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saveSubsetFonts="1" autoCompressPictures="0">
  <p:sldMasterIdLst>
    <p:sldMasterId id="2147483648" r:id="rId1"/>
  </p:sldMasterIdLst>
  <p:notesMasterIdLst>
    <p:notesMasterId r:id="rId187"/>
  </p:notesMasterIdLst>
  <p:handoutMasterIdLst>
    <p:handoutMasterId r:id="rId188"/>
  </p:handoutMasterIdLst>
  <p:sldIdLst>
    <p:sldId id="1017" r:id="rId2"/>
    <p:sldId id="1900" r:id="rId3"/>
    <p:sldId id="2123" r:id="rId4"/>
    <p:sldId id="2055" r:id="rId5"/>
    <p:sldId id="2060" r:id="rId6"/>
    <p:sldId id="1616" r:id="rId7"/>
    <p:sldId id="2193" r:id="rId8"/>
    <p:sldId id="2065" r:id="rId9"/>
    <p:sldId id="2061" r:id="rId10"/>
    <p:sldId id="2064" r:id="rId11"/>
    <p:sldId id="2478" r:id="rId12"/>
    <p:sldId id="1947" r:id="rId13"/>
    <p:sldId id="1948" r:id="rId14"/>
    <p:sldId id="1949" r:id="rId15"/>
    <p:sldId id="1951" r:id="rId16"/>
    <p:sldId id="1734" r:id="rId17"/>
    <p:sldId id="2179" r:id="rId18"/>
    <p:sldId id="2180" r:id="rId19"/>
    <p:sldId id="1953" r:id="rId20"/>
    <p:sldId id="1954" r:id="rId21"/>
    <p:sldId id="1955" r:id="rId22"/>
    <p:sldId id="1956" r:id="rId23"/>
    <p:sldId id="1957" r:id="rId24"/>
    <p:sldId id="1965" r:id="rId25"/>
    <p:sldId id="2129" r:id="rId26"/>
    <p:sldId id="2126" r:id="rId27"/>
    <p:sldId id="2127" r:id="rId28"/>
    <p:sldId id="2130" r:id="rId29"/>
    <p:sldId id="2131" r:id="rId30"/>
    <p:sldId id="2132" r:id="rId31"/>
    <p:sldId id="2133" r:id="rId32"/>
    <p:sldId id="2134" r:id="rId33"/>
    <p:sldId id="2135" r:id="rId34"/>
    <p:sldId id="2136" r:id="rId35"/>
    <p:sldId id="2137" r:id="rId36"/>
    <p:sldId id="1927" r:id="rId37"/>
    <p:sldId id="1937" r:id="rId38"/>
    <p:sldId id="1963" r:id="rId39"/>
    <p:sldId id="2187" r:id="rId40"/>
    <p:sldId id="2188" r:id="rId41"/>
    <p:sldId id="1964" r:id="rId42"/>
    <p:sldId id="2183" r:id="rId43"/>
    <p:sldId id="2184" r:id="rId44"/>
    <p:sldId id="1962" r:id="rId45"/>
    <p:sldId id="2160" r:id="rId46"/>
    <p:sldId id="2161" r:id="rId47"/>
    <p:sldId id="2162" r:id="rId48"/>
    <p:sldId id="2163" r:id="rId49"/>
    <p:sldId id="2164" r:id="rId50"/>
    <p:sldId id="2165" r:id="rId51"/>
    <p:sldId id="2166" r:id="rId52"/>
    <p:sldId id="2167" r:id="rId53"/>
    <p:sldId id="1973" r:id="rId54"/>
    <p:sldId id="1974" r:id="rId55"/>
    <p:sldId id="1975" r:id="rId56"/>
    <p:sldId id="1976" r:id="rId57"/>
    <p:sldId id="1995" r:id="rId58"/>
    <p:sldId id="2471" r:id="rId59"/>
    <p:sldId id="2472" r:id="rId60"/>
    <p:sldId id="2473" r:id="rId61"/>
    <p:sldId id="2474" r:id="rId62"/>
    <p:sldId id="2475" r:id="rId63"/>
    <p:sldId id="2476" r:id="rId64"/>
    <p:sldId id="2477" r:id="rId65"/>
    <p:sldId id="2189" r:id="rId66"/>
    <p:sldId id="1996" r:id="rId67"/>
    <p:sldId id="2455" r:id="rId68"/>
    <p:sldId id="1997" r:id="rId69"/>
    <p:sldId id="1998" r:id="rId70"/>
    <p:sldId id="1999" r:id="rId71"/>
    <p:sldId id="2000" r:id="rId72"/>
    <p:sldId id="2001" r:id="rId73"/>
    <p:sldId id="2002" r:id="rId74"/>
    <p:sldId id="2003" r:id="rId75"/>
    <p:sldId id="2004" r:id="rId76"/>
    <p:sldId id="2005" r:id="rId77"/>
    <p:sldId id="2006" r:id="rId78"/>
    <p:sldId id="2118" r:id="rId79"/>
    <p:sldId id="2113" r:id="rId80"/>
    <p:sldId id="2119" r:id="rId81"/>
    <p:sldId id="2089" r:id="rId82"/>
    <p:sldId id="2106" r:id="rId83"/>
    <p:sldId id="2107" r:id="rId84"/>
    <p:sldId id="2463" r:id="rId85"/>
    <p:sldId id="2108" r:id="rId86"/>
    <p:sldId id="2109" r:id="rId87"/>
    <p:sldId id="2110" r:id="rId88"/>
    <p:sldId id="2111" r:id="rId89"/>
    <p:sldId id="2112" r:id="rId90"/>
    <p:sldId id="2114" r:id="rId91"/>
    <p:sldId id="2120" r:id="rId92"/>
    <p:sldId id="2121" r:id="rId93"/>
    <p:sldId id="1327" r:id="rId94"/>
    <p:sldId id="1457" r:id="rId95"/>
    <p:sldId id="1459" r:id="rId96"/>
    <p:sldId id="1458" r:id="rId97"/>
    <p:sldId id="1456" r:id="rId98"/>
    <p:sldId id="1453" r:id="rId99"/>
    <p:sldId id="1454" r:id="rId100"/>
    <p:sldId id="1452" r:id="rId101"/>
    <p:sldId id="1471" r:id="rId102"/>
    <p:sldId id="1472" r:id="rId103"/>
    <p:sldId id="1473" r:id="rId104"/>
    <p:sldId id="1474" r:id="rId105"/>
    <p:sldId id="1985" r:id="rId106"/>
    <p:sldId id="1986" r:id="rId107"/>
    <p:sldId id="1987" r:id="rId108"/>
    <p:sldId id="1988" r:id="rId109"/>
    <p:sldId id="1989" r:id="rId110"/>
    <p:sldId id="1990" r:id="rId111"/>
    <p:sldId id="1991" r:id="rId112"/>
    <p:sldId id="2456" r:id="rId113"/>
    <p:sldId id="1993" r:id="rId114"/>
    <p:sldId id="1994" r:id="rId115"/>
    <p:sldId id="2464" r:id="rId116"/>
    <p:sldId id="2465" r:id="rId117"/>
    <p:sldId id="2466" r:id="rId118"/>
    <p:sldId id="2116" r:id="rId119"/>
    <p:sldId id="2122" r:id="rId120"/>
    <p:sldId id="2457" r:id="rId121"/>
    <p:sldId id="2115" r:id="rId122"/>
    <p:sldId id="1697" r:id="rId123"/>
    <p:sldId id="2117" r:id="rId124"/>
    <p:sldId id="2125" r:id="rId125"/>
    <p:sldId id="2124" r:id="rId126"/>
    <p:sldId id="2458" r:id="rId127"/>
    <p:sldId id="2459" r:id="rId128"/>
    <p:sldId id="2460" r:id="rId129"/>
    <p:sldId id="1821" r:id="rId130"/>
    <p:sldId id="1782" r:id="rId131"/>
    <p:sldId id="2286" r:id="rId132"/>
    <p:sldId id="1748" r:id="rId133"/>
    <p:sldId id="1822" r:id="rId134"/>
    <p:sldId id="2500" r:id="rId135"/>
    <p:sldId id="1823" r:id="rId136"/>
    <p:sldId id="2497" r:id="rId137"/>
    <p:sldId id="2498" r:id="rId138"/>
    <p:sldId id="2499" r:id="rId139"/>
    <p:sldId id="2496" r:id="rId140"/>
    <p:sldId id="2445" r:id="rId141"/>
    <p:sldId id="2446" r:id="rId142"/>
    <p:sldId id="2447" r:id="rId143"/>
    <p:sldId id="2448" r:id="rId144"/>
    <p:sldId id="2449" r:id="rId145"/>
    <p:sldId id="2450" r:id="rId146"/>
    <p:sldId id="2442" r:id="rId147"/>
    <p:sldId id="2443" r:id="rId148"/>
    <p:sldId id="2444" r:id="rId149"/>
    <p:sldId id="1824" r:id="rId150"/>
    <p:sldId id="2199" r:id="rId151"/>
    <p:sldId id="2451" r:id="rId152"/>
    <p:sldId id="2461" r:id="rId153"/>
    <p:sldId id="2452" r:id="rId154"/>
    <p:sldId id="2453" r:id="rId155"/>
    <p:sldId id="2462" r:id="rId156"/>
    <p:sldId id="2194" r:id="rId157"/>
    <p:sldId id="2454" r:id="rId158"/>
    <p:sldId id="2298" r:id="rId159"/>
    <p:sldId id="2299" r:id="rId160"/>
    <p:sldId id="2300" r:id="rId161"/>
    <p:sldId id="2301" r:id="rId162"/>
    <p:sldId id="2302" r:id="rId163"/>
    <p:sldId id="2195" r:id="rId164"/>
    <p:sldId id="2200" r:id="rId165"/>
    <p:sldId id="2197" r:id="rId166"/>
    <p:sldId id="2198" r:id="rId167"/>
    <p:sldId id="2297" r:id="rId168"/>
    <p:sldId id="2293" r:id="rId169"/>
    <p:sldId id="2294" r:id="rId170"/>
    <p:sldId id="2295" r:id="rId171"/>
    <p:sldId id="2296" r:id="rId172"/>
    <p:sldId id="2287" r:id="rId173"/>
    <p:sldId id="2275" r:id="rId174"/>
    <p:sldId id="2483" r:id="rId175"/>
    <p:sldId id="2485" r:id="rId176"/>
    <p:sldId id="2491" r:id="rId177"/>
    <p:sldId id="2492" r:id="rId178"/>
    <p:sldId id="2493" r:id="rId179"/>
    <p:sldId id="2486" r:id="rId180"/>
    <p:sldId id="2487" r:id="rId181"/>
    <p:sldId id="2489" r:id="rId182"/>
    <p:sldId id="2490" r:id="rId183"/>
    <p:sldId id="2488" r:id="rId184"/>
    <p:sldId id="1917" r:id="rId185"/>
    <p:sldId id="1918" r:id="rId186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2" charset="0"/>
        <a:ea typeface="ＭＳ Ｐゴシック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912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9888"/>
    <p:restoredTop sz="94925"/>
  </p:normalViewPr>
  <p:slideViewPr>
    <p:cSldViewPr>
      <p:cViewPr varScale="1">
        <p:scale>
          <a:sx n="181" d="100"/>
          <a:sy n="181" d="100"/>
        </p:scale>
        <p:origin x="176" y="664"/>
      </p:cViewPr>
      <p:guideLst>
        <p:guide orient="horz" pos="912"/>
        <p:guide pos="3456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slide" Target="slides/slide158.xml"/><Relationship Id="rId170" Type="http://schemas.openxmlformats.org/officeDocument/2006/relationships/slide" Target="slides/slide169.xml"/><Relationship Id="rId191" Type="http://schemas.openxmlformats.org/officeDocument/2006/relationships/theme" Target="theme/theme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slide" Target="slides/slide159.xml"/><Relationship Id="rId181" Type="http://schemas.openxmlformats.org/officeDocument/2006/relationships/slide" Target="slides/slide180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71" Type="http://schemas.openxmlformats.org/officeDocument/2006/relationships/slide" Target="slides/slide170.xml"/><Relationship Id="rId192" Type="http://schemas.openxmlformats.org/officeDocument/2006/relationships/tableStyles" Target="tableStyles.xml"/><Relationship Id="rId12" Type="http://schemas.openxmlformats.org/officeDocument/2006/relationships/slide" Target="slides/slide11.xml"/><Relationship Id="rId33" Type="http://schemas.openxmlformats.org/officeDocument/2006/relationships/slide" Target="slides/slide32.xml"/><Relationship Id="rId108" Type="http://schemas.openxmlformats.org/officeDocument/2006/relationships/slide" Target="slides/slide107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5" Type="http://schemas.openxmlformats.org/officeDocument/2006/relationships/slide" Target="slides/slide74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61" Type="http://schemas.openxmlformats.org/officeDocument/2006/relationships/slide" Target="slides/slide160.xml"/><Relationship Id="rId182" Type="http://schemas.openxmlformats.org/officeDocument/2006/relationships/slide" Target="slides/slide18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5" Type="http://schemas.openxmlformats.org/officeDocument/2006/relationships/slide" Target="slides/slide64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51" Type="http://schemas.openxmlformats.org/officeDocument/2006/relationships/slide" Target="slides/slide150.xml"/><Relationship Id="rId172" Type="http://schemas.openxmlformats.org/officeDocument/2006/relationships/slide" Target="slides/slide171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167" Type="http://schemas.openxmlformats.org/officeDocument/2006/relationships/slide" Target="slides/slide166.xml"/><Relationship Id="rId188" Type="http://schemas.openxmlformats.org/officeDocument/2006/relationships/handoutMaster" Target="handoutMasters/handoutMaster1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slide" Target="slides/slide161.xml"/><Relationship Id="rId183" Type="http://schemas.openxmlformats.org/officeDocument/2006/relationships/slide" Target="slides/slide182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178" Type="http://schemas.openxmlformats.org/officeDocument/2006/relationships/slide" Target="slides/slide177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73" Type="http://schemas.openxmlformats.org/officeDocument/2006/relationships/slide" Target="slides/slide172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168" Type="http://schemas.openxmlformats.org/officeDocument/2006/relationships/slide" Target="slides/slide167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slide" Target="slides/slide162.xml"/><Relationship Id="rId184" Type="http://schemas.openxmlformats.org/officeDocument/2006/relationships/slide" Target="slides/slide183.xml"/><Relationship Id="rId189" Type="http://schemas.openxmlformats.org/officeDocument/2006/relationships/presProps" Target="presProp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74" Type="http://schemas.openxmlformats.org/officeDocument/2006/relationships/slide" Target="slides/slide173.xml"/><Relationship Id="rId179" Type="http://schemas.openxmlformats.org/officeDocument/2006/relationships/slide" Target="slides/slide178.xml"/><Relationship Id="rId190" Type="http://schemas.openxmlformats.org/officeDocument/2006/relationships/viewProps" Target="viewProps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164" Type="http://schemas.openxmlformats.org/officeDocument/2006/relationships/slide" Target="slides/slide163.xml"/><Relationship Id="rId169" Type="http://schemas.openxmlformats.org/officeDocument/2006/relationships/slide" Target="slides/slide168.xml"/><Relationship Id="rId185" Type="http://schemas.openxmlformats.org/officeDocument/2006/relationships/slide" Target="slides/slide184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80" Type="http://schemas.openxmlformats.org/officeDocument/2006/relationships/slide" Target="slides/slide179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75" Type="http://schemas.openxmlformats.org/officeDocument/2006/relationships/slide" Target="slides/slide174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165" Type="http://schemas.openxmlformats.org/officeDocument/2006/relationships/slide" Target="slides/slide164.xml"/><Relationship Id="rId186" Type="http://schemas.openxmlformats.org/officeDocument/2006/relationships/slide" Target="slides/slide185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Relationship Id="rId176" Type="http://schemas.openxmlformats.org/officeDocument/2006/relationships/slide" Target="slides/slide175.xml"/><Relationship Id="rId17" Type="http://schemas.openxmlformats.org/officeDocument/2006/relationships/slide" Target="slides/slide16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24" Type="http://schemas.openxmlformats.org/officeDocument/2006/relationships/slide" Target="slides/slide123.xml"/><Relationship Id="rId70" Type="http://schemas.openxmlformats.org/officeDocument/2006/relationships/slide" Target="slides/slide69.xml"/><Relationship Id="rId91" Type="http://schemas.openxmlformats.org/officeDocument/2006/relationships/slide" Target="slides/slide90.xml"/><Relationship Id="rId145" Type="http://schemas.openxmlformats.org/officeDocument/2006/relationships/slide" Target="slides/slide144.xml"/><Relationship Id="rId166" Type="http://schemas.openxmlformats.org/officeDocument/2006/relationships/slide" Target="slides/slide165.xml"/><Relationship Id="rId187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60" Type="http://schemas.openxmlformats.org/officeDocument/2006/relationships/slide" Target="slides/slide59.xml"/><Relationship Id="rId81" Type="http://schemas.openxmlformats.org/officeDocument/2006/relationships/slide" Target="slides/slide80.xml"/><Relationship Id="rId135" Type="http://schemas.openxmlformats.org/officeDocument/2006/relationships/slide" Target="slides/slide134.xml"/><Relationship Id="rId156" Type="http://schemas.openxmlformats.org/officeDocument/2006/relationships/slide" Target="slides/slide155.xml"/><Relationship Id="rId177" Type="http://schemas.openxmlformats.org/officeDocument/2006/relationships/slide" Target="slides/slide176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2">
            <a:extLst>
              <a:ext uri="{FF2B5EF4-FFF2-40B4-BE49-F238E27FC236}">
                <a16:creationId xmlns:a16="http://schemas.microsoft.com/office/drawing/2014/main" id="{263CBBBC-6032-F24D-945F-BBCCBE4E32F1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3" name="Rectangle 3">
            <a:extLst>
              <a:ext uri="{FF2B5EF4-FFF2-40B4-BE49-F238E27FC236}">
                <a16:creationId xmlns:a16="http://schemas.microsoft.com/office/drawing/2014/main" id="{57E18AC4-220A-4A4F-902E-5FA7602921DE}"/>
              </a:ext>
            </a:extLst>
          </p:cNvPr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3884613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4" name="Rectangle 4">
            <a:extLst>
              <a:ext uri="{FF2B5EF4-FFF2-40B4-BE49-F238E27FC236}">
                <a16:creationId xmlns:a16="http://schemas.microsoft.com/office/drawing/2014/main" id="{B98FBCBD-1067-674C-9F34-9902D962A2C1}"/>
              </a:ext>
            </a:extLst>
          </p:cNvPr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97285" name="Rectangle 5">
            <a:extLst>
              <a:ext uri="{FF2B5EF4-FFF2-40B4-BE49-F238E27FC236}">
                <a16:creationId xmlns:a16="http://schemas.microsoft.com/office/drawing/2014/main" id="{6B75BE02-3DB7-6949-A676-EB7A4B726726}"/>
              </a:ext>
            </a:extLst>
          </p:cNvPr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3884613" y="8685213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380C2BE4-87BB-D742-A1D5-CBFF11A4072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>
            <a:extLst>
              <a:ext uri="{FF2B5EF4-FFF2-40B4-BE49-F238E27FC236}">
                <a16:creationId xmlns:a16="http://schemas.microsoft.com/office/drawing/2014/main" id="{BE7A4B0E-8474-AB40-A59F-3F5FC96B016E}"/>
              </a:ext>
            </a:extLst>
          </p:cNvPr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099" name="Rectangle 3">
            <a:extLst>
              <a:ext uri="{FF2B5EF4-FFF2-40B4-BE49-F238E27FC236}">
                <a16:creationId xmlns:a16="http://schemas.microsoft.com/office/drawing/2014/main" id="{4DF524FA-9C27-2A4C-926E-F785164DFED4}"/>
              </a:ext>
            </a:extLst>
          </p:cNvPr>
          <p:cNvSpPr>
            <a:spLocks noGrp="1" noChangeArrowheads="1"/>
          </p:cNvSpPr>
          <p:nvPr>
            <p:ph type="dt" idx="1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2052" name="Rectangle 4">
            <a:extLst>
              <a:ext uri="{FF2B5EF4-FFF2-40B4-BE49-F238E27FC236}">
                <a16:creationId xmlns:a16="http://schemas.microsoft.com/office/drawing/2014/main" id="{804C02BA-DE30-424E-8B71-7338888654AF}"/>
              </a:ext>
            </a:extLst>
          </p:cNvPr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685800" y="685800"/>
            <a:ext cx="5486400" cy="34290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4101" name="Rectangle 5">
            <a:extLst>
              <a:ext uri="{FF2B5EF4-FFF2-40B4-BE49-F238E27FC236}">
                <a16:creationId xmlns:a16="http://schemas.microsoft.com/office/drawing/2014/main" id="{96CF8525-5683-5244-BB9F-53F4C33A8DC1}"/>
              </a:ext>
            </a:extLst>
          </p:cNvPr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102" name="Rectangle 6">
            <a:extLst>
              <a:ext uri="{FF2B5EF4-FFF2-40B4-BE49-F238E27FC236}">
                <a16:creationId xmlns:a16="http://schemas.microsoft.com/office/drawing/2014/main" id="{A02189D7-5BFF-D044-9762-28F73E7A5AD4}"/>
              </a:ext>
            </a:extLst>
          </p:cNvPr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>
                <a:ea typeface="MS PGothic" panose="020B0600070205080204" pitchFamily="34" charset="-128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4103" name="Rectangle 7">
            <a:extLst>
              <a:ext uri="{FF2B5EF4-FFF2-40B4-BE49-F238E27FC236}">
                <a16:creationId xmlns:a16="http://schemas.microsoft.com/office/drawing/2014/main" id="{BA03CD2E-2C1F-BF4E-9D62-2A7AA1175E3B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latin typeface="Times" charset="0"/>
                <a:ea typeface="MS PGothic" charset="-128"/>
              </a:defRPr>
            </a:lvl1pPr>
          </a:lstStyle>
          <a:p>
            <a:pPr>
              <a:defRPr/>
            </a:pPr>
            <a:fld id="{71032337-1DDE-4F47-91BB-734CC7D3F7B9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Times" charset="0"/>
        <a:ea typeface="ＭＳ Ｐゴシック" panose="020B0600070205080204" pitchFamily="34" charset="-128"/>
        <a:cs typeface="MS PGothic" charset="0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0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0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1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2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2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5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lide Image Placeholder 1">
            <a:extLst>
              <a:ext uri="{FF2B5EF4-FFF2-40B4-BE49-F238E27FC236}">
                <a16:creationId xmlns:a16="http://schemas.microsoft.com/office/drawing/2014/main" id="{B56AA530-E0A5-C04F-B268-640BC0ABC3B7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82946" name="Notes Placeholder 2">
            <a:extLst>
              <a:ext uri="{FF2B5EF4-FFF2-40B4-BE49-F238E27FC236}">
                <a16:creationId xmlns:a16="http://schemas.microsoft.com/office/drawing/2014/main" id="{612B677D-27D8-D94C-9D21-79A18619C8C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82947" name="Slide Number Placeholder 3">
            <a:extLst>
              <a:ext uri="{FF2B5EF4-FFF2-40B4-BE49-F238E27FC236}">
                <a16:creationId xmlns:a16="http://schemas.microsoft.com/office/drawing/2014/main" id="{95ED9E36-A6F6-AC4E-A8D1-1D6B4A8BE16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>
            <a:extLst>
              <a:ext uri="{FF2B5EF4-FFF2-40B4-BE49-F238E27FC236}">
                <a16:creationId xmlns:a16="http://schemas.microsoft.com/office/drawing/2014/main" id="{ADCA5818-6BDD-5841-B8C9-E6509698B0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58722" name="Notes Placeholder 2">
            <a:extLst>
              <a:ext uri="{FF2B5EF4-FFF2-40B4-BE49-F238E27FC236}">
                <a16:creationId xmlns:a16="http://schemas.microsoft.com/office/drawing/2014/main" id="{EA356ACE-974F-8B4A-B4AD-0A5BE07B63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58723" name="Slide Number Placeholder 3">
            <a:extLst>
              <a:ext uri="{FF2B5EF4-FFF2-40B4-BE49-F238E27FC236}">
                <a16:creationId xmlns:a16="http://schemas.microsoft.com/office/drawing/2014/main" id="{38BF4C96-BE6A-E544-83AF-24DE52EB79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758146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lide Image Placeholder 1">
            <a:extLst>
              <a:ext uri="{FF2B5EF4-FFF2-40B4-BE49-F238E27FC236}">
                <a16:creationId xmlns:a16="http://schemas.microsoft.com/office/drawing/2014/main" id="{5DE3D37A-8A9B-5247-9938-1DC83C64D98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60770" name="Notes Placeholder 2">
            <a:extLst>
              <a:ext uri="{FF2B5EF4-FFF2-40B4-BE49-F238E27FC236}">
                <a16:creationId xmlns:a16="http://schemas.microsoft.com/office/drawing/2014/main" id="{B846C203-855D-4A49-A191-B36B46B05BE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60771" name="Slide Number Placeholder 3">
            <a:extLst>
              <a:ext uri="{FF2B5EF4-FFF2-40B4-BE49-F238E27FC236}">
                <a16:creationId xmlns:a16="http://schemas.microsoft.com/office/drawing/2014/main" id="{6CD8FD96-8CFD-BE40-A674-38628EE48AA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lide Image Placeholder 1">
            <a:extLst>
              <a:ext uri="{FF2B5EF4-FFF2-40B4-BE49-F238E27FC236}">
                <a16:creationId xmlns:a16="http://schemas.microsoft.com/office/drawing/2014/main" id="{E1ECB26F-A442-F241-BDE0-700851670EA6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62818" name="Notes Placeholder 2">
            <a:extLst>
              <a:ext uri="{FF2B5EF4-FFF2-40B4-BE49-F238E27FC236}">
                <a16:creationId xmlns:a16="http://schemas.microsoft.com/office/drawing/2014/main" id="{A0D2541B-60BE-7849-9467-74C77CEEFA2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62819" name="Slide Number Placeholder 3">
            <a:extLst>
              <a:ext uri="{FF2B5EF4-FFF2-40B4-BE49-F238E27FC236}">
                <a16:creationId xmlns:a16="http://schemas.microsoft.com/office/drawing/2014/main" id="{A053B37B-EF7B-A14F-904E-563C70E0E14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lide Image Placeholder 1">
            <a:extLst>
              <a:ext uri="{FF2B5EF4-FFF2-40B4-BE49-F238E27FC236}">
                <a16:creationId xmlns:a16="http://schemas.microsoft.com/office/drawing/2014/main" id="{B56BD18F-DFF7-8E46-8BA0-ED8A1D0EA178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64866" name="Notes Placeholder 2">
            <a:extLst>
              <a:ext uri="{FF2B5EF4-FFF2-40B4-BE49-F238E27FC236}">
                <a16:creationId xmlns:a16="http://schemas.microsoft.com/office/drawing/2014/main" id="{253FA3A4-1DA3-CA46-985B-80552AEBAA9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64867" name="Slide Number Placeholder 3">
            <a:extLst>
              <a:ext uri="{FF2B5EF4-FFF2-40B4-BE49-F238E27FC236}">
                <a16:creationId xmlns:a16="http://schemas.microsoft.com/office/drawing/2014/main" id="{4546442E-CC9F-D543-95BC-731F44730278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Slide Image Placeholder 1">
            <a:extLst>
              <a:ext uri="{FF2B5EF4-FFF2-40B4-BE49-F238E27FC236}">
                <a16:creationId xmlns:a16="http://schemas.microsoft.com/office/drawing/2014/main" id="{4D3886C1-817C-D94B-A51E-9E012635DD93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73058" name="Notes Placeholder 2">
            <a:extLst>
              <a:ext uri="{FF2B5EF4-FFF2-40B4-BE49-F238E27FC236}">
                <a16:creationId xmlns:a16="http://schemas.microsoft.com/office/drawing/2014/main" id="{B72AE70F-FA4E-B746-A5C3-B00CD9F743B2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73059" name="Slide Number Placeholder 3">
            <a:extLst>
              <a:ext uri="{FF2B5EF4-FFF2-40B4-BE49-F238E27FC236}">
                <a16:creationId xmlns:a16="http://schemas.microsoft.com/office/drawing/2014/main" id="{98AAE54E-3939-4645-8CA3-F3BBCFD68F32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Slide Image Placeholder 1">
            <a:extLst>
              <a:ext uri="{FF2B5EF4-FFF2-40B4-BE49-F238E27FC236}">
                <a16:creationId xmlns:a16="http://schemas.microsoft.com/office/drawing/2014/main" id="{07EE20CA-D7F2-3D42-9325-263F74DA6F4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88418" name="Notes Placeholder 2">
            <a:extLst>
              <a:ext uri="{FF2B5EF4-FFF2-40B4-BE49-F238E27FC236}">
                <a16:creationId xmlns:a16="http://schemas.microsoft.com/office/drawing/2014/main" id="{C4DC0101-453F-2F42-927A-DBB7869CEF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88419" name="Slide Number Placeholder 3">
            <a:extLst>
              <a:ext uri="{FF2B5EF4-FFF2-40B4-BE49-F238E27FC236}">
                <a16:creationId xmlns:a16="http://schemas.microsoft.com/office/drawing/2014/main" id="{6B4640B4-4BC7-3843-AF6D-EFB37B28A1B9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657" name="Slide Image Placeholder 1">
            <a:extLst>
              <a:ext uri="{FF2B5EF4-FFF2-40B4-BE49-F238E27FC236}">
                <a16:creationId xmlns:a16="http://schemas.microsoft.com/office/drawing/2014/main" id="{99181524-7CC3-2F45-9768-25D339632EA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98658" name="Notes Placeholder 2">
            <a:extLst>
              <a:ext uri="{FF2B5EF4-FFF2-40B4-BE49-F238E27FC236}">
                <a16:creationId xmlns:a16="http://schemas.microsoft.com/office/drawing/2014/main" id="{EA7B25F3-DD5C-734F-8067-04651FCA25D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98659" name="Slide Number Placeholder 3">
            <a:extLst>
              <a:ext uri="{FF2B5EF4-FFF2-40B4-BE49-F238E27FC236}">
                <a16:creationId xmlns:a16="http://schemas.microsoft.com/office/drawing/2014/main" id="{0586F6CD-7018-F94F-9F2F-A91223ECBF71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Slide Image Placeholder 1">
            <a:extLst>
              <a:ext uri="{FF2B5EF4-FFF2-40B4-BE49-F238E27FC236}">
                <a16:creationId xmlns:a16="http://schemas.microsoft.com/office/drawing/2014/main" id="{0D42E2C1-7899-FE4E-8475-49D2C690C5AC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5346" name="Notes Placeholder 2">
            <a:extLst>
              <a:ext uri="{FF2B5EF4-FFF2-40B4-BE49-F238E27FC236}">
                <a16:creationId xmlns:a16="http://schemas.microsoft.com/office/drawing/2014/main" id="{1026AA80-83E4-D142-BE73-9560FFFBF3DA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5347" name="Slide Number Placeholder 3">
            <a:extLst>
              <a:ext uri="{FF2B5EF4-FFF2-40B4-BE49-F238E27FC236}">
                <a16:creationId xmlns:a16="http://schemas.microsoft.com/office/drawing/2014/main" id="{8852B4AB-934C-154A-8D31-6F89418C1107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Slide Image Placeholder 1">
            <a:extLst>
              <a:ext uri="{FF2B5EF4-FFF2-40B4-BE49-F238E27FC236}">
                <a16:creationId xmlns:a16="http://schemas.microsoft.com/office/drawing/2014/main" id="{4F579C6B-98F0-DF41-B268-8C6C513732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7394" name="Notes Placeholder 2">
            <a:extLst>
              <a:ext uri="{FF2B5EF4-FFF2-40B4-BE49-F238E27FC236}">
                <a16:creationId xmlns:a16="http://schemas.microsoft.com/office/drawing/2014/main" id="{E2EDC0DC-3EFA-7B41-A8D2-499C721955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7395" name="Slide Number Placeholder 3">
            <a:extLst>
              <a:ext uri="{FF2B5EF4-FFF2-40B4-BE49-F238E27FC236}">
                <a16:creationId xmlns:a16="http://schemas.microsoft.com/office/drawing/2014/main" id="{41442C61-24A5-E04E-A53D-E0700998ADD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Slide Image Placeholder 1">
            <a:extLst>
              <a:ext uri="{FF2B5EF4-FFF2-40B4-BE49-F238E27FC236}">
                <a16:creationId xmlns:a16="http://schemas.microsoft.com/office/drawing/2014/main" id="{4F579C6B-98F0-DF41-B268-8C6C513732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7394" name="Notes Placeholder 2">
            <a:extLst>
              <a:ext uri="{FF2B5EF4-FFF2-40B4-BE49-F238E27FC236}">
                <a16:creationId xmlns:a16="http://schemas.microsoft.com/office/drawing/2014/main" id="{E2EDC0DC-3EFA-7B41-A8D2-499C721955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7395" name="Slide Number Placeholder 3">
            <a:extLst>
              <a:ext uri="{FF2B5EF4-FFF2-40B4-BE49-F238E27FC236}">
                <a16:creationId xmlns:a16="http://schemas.microsoft.com/office/drawing/2014/main" id="{41442C61-24A5-E04E-A53D-E0700998ADD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0098569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lide Image Placeholder 1">
            <a:extLst>
              <a:ext uri="{FF2B5EF4-FFF2-40B4-BE49-F238E27FC236}">
                <a16:creationId xmlns:a16="http://schemas.microsoft.com/office/drawing/2014/main" id="{9EE2EA4D-F17E-444C-AAC4-C9AA7634B846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84994" name="Notes Placeholder 2">
            <a:extLst>
              <a:ext uri="{FF2B5EF4-FFF2-40B4-BE49-F238E27FC236}">
                <a16:creationId xmlns:a16="http://schemas.microsoft.com/office/drawing/2014/main" id="{BD34A653-807C-DE48-8B72-016A85034C2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84995" name="Slide Number Placeholder 3">
            <a:extLst>
              <a:ext uri="{FF2B5EF4-FFF2-40B4-BE49-F238E27FC236}">
                <a16:creationId xmlns:a16="http://schemas.microsoft.com/office/drawing/2014/main" id="{7F410A8B-B02B-9542-B82A-0F9A6B6E870E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Slide Image Placeholder 1">
            <a:extLst>
              <a:ext uri="{FF2B5EF4-FFF2-40B4-BE49-F238E27FC236}">
                <a16:creationId xmlns:a16="http://schemas.microsoft.com/office/drawing/2014/main" id="{4F579C6B-98F0-DF41-B268-8C6C513732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7394" name="Notes Placeholder 2">
            <a:extLst>
              <a:ext uri="{FF2B5EF4-FFF2-40B4-BE49-F238E27FC236}">
                <a16:creationId xmlns:a16="http://schemas.microsoft.com/office/drawing/2014/main" id="{E2EDC0DC-3EFA-7B41-A8D2-499C721955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7395" name="Slide Number Placeholder 3">
            <a:extLst>
              <a:ext uri="{FF2B5EF4-FFF2-40B4-BE49-F238E27FC236}">
                <a16:creationId xmlns:a16="http://schemas.microsoft.com/office/drawing/2014/main" id="{41442C61-24A5-E04E-A53D-E0700998ADD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52621280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Slide Image Placeholder 1">
            <a:extLst>
              <a:ext uri="{FF2B5EF4-FFF2-40B4-BE49-F238E27FC236}">
                <a16:creationId xmlns:a16="http://schemas.microsoft.com/office/drawing/2014/main" id="{4F579C6B-98F0-DF41-B268-8C6C513732E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7394" name="Notes Placeholder 2">
            <a:extLst>
              <a:ext uri="{FF2B5EF4-FFF2-40B4-BE49-F238E27FC236}">
                <a16:creationId xmlns:a16="http://schemas.microsoft.com/office/drawing/2014/main" id="{E2EDC0DC-3EFA-7B41-A8D2-499C7219559E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7395" name="Slide Number Placeholder 3">
            <a:extLst>
              <a:ext uri="{FF2B5EF4-FFF2-40B4-BE49-F238E27FC236}">
                <a16:creationId xmlns:a16="http://schemas.microsoft.com/office/drawing/2014/main" id="{41442C61-24A5-E04E-A53D-E0700998ADD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367975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Slide Image Placeholder 1">
            <a:extLst>
              <a:ext uri="{FF2B5EF4-FFF2-40B4-BE49-F238E27FC236}">
                <a16:creationId xmlns:a16="http://schemas.microsoft.com/office/drawing/2014/main" id="{DB717302-F52C-284B-A34D-1A21549EAFFF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89442" name="Notes Placeholder 2">
            <a:extLst>
              <a:ext uri="{FF2B5EF4-FFF2-40B4-BE49-F238E27FC236}">
                <a16:creationId xmlns:a16="http://schemas.microsoft.com/office/drawing/2014/main" id="{16C5E6C3-2B72-4B48-BF19-D47A5E70511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89443" name="Slide Number Placeholder 3">
            <a:extLst>
              <a:ext uri="{FF2B5EF4-FFF2-40B4-BE49-F238E27FC236}">
                <a16:creationId xmlns:a16="http://schemas.microsoft.com/office/drawing/2014/main" id="{6319BDB8-0CF5-2D4D-A852-2EAF306A369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Slide Image Placeholder 1">
            <a:extLst>
              <a:ext uri="{FF2B5EF4-FFF2-40B4-BE49-F238E27FC236}">
                <a16:creationId xmlns:a16="http://schemas.microsoft.com/office/drawing/2014/main" id="{ADEC4381-B9C5-6643-BF23-558E59F6A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91490" name="Notes Placeholder 2">
            <a:extLst>
              <a:ext uri="{FF2B5EF4-FFF2-40B4-BE49-F238E27FC236}">
                <a16:creationId xmlns:a16="http://schemas.microsoft.com/office/drawing/2014/main" id="{11E24085-BD7C-E746-AD3B-C90B3864376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91491" name="Slide Number Placeholder 3">
            <a:extLst>
              <a:ext uri="{FF2B5EF4-FFF2-40B4-BE49-F238E27FC236}">
                <a16:creationId xmlns:a16="http://schemas.microsoft.com/office/drawing/2014/main" id="{617E6671-E837-154A-B767-74FACCC6C0D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Slide Image Placeholder 1">
            <a:extLst>
              <a:ext uri="{FF2B5EF4-FFF2-40B4-BE49-F238E27FC236}">
                <a16:creationId xmlns:a16="http://schemas.microsoft.com/office/drawing/2014/main" id="{ADEC4381-B9C5-6643-BF23-558E59F6A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91490" name="Notes Placeholder 2">
            <a:extLst>
              <a:ext uri="{FF2B5EF4-FFF2-40B4-BE49-F238E27FC236}">
                <a16:creationId xmlns:a16="http://schemas.microsoft.com/office/drawing/2014/main" id="{11E24085-BD7C-E746-AD3B-C90B3864376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91491" name="Slide Number Placeholder 3">
            <a:extLst>
              <a:ext uri="{FF2B5EF4-FFF2-40B4-BE49-F238E27FC236}">
                <a16:creationId xmlns:a16="http://schemas.microsoft.com/office/drawing/2014/main" id="{617E6671-E837-154A-B767-74FACCC6C0D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80583377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Slide Image Placeholder 1">
            <a:extLst>
              <a:ext uri="{FF2B5EF4-FFF2-40B4-BE49-F238E27FC236}">
                <a16:creationId xmlns:a16="http://schemas.microsoft.com/office/drawing/2014/main" id="{ADEC4381-B9C5-6643-BF23-558E59F6A4A2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91490" name="Notes Placeholder 2">
            <a:extLst>
              <a:ext uri="{FF2B5EF4-FFF2-40B4-BE49-F238E27FC236}">
                <a16:creationId xmlns:a16="http://schemas.microsoft.com/office/drawing/2014/main" id="{11E24085-BD7C-E746-AD3B-C90B38643765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91491" name="Slide Number Placeholder 3">
            <a:extLst>
              <a:ext uri="{FF2B5EF4-FFF2-40B4-BE49-F238E27FC236}">
                <a16:creationId xmlns:a16="http://schemas.microsoft.com/office/drawing/2014/main" id="{617E6671-E837-154A-B767-74FACCC6C0D6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5354572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Slide Image Placeholder 1">
            <a:extLst>
              <a:ext uri="{FF2B5EF4-FFF2-40B4-BE49-F238E27FC236}">
                <a16:creationId xmlns:a16="http://schemas.microsoft.com/office/drawing/2014/main" id="{B5577C0A-A679-EB40-9A5C-6ED9A80C77C8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193538" name="Notes Placeholder 2">
            <a:extLst>
              <a:ext uri="{FF2B5EF4-FFF2-40B4-BE49-F238E27FC236}">
                <a16:creationId xmlns:a16="http://schemas.microsoft.com/office/drawing/2014/main" id="{996D45E8-2EF2-DC4D-ABE5-8FCF1CBED0E0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193539" name="Slide Number Placeholder 3">
            <a:extLst>
              <a:ext uri="{FF2B5EF4-FFF2-40B4-BE49-F238E27FC236}">
                <a16:creationId xmlns:a16="http://schemas.microsoft.com/office/drawing/2014/main" id="{D99B12F0-10D3-C844-9997-AD8F5A798D7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lide Image Placeholder 1">
            <a:extLst>
              <a:ext uri="{FF2B5EF4-FFF2-40B4-BE49-F238E27FC236}">
                <a16:creationId xmlns:a16="http://schemas.microsoft.com/office/drawing/2014/main" id="{B62F539E-02EF-9244-B7D3-04292C42A8F3}"/>
              </a:ext>
            </a:extLst>
          </p:cNvPr>
          <p:cNvSpPr>
            <a:spLocks noGrp="1" noRot="1" noChangeAspect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>
            <a:headEnd/>
            <a:tailEnd/>
          </a:ln>
        </p:spPr>
      </p:sp>
      <p:sp>
        <p:nvSpPr>
          <p:cNvPr id="87042" name="Notes Placeholder 2">
            <a:extLst>
              <a:ext uri="{FF2B5EF4-FFF2-40B4-BE49-F238E27FC236}">
                <a16:creationId xmlns:a16="http://schemas.microsoft.com/office/drawing/2014/main" id="{94AAFE90-518B-D44C-A4CA-00445B6D9181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endParaRPr lang="en-US" altLang="en-US"/>
          </a:p>
        </p:txBody>
      </p:sp>
      <p:sp>
        <p:nvSpPr>
          <p:cNvPr id="87043" name="Slide Number Placeholder 3">
            <a:extLst>
              <a:ext uri="{FF2B5EF4-FFF2-40B4-BE49-F238E27FC236}">
                <a16:creationId xmlns:a16="http://schemas.microsoft.com/office/drawing/2014/main" id="{869E12FC-10CE-EE41-8209-2D6A9561E10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Slide Image Placeholder 1">
            <a:extLst>
              <a:ext uri="{FF2B5EF4-FFF2-40B4-BE49-F238E27FC236}">
                <a16:creationId xmlns:a16="http://schemas.microsoft.com/office/drawing/2014/main" id="{201287F5-80B4-2842-9F97-3C0C276D8E7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56674" name="Notes Placeholder 2">
            <a:extLst>
              <a:ext uri="{FF2B5EF4-FFF2-40B4-BE49-F238E27FC236}">
                <a16:creationId xmlns:a16="http://schemas.microsoft.com/office/drawing/2014/main" id="{511F2E0F-48C4-BB4D-BE97-46C8200707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56675" name="Slide Number Placeholder 3">
            <a:extLst>
              <a:ext uri="{FF2B5EF4-FFF2-40B4-BE49-F238E27FC236}">
                <a16:creationId xmlns:a16="http://schemas.microsoft.com/office/drawing/2014/main" id="{DB3A4876-8DE1-A740-A88F-DA86B8B7144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Slide Image Placeholder 1">
            <a:extLst>
              <a:ext uri="{FF2B5EF4-FFF2-40B4-BE49-F238E27FC236}">
                <a16:creationId xmlns:a16="http://schemas.microsoft.com/office/drawing/2014/main" id="{201287F5-80B4-2842-9F97-3C0C276D8E7E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56674" name="Notes Placeholder 2">
            <a:extLst>
              <a:ext uri="{FF2B5EF4-FFF2-40B4-BE49-F238E27FC236}">
                <a16:creationId xmlns:a16="http://schemas.microsoft.com/office/drawing/2014/main" id="{511F2E0F-48C4-BB4D-BE97-46C82007074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56675" name="Slide Number Placeholder 3">
            <a:extLst>
              <a:ext uri="{FF2B5EF4-FFF2-40B4-BE49-F238E27FC236}">
                <a16:creationId xmlns:a16="http://schemas.microsoft.com/office/drawing/2014/main" id="{DB3A4876-8DE1-A740-A88F-DA86B8B71440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239563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>
            <a:extLst>
              <a:ext uri="{FF2B5EF4-FFF2-40B4-BE49-F238E27FC236}">
                <a16:creationId xmlns:a16="http://schemas.microsoft.com/office/drawing/2014/main" id="{ADCA5818-6BDD-5841-B8C9-E6509698B0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58722" name="Notes Placeholder 2">
            <a:extLst>
              <a:ext uri="{FF2B5EF4-FFF2-40B4-BE49-F238E27FC236}">
                <a16:creationId xmlns:a16="http://schemas.microsoft.com/office/drawing/2014/main" id="{EA356ACE-974F-8B4A-B4AD-0A5BE07B63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58723" name="Slide Number Placeholder 3">
            <a:extLst>
              <a:ext uri="{FF2B5EF4-FFF2-40B4-BE49-F238E27FC236}">
                <a16:creationId xmlns:a16="http://schemas.microsoft.com/office/drawing/2014/main" id="{38BF4C96-BE6A-E544-83AF-24DE52EB79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>
            <a:extLst>
              <a:ext uri="{FF2B5EF4-FFF2-40B4-BE49-F238E27FC236}">
                <a16:creationId xmlns:a16="http://schemas.microsoft.com/office/drawing/2014/main" id="{ADCA5818-6BDD-5841-B8C9-E6509698B0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58722" name="Notes Placeholder 2">
            <a:extLst>
              <a:ext uri="{FF2B5EF4-FFF2-40B4-BE49-F238E27FC236}">
                <a16:creationId xmlns:a16="http://schemas.microsoft.com/office/drawing/2014/main" id="{EA356ACE-974F-8B4A-B4AD-0A5BE07B63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58723" name="Slide Number Placeholder 3">
            <a:extLst>
              <a:ext uri="{FF2B5EF4-FFF2-40B4-BE49-F238E27FC236}">
                <a16:creationId xmlns:a16="http://schemas.microsoft.com/office/drawing/2014/main" id="{38BF4C96-BE6A-E544-83AF-24DE52EB79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8158040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>
            <a:extLst>
              <a:ext uri="{FF2B5EF4-FFF2-40B4-BE49-F238E27FC236}">
                <a16:creationId xmlns:a16="http://schemas.microsoft.com/office/drawing/2014/main" id="{ADCA5818-6BDD-5841-B8C9-E6509698B0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58722" name="Notes Placeholder 2">
            <a:extLst>
              <a:ext uri="{FF2B5EF4-FFF2-40B4-BE49-F238E27FC236}">
                <a16:creationId xmlns:a16="http://schemas.microsoft.com/office/drawing/2014/main" id="{EA356ACE-974F-8B4A-B4AD-0A5BE07B63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58723" name="Slide Number Placeholder 3">
            <a:extLst>
              <a:ext uri="{FF2B5EF4-FFF2-40B4-BE49-F238E27FC236}">
                <a16:creationId xmlns:a16="http://schemas.microsoft.com/office/drawing/2014/main" id="{38BF4C96-BE6A-E544-83AF-24DE52EB79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3848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lide Image Placeholder 1">
            <a:extLst>
              <a:ext uri="{FF2B5EF4-FFF2-40B4-BE49-F238E27FC236}">
                <a16:creationId xmlns:a16="http://schemas.microsoft.com/office/drawing/2014/main" id="{ADCA5818-6BDD-5841-B8C9-E6509698B08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685800" y="685800"/>
            <a:ext cx="5486400" cy="3429000"/>
          </a:xfrm>
          <a:ln/>
        </p:spPr>
      </p:sp>
      <p:sp>
        <p:nvSpPr>
          <p:cNvPr id="158722" name="Notes Placeholder 2">
            <a:extLst>
              <a:ext uri="{FF2B5EF4-FFF2-40B4-BE49-F238E27FC236}">
                <a16:creationId xmlns:a16="http://schemas.microsoft.com/office/drawing/2014/main" id="{EA356ACE-974F-8B4A-B4AD-0A5BE07B63E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altLang="en-US">
              <a:latin typeface="Times" pitchFamily="2" charset="0"/>
            </a:endParaRPr>
          </a:p>
        </p:txBody>
      </p:sp>
      <p:sp>
        <p:nvSpPr>
          <p:cNvPr id="158723" name="Slide Number Placeholder 3">
            <a:extLst>
              <a:ext uri="{FF2B5EF4-FFF2-40B4-BE49-F238E27FC236}">
                <a16:creationId xmlns:a16="http://schemas.microsoft.com/office/drawing/2014/main" id="{38BF4C96-BE6A-E544-83AF-24DE52EB790F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30000"/>
              </a:spcBef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30000"/>
              </a:spcBef>
              <a:spcAft>
                <a:spcPct val="0"/>
              </a:spcAft>
              <a:defRPr sz="1200">
                <a:solidFill>
                  <a:schemeClr val="tx1"/>
                </a:solidFill>
                <a:latin typeface="Times" pitchFamily="2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880017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65760" y="533400"/>
            <a:ext cx="41148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24407335"/>
      </p:ext>
    </p:extLst>
  </p:cSld>
  <p:clrMapOvr>
    <a:masterClrMapping/>
  </p:clrMapOvr>
  <p:transition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660848712"/>
      </p:ext>
    </p:extLst>
  </p:cSld>
  <p:clrMapOvr>
    <a:masterClrMapping/>
  </p:clrMapOvr>
  <p:transition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023860" y="304800"/>
            <a:ext cx="267462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784098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629590621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053878416"/>
      </p:ext>
    </p:extLst>
  </p:cSld>
  <p:clrMapOvr>
    <a:masterClrMapping/>
  </p:clrMapOvr>
  <p:transition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66776" y="4406901"/>
            <a:ext cx="932688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66776" y="2906713"/>
            <a:ext cx="932688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766317587"/>
      </p:ext>
    </p:extLst>
  </p:cSld>
  <p:clrMapOvr>
    <a:masterClrMapping/>
  </p:clrMapOvr>
  <p:transition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73152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577840" y="1219200"/>
            <a:ext cx="466344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24866183"/>
      </p:ext>
    </p:extLst>
  </p:cSld>
  <p:clrMapOvr>
    <a:masterClrMapping/>
  </p:clrMapOvr>
  <p:transition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4638"/>
            <a:ext cx="987552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548640" y="1535113"/>
            <a:ext cx="4848226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548640" y="2174875"/>
            <a:ext cx="4848226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574031" y="1535113"/>
            <a:ext cx="4850130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5574031" y="2174875"/>
            <a:ext cx="485013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41446783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6092263"/>
      </p:ext>
    </p:extLst>
  </p:cSld>
  <p:clrMapOvr>
    <a:masterClrMapping/>
  </p:clrMapOvr>
  <p:transition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87484613"/>
      </p:ext>
    </p:extLst>
  </p:cSld>
  <p:clrMapOvr>
    <a:masterClrMapping/>
  </p:clrMapOvr>
  <p:transition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48640" y="273050"/>
            <a:ext cx="3609976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290060" y="273051"/>
            <a:ext cx="613410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548640" y="1435101"/>
            <a:ext cx="3609976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192070316"/>
      </p:ext>
    </p:extLst>
  </p:cSld>
  <p:clrMapOvr>
    <a:masterClrMapping/>
  </p:clrMapOvr>
  <p:transition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50746" y="4800600"/>
            <a:ext cx="658368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150746" y="612775"/>
            <a:ext cx="658368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150746" y="5367338"/>
            <a:ext cx="658368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874152256"/>
      </p:ext>
    </p:extLst>
  </p:cSld>
  <p:clrMapOvr>
    <a:masterClrMapping/>
  </p:clrMapOvr>
  <p:transition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>
            <a:extLst>
              <a:ext uri="{FF2B5EF4-FFF2-40B4-BE49-F238E27FC236}">
                <a16:creationId xmlns:a16="http://schemas.microsoft.com/office/drawing/2014/main" id="{CC88002B-9DCC-664B-99AD-E574D476F17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Rectangle 3">
            <a:extLst>
              <a:ext uri="{FF2B5EF4-FFF2-40B4-BE49-F238E27FC236}">
                <a16:creationId xmlns:a16="http://schemas.microsoft.com/office/drawing/2014/main" id="{4B88F39F-157D-D348-9988-FC3D861C9E3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ＭＳ Ｐゴシック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ＭＳ Ｐゴシック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0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0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7.xml"/></Relationships>
</file>

<file path=ppt/slides/_rels/slide10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2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1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1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17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1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1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7.xml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1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.xml"/></Relationships>
</file>

<file path=ppt/slides/_rels/slide1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1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18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7" name="Picture 2" descr="Screen shot 2013-08-28 at 12.04.38 PM.png">
            <a:extLst>
              <a:ext uri="{FF2B5EF4-FFF2-40B4-BE49-F238E27FC236}">
                <a16:creationId xmlns:a16="http://schemas.microsoft.com/office/drawing/2014/main" id="{E3CC2659-7422-4D4B-A76C-EB973E98DDA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6850" name="Rectangle 2">
            <a:extLst>
              <a:ext uri="{FF2B5EF4-FFF2-40B4-BE49-F238E27FC236}">
                <a16:creationId xmlns:a16="http://schemas.microsoft.com/office/drawing/2014/main" id="{32DBE7E1-95E2-BB42-BB77-C99EF1934916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  <a:defRPr/>
            </a:pPr>
            <a:r>
              <a:rPr lang="en-US" sz="2800" dirty="0">
                <a:ea typeface="MS PGothic" pitchFamily="34" charset="-128"/>
                <a:cs typeface="+mn-cs"/>
              </a:rPr>
              <a:t>Instructor: Alexander Stoytchev</a:t>
            </a:r>
          </a:p>
          <a:p>
            <a:pPr algn="ctr" eaLnBrk="1" hangingPunct="1">
              <a:buFontTx/>
              <a:buNone/>
              <a:defRPr/>
            </a:pPr>
            <a:endParaRPr lang="en-US" sz="2800" dirty="0">
              <a:ea typeface="MS PGothic" pitchFamily="34" charset="-128"/>
              <a:cs typeface="+mn-cs"/>
            </a:endParaRPr>
          </a:p>
          <a:p>
            <a:pPr algn="ctr" eaLnBrk="1" hangingPunct="1">
              <a:buFontTx/>
              <a:buNone/>
              <a:defRPr/>
            </a:pPr>
            <a:r>
              <a:rPr lang="en-US" dirty="0">
                <a:ea typeface="MS PGothic" pitchFamily="34" charset="-128"/>
                <a:cs typeface="+mn-cs"/>
              </a:rPr>
              <a:t>http://</a:t>
            </a:r>
            <a:r>
              <a:rPr lang="en-US" dirty="0" err="1">
                <a:ea typeface="MS PGothic" pitchFamily="34" charset="-128"/>
                <a:cs typeface="+mn-cs"/>
              </a:rPr>
              <a:t>www.ece.iastate.edu</a:t>
            </a:r>
            <a:r>
              <a:rPr lang="en-US" dirty="0">
                <a:ea typeface="MS PGothic" pitchFamily="34" charset="-128"/>
                <a:cs typeface="+mn-cs"/>
              </a:rPr>
              <a:t>/~</a:t>
            </a:r>
            <a:r>
              <a:rPr lang="en-US" dirty="0" err="1">
                <a:ea typeface="MS PGothic" pitchFamily="34" charset="-128"/>
                <a:cs typeface="+mn-cs"/>
              </a:rPr>
              <a:t>alexs</a:t>
            </a:r>
            <a:r>
              <a:rPr lang="en-US" dirty="0">
                <a:ea typeface="MS PGothic" pitchFamily="34" charset="-128"/>
                <a:cs typeface="+mn-cs"/>
              </a:rPr>
              <a:t>/classes/</a:t>
            </a:r>
          </a:p>
        </p:txBody>
      </p:sp>
      <p:sp>
        <p:nvSpPr>
          <p:cNvPr id="4099" name="Rectangle 4">
            <a:extLst>
              <a:ext uri="{FF2B5EF4-FFF2-40B4-BE49-F238E27FC236}">
                <a16:creationId xmlns:a16="http://schemas.microsoft.com/office/drawing/2014/main" id="{9AC79C63-074F-3445-8C90-74C852ECD0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 dirty="0" err="1"/>
              <a:t>CprE</a:t>
            </a:r>
            <a:r>
              <a:rPr lang="en-US" altLang="en-US" sz="3600"/>
              <a:t> 2810: </a:t>
            </a:r>
            <a:br>
              <a:rPr lang="en-US" altLang="en-US" sz="3600"/>
            </a:br>
            <a:r>
              <a:rPr lang="en-US" altLang="en-US" sz="3600"/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98BDBF94-B770-BB44-961A-8EED325503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Shift-Register Analogy</a:t>
            </a:r>
          </a:p>
        </p:txBody>
      </p:sp>
      <p:sp>
        <p:nvSpPr>
          <p:cNvPr id="13314" name="TextBox 3">
            <a:extLst>
              <a:ext uri="{FF2B5EF4-FFF2-40B4-BE49-F238E27FC236}">
                <a16:creationId xmlns:a16="http://schemas.microsoft.com/office/drawing/2014/main" id="{5845E9D2-3D23-D04A-BC98-132C1D0141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34125" y="6543675"/>
            <a:ext cx="36274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[https://tiimg.tistatic.com/fp/1/004/777/door-interlock-controllers-by-radix-566.jpg]</a:t>
            </a:r>
          </a:p>
        </p:txBody>
      </p:sp>
      <p:pic>
        <p:nvPicPr>
          <p:cNvPr id="13315" name="Picture 5">
            <a:extLst>
              <a:ext uri="{FF2B5EF4-FFF2-40B4-BE49-F238E27FC236}">
                <a16:creationId xmlns:a16="http://schemas.microsoft.com/office/drawing/2014/main" id="{78DC51B4-FC40-474E-BD39-6B84A31FB6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7100" y="2101850"/>
            <a:ext cx="6584950" cy="332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1" name="Title 1">
            <a:extLst>
              <a:ext uri="{FF2B5EF4-FFF2-40B4-BE49-F238E27FC236}">
                <a16:creationId xmlns:a16="http://schemas.microsoft.com/office/drawing/2014/main" id="{A4652298-451E-B048-AC6D-E50BB3D65E19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=1 and s</a:t>
            </a:r>
            <a:r>
              <a:rPr lang="en-US" altLang="en-US" sz="3600" baseline="-25000"/>
              <a:t>0</a:t>
            </a:r>
            <a:r>
              <a:rPr lang="en-US" altLang="en-US" sz="3600"/>
              <a:t>=1 )</a:t>
            </a:r>
          </a:p>
        </p:txBody>
      </p:sp>
      <p:pic>
        <p:nvPicPr>
          <p:cNvPr id="128002" name="Picture 1" descr="Screen shot 2013-09-11 at 2.29.01 PM.png">
            <a:extLst>
              <a:ext uri="{FF2B5EF4-FFF2-40B4-BE49-F238E27FC236}">
                <a16:creationId xmlns:a16="http://schemas.microsoft.com/office/drawing/2014/main" id="{B91E0FE5-054A-B74D-9B48-7390EF9917F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3" name="TextBox 11">
            <a:extLst>
              <a:ext uri="{FF2B5EF4-FFF2-40B4-BE49-F238E27FC236}">
                <a16:creationId xmlns:a16="http://schemas.microsoft.com/office/drawing/2014/main" id="{D028C057-89F1-BC46-B4B4-856F36CB0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04" name="TextBox 12">
            <a:extLst>
              <a:ext uri="{FF2B5EF4-FFF2-40B4-BE49-F238E27FC236}">
                <a16:creationId xmlns:a16="http://schemas.microsoft.com/office/drawing/2014/main" id="{2E52FCA5-B679-E54C-9BC6-676856B52F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05" name="TextBox 16">
            <a:extLst>
              <a:ext uri="{FF2B5EF4-FFF2-40B4-BE49-F238E27FC236}">
                <a16:creationId xmlns:a16="http://schemas.microsoft.com/office/drawing/2014/main" id="{88FC3DCE-E2FC-6143-8C4F-E5EA1F7A6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188595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06" name="TextBox 17">
            <a:extLst>
              <a:ext uri="{FF2B5EF4-FFF2-40B4-BE49-F238E27FC236}">
                <a16:creationId xmlns:a16="http://schemas.microsoft.com/office/drawing/2014/main" id="{D428803F-0331-8348-9E26-6B87F04ABB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9575" y="3028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07" name="TextBox 18">
            <a:extLst>
              <a:ext uri="{FF2B5EF4-FFF2-40B4-BE49-F238E27FC236}">
                <a16:creationId xmlns:a16="http://schemas.microsoft.com/office/drawing/2014/main" id="{D636EDE2-8236-5F45-84AF-2DDD61A6B6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1" y="41767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8008" name="TextBox 19">
            <a:extLst>
              <a:ext uri="{FF2B5EF4-FFF2-40B4-BE49-F238E27FC236}">
                <a16:creationId xmlns:a16="http://schemas.microsoft.com/office/drawing/2014/main" id="{969A95ED-ED35-DE4E-8FBF-5A8E5782AD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0" y="53149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8009" name="TextBox 20">
            <a:extLst>
              <a:ext uri="{FF2B5EF4-FFF2-40B4-BE49-F238E27FC236}">
                <a16:creationId xmlns:a16="http://schemas.microsoft.com/office/drawing/2014/main" id="{B9D9E4E4-3558-5E46-9B8C-C4DC7292B2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2364" y="34925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28010" name="TextBox 13">
            <a:extLst>
              <a:ext uri="{FF2B5EF4-FFF2-40B4-BE49-F238E27FC236}">
                <a16:creationId xmlns:a16="http://schemas.microsoft.com/office/drawing/2014/main" id="{7C777786-361E-4F4E-A529-DD203B0D35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11" name="TextBox 14">
            <a:extLst>
              <a:ext uri="{FF2B5EF4-FFF2-40B4-BE49-F238E27FC236}">
                <a16:creationId xmlns:a16="http://schemas.microsoft.com/office/drawing/2014/main" id="{50BF43AF-46A8-7645-BA09-A025EE8167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12" name="TextBox 15">
            <a:extLst>
              <a:ext uri="{FF2B5EF4-FFF2-40B4-BE49-F238E27FC236}">
                <a16:creationId xmlns:a16="http://schemas.microsoft.com/office/drawing/2014/main" id="{A35C52BD-5099-EB42-B2F5-BBAD6B156A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13" name="TextBox 23">
            <a:extLst>
              <a:ext uri="{FF2B5EF4-FFF2-40B4-BE49-F238E27FC236}">
                <a16:creationId xmlns:a16="http://schemas.microsoft.com/office/drawing/2014/main" id="{4D8E22C1-4B2E-5749-AEBD-703D4A45DA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14" name="TextBox 24">
            <a:extLst>
              <a:ext uri="{FF2B5EF4-FFF2-40B4-BE49-F238E27FC236}">
                <a16:creationId xmlns:a16="http://schemas.microsoft.com/office/drawing/2014/main" id="{14D3F589-D0C8-EB4B-AA13-6C67B2324C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8015" name="TextBox 25">
            <a:extLst>
              <a:ext uri="{FF2B5EF4-FFF2-40B4-BE49-F238E27FC236}">
                <a16:creationId xmlns:a16="http://schemas.microsoft.com/office/drawing/2014/main" id="{D68BA73B-9A7F-4B49-AA0E-31E951C46C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16" name="TextBox 26">
            <a:extLst>
              <a:ext uri="{FF2B5EF4-FFF2-40B4-BE49-F238E27FC236}">
                <a16:creationId xmlns:a16="http://schemas.microsoft.com/office/drawing/2014/main" id="{8F3F9E1F-EC17-CA43-834F-CDEED65A2E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8017" name="TextBox 27">
            <a:extLst>
              <a:ext uri="{FF2B5EF4-FFF2-40B4-BE49-F238E27FC236}">
                <a16:creationId xmlns:a16="http://schemas.microsoft.com/office/drawing/2014/main" id="{91218501-5B8E-0F48-91A2-1DC25E7312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5" name="Picture 1" descr="Screen shot 2016-10-07 at 2.07.58 PM.png">
            <a:extLst>
              <a:ext uri="{FF2B5EF4-FFF2-40B4-BE49-F238E27FC236}">
                <a16:creationId xmlns:a16="http://schemas.microsoft.com/office/drawing/2014/main" id="{B821CFB7-0C4E-F543-8522-ECDDD2E1A75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9039" y="1838325"/>
            <a:ext cx="379888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9026" name="Title 1">
            <a:extLst>
              <a:ext uri="{FF2B5EF4-FFF2-40B4-BE49-F238E27FC236}">
                <a16:creationId xmlns:a16="http://schemas.microsoft.com/office/drawing/2014/main" id="{A3926F06-D156-4542-8E24-69495EBCB6AF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sp>
        <p:nvSpPr>
          <p:cNvPr id="129027" name="TextBox 3">
            <a:extLst>
              <a:ext uri="{FF2B5EF4-FFF2-40B4-BE49-F238E27FC236}">
                <a16:creationId xmlns:a16="http://schemas.microsoft.com/office/drawing/2014/main" id="{B7695326-3972-2B4D-9434-D19F5D2B2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3" y="4044951"/>
            <a:ext cx="5635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280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9028" name="TextBox 4">
            <a:extLst>
              <a:ext uri="{FF2B5EF4-FFF2-40B4-BE49-F238E27FC236}">
                <a16:creationId xmlns:a16="http://schemas.microsoft.com/office/drawing/2014/main" id="{97EB0AAB-D7AD-EB44-BE81-A2006C1786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4375" y="15240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9029" name="TextBox 5">
            <a:extLst>
              <a:ext uri="{FF2B5EF4-FFF2-40B4-BE49-F238E27FC236}">
                <a16:creationId xmlns:a16="http://schemas.microsoft.com/office/drawing/2014/main" id="{497C07D6-A931-DB4E-BDBC-AECDB5A8E7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1839" y="2190750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29030" name="Straight Connector 6">
            <a:extLst>
              <a:ext uri="{FF2B5EF4-FFF2-40B4-BE49-F238E27FC236}">
                <a16:creationId xmlns:a16="http://schemas.microsoft.com/office/drawing/2014/main" id="{99266A79-B6D2-9840-910A-FF53026050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94301" y="3700464"/>
            <a:ext cx="1128713" cy="915987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0049" name="Picture 1" descr="Screen shot 2016-10-07 at 2.07.58 PM.png">
            <a:extLst>
              <a:ext uri="{FF2B5EF4-FFF2-40B4-BE49-F238E27FC236}">
                <a16:creationId xmlns:a16="http://schemas.microsoft.com/office/drawing/2014/main" id="{EB64CC54-9E10-EE42-812C-94CB0D1920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9039" y="1838325"/>
            <a:ext cx="379888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0050" name="Title 1">
            <a:extLst>
              <a:ext uri="{FF2B5EF4-FFF2-40B4-BE49-F238E27FC236}">
                <a16:creationId xmlns:a16="http://schemas.microsoft.com/office/drawing/2014/main" id="{C7DA03CB-B97A-0846-B3FB-6CEBA282099D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=1 )</a:t>
            </a:r>
          </a:p>
        </p:txBody>
      </p:sp>
      <p:sp>
        <p:nvSpPr>
          <p:cNvPr id="130051" name="TextBox 3">
            <a:extLst>
              <a:ext uri="{FF2B5EF4-FFF2-40B4-BE49-F238E27FC236}">
                <a16:creationId xmlns:a16="http://schemas.microsoft.com/office/drawing/2014/main" id="{0A07CA29-180C-834D-9C90-279CBF10E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3" y="4044951"/>
            <a:ext cx="5635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280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0052" name="TextBox 4">
            <a:extLst>
              <a:ext uri="{FF2B5EF4-FFF2-40B4-BE49-F238E27FC236}">
                <a16:creationId xmlns:a16="http://schemas.microsoft.com/office/drawing/2014/main" id="{F5F3746F-048F-F745-B48F-4196580B55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4375" y="15240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0053" name="TextBox 5">
            <a:extLst>
              <a:ext uri="{FF2B5EF4-FFF2-40B4-BE49-F238E27FC236}">
                <a16:creationId xmlns:a16="http://schemas.microsoft.com/office/drawing/2014/main" id="{27B5F77C-737B-A24D-A41D-05F35AF1DF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1839" y="2190750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30054" name="Straight Connector 6">
            <a:extLst>
              <a:ext uri="{FF2B5EF4-FFF2-40B4-BE49-F238E27FC236}">
                <a16:creationId xmlns:a16="http://schemas.microsoft.com/office/drawing/2014/main" id="{5F1FCEC2-D5CE-A54B-B185-B7A2CBB3B2C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87951" y="4303714"/>
            <a:ext cx="1135063" cy="312737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073" name="Picture 1" descr="Screen shot 2016-10-07 at 2.07.58 PM.png">
            <a:extLst>
              <a:ext uri="{FF2B5EF4-FFF2-40B4-BE49-F238E27FC236}">
                <a16:creationId xmlns:a16="http://schemas.microsoft.com/office/drawing/2014/main" id="{C9BDD471-7266-F64A-B079-7AB973C8AC5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9039" y="1838325"/>
            <a:ext cx="379888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1074" name="Title 1">
            <a:extLst>
              <a:ext uri="{FF2B5EF4-FFF2-40B4-BE49-F238E27FC236}">
                <a16:creationId xmlns:a16="http://schemas.microsoft.com/office/drawing/2014/main" id="{15035BEF-8662-544C-92EB-A91AA8D515AA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=1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sp>
        <p:nvSpPr>
          <p:cNvPr id="131075" name="TextBox 3">
            <a:extLst>
              <a:ext uri="{FF2B5EF4-FFF2-40B4-BE49-F238E27FC236}">
                <a16:creationId xmlns:a16="http://schemas.microsoft.com/office/drawing/2014/main" id="{AF8BDF4E-346C-974A-B0B8-E1666AD10C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3" y="4044951"/>
            <a:ext cx="5635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2800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31076" name="TextBox 4">
            <a:extLst>
              <a:ext uri="{FF2B5EF4-FFF2-40B4-BE49-F238E27FC236}">
                <a16:creationId xmlns:a16="http://schemas.microsoft.com/office/drawing/2014/main" id="{05F78DE9-6E21-EF4C-A611-564BEC2159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4375" y="15240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1077" name="TextBox 5">
            <a:extLst>
              <a:ext uri="{FF2B5EF4-FFF2-40B4-BE49-F238E27FC236}">
                <a16:creationId xmlns:a16="http://schemas.microsoft.com/office/drawing/2014/main" id="{29D548FC-174E-494A-B23A-234360026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1839" y="2190750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31078" name="Straight Connector 6">
            <a:extLst>
              <a:ext uri="{FF2B5EF4-FFF2-40B4-BE49-F238E27FC236}">
                <a16:creationId xmlns:a16="http://schemas.microsoft.com/office/drawing/2014/main" id="{6D5DC30C-5D36-E942-BC64-B11CAAF9602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87951" y="4616451"/>
            <a:ext cx="1135063" cy="284163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7" name="Picture 1" descr="Screen shot 2016-10-07 at 2.07.58 PM.png">
            <a:extLst>
              <a:ext uri="{FF2B5EF4-FFF2-40B4-BE49-F238E27FC236}">
                <a16:creationId xmlns:a16="http://schemas.microsoft.com/office/drawing/2014/main" id="{88C21CB6-A953-D548-A4CE-69724AFA36D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29039" y="1838325"/>
            <a:ext cx="3798887" cy="436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8" name="Title 1">
            <a:extLst>
              <a:ext uri="{FF2B5EF4-FFF2-40B4-BE49-F238E27FC236}">
                <a16:creationId xmlns:a16="http://schemas.microsoft.com/office/drawing/2014/main" id="{5D723EB5-9969-EF45-8534-C01CE1AD70FF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=1 and s</a:t>
            </a:r>
            <a:r>
              <a:rPr lang="en-US" altLang="en-US" sz="3600" baseline="-25000"/>
              <a:t>0</a:t>
            </a:r>
            <a:r>
              <a:rPr lang="en-US" altLang="en-US" sz="3600"/>
              <a:t>=1 )</a:t>
            </a:r>
          </a:p>
        </p:txBody>
      </p:sp>
      <p:sp>
        <p:nvSpPr>
          <p:cNvPr id="132099" name="TextBox 3">
            <a:extLst>
              <a:ext uri="{FF2B5EF4-FFF2-40B4-BE49-F238E27FC236}">
                <a16:creationId xmlns:a16="http://schemas.microsoft.com/office/drawing/2014/main" id="{37CD99DC-247F-A340-B921-92D655A39C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00813" y="4044951"/>
            <a:ext cx="5635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sz="2800" baseline="-25000">
                <a:solidFill>
                  <a:srgbClr val="FF0000"/>
                </a:solidFill>
                <a:latin typeface="Times" pitchFamily="2" charset="0"/>
              </a:rPr>
              <a:t>3</a:t>
            </a:r>
          </a:p>
        </p:txBody>
      </p:sp>
      <p:sp>
        <p:nvSpPr>
          <p:cNvPr id="132100" name="TextBox 4">
            <a:extLst>
              <a:ext uri="{FF2B5EF4-FFF2-40B4-BE49-F238E27FC236}">
                <a16:creationId xmlns:a16="http://schemas.microsoft.com/office/drawing/2014/main" id="{D4ED3B4B-39AD-8A49-85F8-CE4CB36011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4375" y="1524001"/>
            <a:ext cx="3635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32101" name="TextBox 5">
            <a:extLst>
              <a:ext uri="{FF2B5EF4-FFF2-40B4-BE49-F238E27FC236}">
                <a16:creationId xmlns:a16="http://schemas.microsoft.com/office/drawing/2014/main" id="{257621BB-50AC-9A43-A562-E375F1B73C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1839" y="2190750"/>
            <a:ext cx="365125" cy="522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800">
                <a:solidFill>
                  <a:srgbClr val="FF0000"/>
                </a:solidFill>
                <a:latin typeface="Times" pitchFamily="2" charset="0"/>
              </a:rPr>
              <a:t>1</a:t>
            </a:r>
            <a:endParaRPr lang="en-US" altLang="en-US" sz="2800" baseline="-2500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32102" name="Straight Connector 6">
            <a:extLst>
              <a:ext uri="{FF2B5EF4-FFF2-40B4-BE49-F238E27FC236}">
                <a16:creationId xmlns:a16="http://schemas.microsoft.com/office/drawing/2014/main" id="{FA659CF9-3738-5B4E-AB6B-0E34C77478F7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87951" y="4616450"/>
            <a:ext cx="1135063" cy="882650"/>
          </a:xfrm>
          <a:prstGeom prst="line">
            <a:avLst/>
          </a:prstGeom>
          <a:noFill/>
          <a:ln w="635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Rectangle 3">
            <a:extLst>
              <a:ext uri="{FF2B5EF4-FFF2-40B4-BE49-F238E27FC236}">
                <a16:creationId xmlns:a16="http://schemas.microsoft.com/office/drawing/2014/main" id="{36B6F341-FAF8-5740-9EE6-5633DB026C1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Multiplexer Tricks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(select one of two 2-bit numbers)</a:t>
            </a:r>
          </a:p>
        </p:txBody>
      </p:sp>
    </p:spTree>
  </p:cSld>
  <p:clrMapOvr>
    <a:masterClrMapping/>
  </p:clrMapOvr>
  <p:transition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5" name="Title 1">
            <a:extLst>
              <a:ext uri="{FF2B5EF4-FFF2-40B4-BE49-F238E27FC236}">
                <a16:creationId xmlns:a16="http://schemas.microsoft.com/office/drawing/2014/main" id="{F68EF567-CDB3-854F-ADF5-E2BC15FEC96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Select Either  A=A</a:t>
            </a:r>
            <a:r>
              <a:rPr lang="en-US" altLang="en-US" baseline="-25000"/>
              <a:t>1</a:t>
            </a:r>
            <a:r>
              <a:rPr lang="en-US" altLang="en-US"/>
              <a:t>A</a:t>
            </a:r>
            <a:r>
              <a:rPr lang="en-US" altLang="en-US" baseline="-25000"/>
              <a:t>0</a:t>
            </a:r>
            <a:r>
              <a:rPr lang="en-US" altLang="en-US"/>
              <a:t>  or  B=B</a:t>
            </a:r>
            <a:r>
              <a:rPr lang="en-US" altLang="en-US" baseline="-25000"/>
              <a:t>1</a:t>
            </a:r>
            <a:r>
              <a:rPr lang="en-US" altLang="en-US"/>
              <a:t>B</a:t>
            </a:r>
            <a:r>
              <a:rPr lang="en-US" altLang="en-US" baseline="-25000"/>
              <a:t>0</a:t>
            </a:r>
            <a:r>
              <a:rPr lang="en-US" altLang="en-US"/>
              <a:t> </a:t>
            </a:r>
          </a:p>
        </p:txBody>
      </p:sp>
      <p:grpSp>
        <p:nvGrpSpPr>
          <p:cNvPr id="134146" name="Group 2">
            <a:extLst>
              <a:ext uri="{FF2B5EF4-FFF2-40B4-BE49-F238E27FC236}">
                <a16:creationId xmlns:a16="http://schemas.microsoft.com/office/drawing/2014/main" id="{5ED363DF-6358-AF41-A230-019BECAD2C09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2057400"/>
            <a:ext cx="2406650" cy="3409950"/>
            <a:chOff x="3468479" y="1627097"/>
            <a:chExt cx="2407309" cy="3410041"/>
          </a:xfrm>
        </p:grpSpPr>
        <p:sp>
          <p:nvSpPr>
            <p:cNvPr id="134147" name="Line 290">
              <a:extLst>
                <a:ext uri="{FF2B5EF4-FFF2-40B4-BE49-F238E27FC236}">
                  <a16:creationId xmlns:a16="http://schemas.microsoft.com/office/drawing/2014/main" id="{5D9A0151-4CFE-0045-AAB3-C855EA428C4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4300" y="4333875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48" name="Line 291">
              <a:extLst>
                <a:ext uri="{FF2B5EF4-FFF2-40B4-BE49-F238E27FC236}">
                  <a16:creationId xmlns:a16="http://schemas.microsoft.com/office/drawing/2014/main" id="{8607F674-D7A2-6A42-9B4B-FD543EF67DF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95725" y="4741863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49" name="Line 292">
              <a:extLst>
                <a:ext uri="{FF2B5EF4-FFF2-40B4-BE49-F238E27FC236}">
                  <a16:creationId xmlns:a16="http://schemas.microsoft.com/office/drawing/2014/main" id="{EC1070B8-3CD5-444B-83C5-C4891A52079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579937" y="4540250"/>
              <a:ext cx="75406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0" name="Freeform 293">
              <a:extLst>
                <a:ext uri="{FF2B5EF4-FFF2-40B4-BE49-F238E27FC236}">
                  <a16:creationId xmlns:a16="http://schemas.microsoft.com/office/drawing/2014/main" id="{0ED7BD41-0F7E-A449-B469-A029E7D3D76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91000" y="4038600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1" name="Line 294">
              <a:extLst>
                <a:ext uri="{FF2B5EF4-FFF2-40B4-BE49-F238E27FC236}">
                  <a16:creationId xmlns:a16="http://schemas.microsoft.com/office/drawing/2014/main" id="{7E0C740A-1649-9148-AB59-E4EE1E5B1B2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75150" y="3743325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2" name="Line 296">
              <a:extLst>
                <a:ext uri="{FF2B5EF4-FFF2-40B4-BE49-F238E27FC236}">
                  <a16:creationId xmlns:a16="http://schemas.microsoft.com/office/drawing/2014/main" id="{1A967485-4135-8A40-9741-34EA1D03B90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61090" y="3759653"/>
              <a:ext cx="40685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3" name="Rectangle 302">
              <a:extLst>
                <a:ext uri="{FF2B5EF4-FFF2-40B4-BE49-F238E27FC236}">
                  <a16:creationId xmlns:a16="http://schemas.microsoft.com/office/drawing/2014/main" id="{B84C288B-1C38-C641-BABD-2253EA32BC2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9260" y="4238625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4154" name="Rectangle 303">
              <a:extLst>
                <a:ext uri="{FF2B5EF4-FFF2-40B4-BE49-F238E27FC236}">
                  <a16:creationId xmlns:a16="http://schemas.microsoft.com/office/drawing/2014/main" id="{5F579749-34A2-6B4E-ABC3-D18AA33BF233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6193" y="4637881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4155" name="Line 290">
              <a:extLst>
                <a:ext uri="{FF2B5EF4-FFF2-40B4-BE49-F238E27FC236}">
                  <a16:creationId xmlns:a16="http://schemas.microsoft.com/office/drawing/2014/main" id="{75336007-1947-AA4D-93E6-0AE441213CD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4300" y="2348706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6" name="Line 291">
              <a:extLst>
                <a:ext uri="{FF2B5EF4-FFF2-40B4-BE49-F238E27FC236}">
                  <a16:creationId xmlns:a16="http://schemas.microsoft.com/office/drawing/2014/main" id="{FA9FE3AC-E65E-ED46-8A38-83CD5ED21DB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95725" y="2756694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7" name="Line 292">
              <a:extLst>
                <a:ext uri="{FF2B5EF4-FFF2-40B4-BE49-F238E27FC236}">
                  <a16:creationId xmlns:a16="http://schemas.microsoft.com/office/drawing/2014/main" id="{9D5340D1-1397-4443-8497-7981BC6D187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579936" y="2555081"/>
              <a:ext cx="75406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8" name="Freeform 293">
              <a:extLst>
                <a:ext uri="{FF2B5EF4-FFF2-40B4-BE49-F238E27FC236}">
                  <a16:creationId xmlns:a16="http://schemas.microsoft.com/office/drawing/2014/main" id="{EDFB084A-CA8F-3C44-B135-7A26B09F714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91000" y="2053431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59" name="Line 294">
              <a:extLst>
                <a:ext uri="{FF2B5EF4-FFF2-40B4-BE49-F238E27FC236}">
                  <a16:creationId xmlns:a16="http://schemas.microsoft.com/office/drawing/2014/main" id="{BED8851B-4C3B-824B-BA19-316004EB7F3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75150" y="1758156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0" name="Line 296">
              <a:extLst>
                <a:ext uri="{FF2B5EF4-FFF2-40B4-BE49-F238E27FC236}">
                  <a16:creationId xmlns:a16="http://schemas.microsoft.com/office/drawing/2014/main" id="{2C218334-79A5-C043-917B-DD2BF1075C3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05831" y="1767396"/>
              <a:ext cx="4794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1" name="Rectangle 297">
              <a:extLst>
                <a:ext uri="{FF2B5EF4-FFF2-40B4-BE49-F238E27FC236}">
                  <a16:creationId xmlns:a16="http://schemas.microsoft.com/office/drawing/2014/main" id="{35F235CD-5DC5-8F47-B434-34D6D475272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88860" y="1627097"/>
              <a:ext cx="131482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4162" name="Rectangle 302">
              <a:extLst>
                <a:ext uri="{FF2B5EF4-FFF2-40B4-BE49-F238E27FC236}">
                  <a16:creationId xmlns:a16="http://schemas.microsoft.com/office/drawing/2014/main" id="{2AA4377F-C9A6-C04F-9B0C-5B6F52752DD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9260" y="2260204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4163" name="Rectangle 303">
              <a:extLst>
                <a:ext uri="{FF2B5EF4-FFF2-40B4-BE49-F238E27FC236}">
                  <a16:creationId xmlns:a16="http://schemas.microsoft.com/office/drawing/2014/main" id="{88FBE652-F089-144C-A168-28D09D5FA63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9260" y="2641316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4164" name="Line 294">
              <a:extLst>
                <a:ext uri="{FF2B5EF4-FFF2-40B4-BE49-F238E27FC236}">
                  <a16:creationId xmlns:a16="http://schemas.microsoft.com/office/drawing/2014/main" id="{C23CBC7F-E3CC-6B47-9F31-8DA7395242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764315" y="1926771"/>
              <a:ext cx="0" cy="184512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5" name="Line 296">
              <a:extLst>
                <a:ext uri="{FF2B5EF4-FFF2-40B4-BE49-F238E27FC236}">
                  <a16:creationId xmlns:a16="http://schemas.microsoft.com/office/drawing/2014/main" id="{5ECA5D02-38E3-6041-8929-A63B77F46BD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58368" y="1935049"/>
              <a:ext cx="417739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4166" name="Oval 68">
              <a:extLst>
                <a:ext uri="{FF2B5EF4-FFF2-40B4-BE49-F238E27FC236}">
                  <a16:creationId xmlns:a16="http://schemas.microsoft.com/office/drawing/2014/main" id="{4B5234AC-CCFB-F342-9102-183A3E7E70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306" y="1878101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4167" name="TextBox 92">
              <a:extLst>
                <a:ext uri="{FF2B5EF4-FFF2-40B4-BE49-F238E27FC236}">
                  <a16:creationId xmlns:a16="http://schemas.microsoft.com/office/drawing/2014/main" id="{8F04F2B9-86AE-DD47-B46B-D4653B4468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5938" y="2381658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4168" name="TextBox 93">
              <a:extLst>
                <a:ext uri="{FF2B5EF4-FFF2-40B4-BE49-F238E27FC236}">
                  <a16:creationId xmlns:a16="http://schemas.microsoft.com/office/drawing/2014/main" id="{0AA1A7FA-B9F4-9F4B-A299-BD9E237F4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5938" y="4349606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4169" name="TextBox 94">
              <a:extLst>
                <a:ext uri="{FF2B5EF4-FFF2-40B4-BE49-F238E27FC236}">
                  <a16:creationId xmlns:a16="http://schemas.microsoft.com/office/drawing/2014/main" id="{274AE8A5-1F8C-DD4C-886F-A26009D2C9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479" y="2127229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4170" name="TextBox 95">
              <a:extLst>
                <a:ext uri="{FF2B5EF4-FFF2-40B4-BE49-F238E27FC236}">
                  <a16:creationId xmlns:a16="http://schemas.microsoft.com/office/drawing/2014/main" id="{1F3E1D09-AD39-604E-A3A8-DC9350F38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105" y="2504916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4171" name="TextBox 96">
              <a:extLst>
                <a:ext uri="{FF2B5EF4-FFF2-40B4-BE49-F238E27FC236}">
                  <a16:creationId xmlns:a16="http://schemas.microsoft.com/office/drawing/2014/main" id="{9AAF1D4D-2E1D-8143-87E8-B7E5F1F42C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640" y="4105413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4172" name="TextBox 97">
              <a:extLst>
                <a:ext uri="{FF2B5EF4-FFF2-40B4-BE49-F238E27FC236}">
                  <a16:creationId xmlns:a16="http://schemas.microsoft.com/office/drawing/2014/main" id="{65DABE12-FCE8-F04F-8EF2-A692EABED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1266" y="4483100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Title 1">
            <a:extLst>
              <a:ext uri="{FF2B5EF4-FFF2-40B4-BE49-F238E27FC236}">
                <a16:creationId xmlns:a16="http://schemas.microsoft.com/office/drawing/2014/main" id="{4D316DA3-3813-7F4C-A566-696D7754DC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Select Either  </a:t>
            </a:r>
            <a:r>
              <a:rPr lang="en-US" altLang="en-US">
                <a:solidFill>
                  <a:srgbClr val="FF0000"/>
                </a:solidFill>
              </a:rPr>
              <a:t>A=A</a:t>
            </a:r>
            <a:r>
              <a:rPr lang="en-US" altLang="en-US" baseline="-25000">
                <a:solidFill>
                  <a:srgbClr val="FF0000"/>
                </a:solidFill>
              </a:rPr>
              <a:t>1</a:t>
            </a:r>
            <a:r>
              <a:rPr lang="en-US" altLang="en-US">
                <a:solidFill>
                  <a:srgbClr val="FF0000"/>
                </a:solidFill>
              </a:rPr>
              <a:t>A</a:t>
            </a:r>
            <a:r>
              <a:rPr lang="en-US" altLang="en-US" baseline="-25000">
                <a:solidFill>
                  <a:srgbClr val="FF0000"/>
                </a:solidFill>
              </a:rPr>
              <a:t>0</a:t>
            </a:r>
            <a:r>
              <a:rPr lang="en-US" altLang="en-US"/>
              <a:t>  or  B=B</a:t>
            </a:r>
            <a:r>
              <a:rPr lang="en-US" altLang="en-US" baseline="-25000"/>
              <a:t>1</a:t>
            </a:r>
            <a:r>
              <a:rPr lang="en-US" altLang="en-US"/>
              <a:t>B</a:t>
            </a:r>
            <a:r>
              <a:rPr lang="en-US" altLang="en-US" baseline="-25000"/>
              <a:t>0</a:t>
            </a:r>
            <a:r>
              <a:rPr lang="en-US" altLang="en-US"/>
              <a:t> </a:t>
            </a:r>
          </a:p>
        </p:txBody>
      </p:sp>
      <p:grpSp>
        <p:nvGrpSpPr>
          <p:cNvPr id="135170" name="Group 2">
            <a:extLst>
              <a:ext uri="{FF2B5EF4-FFF2-40B4-BE49-F238E27FC236}">
                <a16:creationId xmlns:a16="http://schemas.microsoft.com/office/drawing/2014/main" id="{D445209F-DFC4-954F-9C99-6B167CC86EFA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2057400"/>
            <a:ext cx="2406650" cy="3409950"/>
            <a:chOff x="3468479" y="1627097"/>
            <a:chExt cx="2407309" cy="3410041"/>
          </a:xfrm>
        </p:grpSpPr>
        <p:sp>
          <p:nvSpPr>
            <p:cNvPr id="135176" name="Line 290">
              <a:extLst>
                <a:ext uri="{FF2B5EF4-FFF2-40B4-BE49-F238E27FC236}">
                  <a16:creationId xmlns:a16="http://schemas.microsoft.com/office/drawing/2014/main" id="{D65B8B86-3082-5B4D-82A1-F210DBBFF9B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4300" y="4333875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7" name="Line 291">
              <a:extLst>
                <a:ext uri="{FF2B5EF4-FFF2-40B4-BE49-F238E27FC236}">
                  <a16:creationId xmlns:a16="http://schemas.microsoft.com/office/drawing/2014/main" id="{2B4FEE20-9FCD-FB4B-A494-1D3C54B4E32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95725" y="4741863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8" name="Line 292">
              <a:extLst>
                <a:ext uri="{FF2B5EF4-FFF2-40B4-BE49-F238E27FC236}">
                  <a16:creationId xmlns:a16="http://schemas.microsoft.com/office/drawing/2014/main" id="{2AD9A5A3-CA5B-434B-ADD1-EC643F94090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579937" y="4540250"/>
              <a:ext cx="75406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79" name="Freeform 293">
              <a:extLst>
                <a:ext uri="{FF2B5EF4-FFF2-40B4-BE49-F238E27FC236}">
                  <a16:creationId xmlns:a16="http://schemas.microsoft.com/office/drawing/2014/main" id="{1C1F6CCD-B3F9-5B45-A59D-2BAC1BE08D2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91000" y="4038600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0" name="Line 294">
              <a:extLst>
                <a:ext uri="{FF2B5EF4-FFF2-40B4-BE49-F238E27FC236}">
                  <a16:creationId xmlns:a16="http://schemas.microsoft.com/office/drawing/2014/main" id="{FA973251-0ACE-0E4F-90DF-AED7703EBDA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75150" y="3743325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1" name="Line 296">
              <a:extLst>
                <a:ext uri="{FF2B5EF4-FFF2-40B4-BE49-F238E27FC236}">
                  <a16:creationId xmlns:a16="http://schemas.microsoft.com/office/drawing/2014/main" id="{F13B9AF6-FC39-8949-B881-AE36BCAE690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61090" y="3759653"/>
              <a:ext cx="40685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2" name="Rectangle 302">
              <a:extLst>
                <a:ext uri="{FF2B5EF4-FFF2-40B4-BE49-F238E27FC236}">
                  <a16:creationId xmlns:a16="http://schemas.microsoft.com/office/drawing/2014/main" id="{E3E07D89-77A3-2644-8DC3-85AF7D325B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9260" y="4238625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5183" name="Rectangle 303">
              <a:extLst>
                <a:ext uri="{FF2B5EF4-FFF2-40B4-BE49-F238E27FC236}">
                  <a16:creationId xmlns:a16="http://schemas.microsoft.com/office/drawing/2014/main" id="{029666A7-AE15-6947-8C59-0FA492BAB2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6193" y="4637881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5184" name="Line 290">
              <a:extLst>
                <a:ext uri="{FF2B5EF4-FFF2-40B4-BE49-F238E27FC236}">
                  <a16:creationId xmlns:a16="http://schemas.microsoft.com/office/drawing/2014/main" id="{9EB10A61-8374-8745-B92C-71E5EA3041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4300" y="2348706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5" name="Line 291">
              <a:extLst>
                <a:ext uri="{FF2B5EF4-FFF2-40B4-BE49-F238E27FC236}">
                  <a16:creationId xmlns:a16="http://schemas.microsoft.com/office/drawing/2014/main" id="{6C1585E2-DDEC-D24A-B90B-5712F1C3F3A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95725" y="2756694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6" name="Line 292">
              <a:extLst>
                <a:ext uri="{FF2B5EF4-FFF2-40B4-BE49-F238E27FC236}">
                  <a16:creationId xmlns:a16="http://schemas.microsoft.com/office/drawing/2014/main" id="{BED8C1C8-8BBA-B746-8FCE-BDF7B413216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579936" y="2555081"/>
              <a:ext cx="75406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7" name="Freeform 293">
              <a:extLst>
                <a:ext uri="{FF2B5EF4-FFF2-40B4-BE49-F238E27FC236}">
                  <a16:creationId xmlns:a16="http://schemas.microsoft.com/office/drawing/2014/main" id="{F5DCA6ED-8D13-3647-A387-2F21BDDE0E7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91000" y="2053431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8" name="Line 294">
              <a:extLst>
                <a:ext uri="{FF2B5EF4-FFF2-40B4-BE49-F238E27FC236}">
                  <a16:creationId xmlns:a16="http://schemas.microsoft.com/office/drawing/2014/main" id="{0802ADB3-ACD3-E249-B886-739729A283A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75150" y="1758156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89" name="Line 296">
              <a:extLst>
                <a:ext uri="{FF2B5EF4-FFF2-40B4-BE49-F238E27FC236}">
                  <a16:creationId xmlns:a16="http://schemas.microsoft.com/office/drawing/2014/main" id="{3EF8D43F-ED73-BB44-8A77-68ACABD51BD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05831" y="1767396"/>
              <a:ext cx="4794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0" name="Rectangle 297">
              <a:extLst>
                <a:ext uri="{FF2B5EF4-FFF2-40B4-BE49-F238E27FC236}">
                  <a16:creationId xmlns:a16="http://schemas.microsoft.com/office/drawing/2014/main" id="{4EEBD613-E087-1B46-B860-BF117B4442C1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88860" y="1627097"/>
              <a:ext cx="131482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5191" name="Rectangle 302">
              <a:extLst>
                <a:ext uri="{FF2B5EF4-FFF2-40B4-BE49-F238E27FC236}">
                  <a16:creationId xmlns:a16="http://schemas.microsoft.com/office/drawing/2014/main" id="{374F4602-E093-1B4B-B373-1B155C36510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9260" y="2260204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5192" name="Rectangle 303">
              <a:extLst>
                <a:ext uri="{FF2B5EF4-FFF2-40B4-BE49-F238E27FC236}">
                  <a16:creationId xmlns:a16="http://schemas.microsoft.com/office/drawing/2014/main" id="{983A0855-C824-DF44-81BF-FB6819D4804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9260" y="2641316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5193" name="Line 294">
              <a:extLst>
                <a:ext uri="{FF2B5EF4-FFF2-40B4-BE49-F238E27FC236}">
                  <a16:creationId xmlns:a16="http://schemas.microsoft.com/office/drawing/2014/main" id="{6B8E5F6C-9C09-A048-AF9F-B90E0FB05F8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764315" y="1926771"/>
              <a:ext cx="0" cy="184512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4" name="Line 296">
              <a:extLst>
                <a:ext uri="{FF2B5EF4-FFF2-40B4-BE49-F238E27FC236}">
                  <a16:creationId xmlns:a16="http://schemas.microsoft.com/office/drawing/2014/main" id="{33C35EDB-F608-734A-A34B-72032BED431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58368" y="1935049"/>
              <a:ext cx="417739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5195" name="Oval 68">
              <a:extLst>
                <a:ext uri="{FF2B5EF4-FFF2-40B4-BE49-F238E27FC236}">
                  <a16:creationId xmlns:a16="http://schemas.microsoft.com/office/drawing/2014/main" id="{6E9D5F4E-9DC5-1E44-88C6-3D25FF1F3E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306" y="1878101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5196" name="TextBox 92">
              <a:extLst>
                <a:ext uri="{FF2B5EF4-FFF2-40B4-BE49-F238E27FC236}">
                  <a16:creationId xmlns:a16="http://schemas.microsoft.com/office/drawing/2014/main" id="{8E5C42D4-4EC3-E640-96C5-062C70838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5938" y="2381658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5197" name="TextBox 93">
              <a:extLst>
                <a:ext uri="{FF2B5EF4-FFF2-40B4-BE49-F238E27FC236}">
                  <a16:creationId xmlns:a16="http://schemas.microsoft.com/office/drawing/2014/main" id="{FE37F316-D9C2-314A-8605-DBF017A149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5938" y="4349606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5198" name="TextBox 94">
              <a:extLst>
                <a:ext uri="{FF2B5EF4-FFF2-40B4-BE49-F238E27FC236}">
                  <a16:creationId xmlns:a16="http://schemas.microsoft.com/office/drawing/2014/main" id="{20375EA3-2BA6-DA45-95F2-24D7D428C9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479" y="2127229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5199" name="TextBox 95">
              <a:extLst>
                <a:ext uri="{FF2B5EF4-FFF2-40B4-BE49-F238E27FC236}">
                  <a16:creationId xmlns:a16="http://schemas.microsoft.com/office/drawing/2014/main" id="{1474033F-C0D5-F447-9A12-435817E2B3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105" y="2504916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5200" name="TextBox 96">
              <a:extLst>
                <a:ext uri="{FF2B5EF4-FFF2-40B4-BE49-F238E27FC236}">
                  <a16:creationId xmlns:a16="http://schemas.microsoft.com/office/drawing/2014/main" id="{42649B27-3CDC-274C-A609-25AC748DF5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640" y="4105413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5201" name="TextBox 97">
              <a:extLst>
                <a:ext uri="{FF2B5EF4-FFF2-40B4-BE49-F238E27FC236}">
                  <a16:creationId xmlns:a16="http://schemas.microsoft.com/office/drawing/2014/main" id="{7DA6A4FB-3F08-9744-8B95-24FDB04582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1266" y="4483100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35171" name="TextBox 29">
            <a:extLst>
              <a:ext uri="{FF2B5EF4-FFF2-40B4-BE49-F238E27FC236}">
                <a16:creationId xmlns:a16="http://schemas.microsoft.com/office/drawing/2014/main" id="{C7301BC0-6D55-7549-AA4C-AFD2E85AC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6164" y="17668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35172" name="Straight Connector 30">
            <a:extLst>
              <a:ext uri="{FF2B5EF4-FFF2-40B4-BE49-F238E27FC236}">
                <a16:creationId xmlns:a16="http://schemas.microsoft.com/office/drawing/2014/main" id="{15D97C56-6999-D347-B6C7-6325B4409B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37150" y="2784476"/>
            <a:ext cx="395288" cy="1936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5173" name="Straight Connector 33">
            <a:extLst>
              <a:ext uri="{FF2B5EF4-FFF2-40B4-BE49-F238E27FC236}">
                <a16:creationId xmlns:a16="http://schemas.microsoft.com/office/drawing/2014/main" id="{5A1DC87D-4A7C-9F40-80BD-2C6A6E861D2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32389" y="4773613"/>
            <a:ext cx="395287" cy="1952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74" name="TextBox 34">
            <a:extLst>
              <a:ext uri="{FF2B5EF4-FFF2-40B4-BE49-F238E27FC236}">
                <a16:creationId xmlns:a16="http://schemas.microsoft.com/office/drawing/2014/main" id="{4E6B9003-5008-E346-8759-E1A2D8B119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4" y="2792414"/>
            <a:ext cx="6048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A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5175" name="TextBox 35">
            <a:extLst>
              <a:ext uri="{FF2B5EF4-FFF2-40B4-BE49-F238E27FC236}">
                <a16:creationId xmlns:a16="http://schemas.microsoft.com/office/drawing/2014/main" id="{D9BC1311-C6EE-CF4F-8212-C83E8B5C2D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4773614"/>
            <a:ext cx="603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A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Title 1">
            <a:extLst>
              <a:ext uri="{FF2B5EF4-FFF2-40B4-BE49-F238E27FC236}">
                <a16:creationId xmlns:a16="http://schemas.microsoft.com/office/drawing/2014/main" id="{660C0F5A-4F8A-E74F-91EA-15D658DE63F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Select Either  A=A</a:t>
            </a:r>
            <a:r>
              <a:rPr lang="en-US" altLang="en-US" baseline="-25000"/>
              <a:t>1</a:t>
            </a:r>
            <a:r>
              <a:rPr lang="en-US" altLang="en-US"/>
              <a:t>A</a:t>
            </a:r>
            <a:r>
              <a:rPr lang="en-US" altLang="en-US" baseline="-25000"/>
              <a:t>0</a:t>
            </a:r>
            <a:r>
              <a:rPr lang="en-US" altLang="en-US"/>
              <a:t>  or  </a:t>
            </a:r>
            <a:r>
              <a:rPr lang="en-US" altLang="en-US">
                <a:solidFill>
                  <a:srgbClr val="FF0000"/>
                </a:solidFill>
              </a:rPr>
              <a:t>B=B</a:t>
            </a:r>
            <a:r>
              <a:rPr lang="en-US" altLang="en-US" baseline="-25000">
                <a:solidFill>
                  <a:srgbClr val="FF0000"/>
                </a:solidFill>
              </a:rPr>
              <a:t>1</a:t>
            </a:r>
            <a:r>
              <a:rPr lang="en-US" altLang="en-US">
                <a:solidFill>
                  <a:srgbClr val="FF0000"/>
                </a:solidFill>
              </a:rPr>
              <a:t>B</a:t>
            </a:r>
            <a:r>
              <a:rPr lang="en-US" altLang="en-US" baseline="-25000">
                <a:solidFill>
                  <a:srgbClr val="FF0000"/>
                </a:solidFill>
              </a:rPr>
              <a:t>0</a:t>
            </a:r>
            <a:r>
              <a:rPr lang="en-US" altLang="en-US"/>
              <a:t> </a:t>
            </a:r>
          </a:p>
        </p:txBody>
      </p:sp>
      <p:grpSp>
        <p:nvGrpSpPr>
          <p:cNvPr id="136194" name="Group 2">
            <a:extLst>
              <a:ext uri="{FF2B5EF4-FFF2-40B4-BE49-F238E27FC236}">
                <a16:creationId xmlns:a16="http://schemas.microsoft.com/office/drawing/2014/main" id="{2FB042CF-9B36-D74B-992E-2BD1146F79AA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2057400"/>
            <a:ext cx="2406650" cy="3409950"/>
            <a:chOff x="3468479" y="1627097"/>
            <a:chExt cx="2407309" cy="3410041"/>
          </a:xfrm>
        </p:grpSpPr>
        <p:sp>
          <p:nvSpPr>
            <p:cNvPr id="136200" name="Line 290">
              <a:extLst>
                <a:ext uri="{FF2B5EF4-FFF2-40B4-BE49-F238E27FC236}">
                  <a16:creationId xmlns:a16="http://schemas.microsoft.com/office/drawing/2014/main" id="{0589F834-C3A1-FD49-AF8E-2013A1A0F20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4300" y="4333875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1" name="Line 291">
              <a:extLst>
                <a:ext uri="{FF2B5EF4-FFF2-40B4-BE49-F238E27FC236}">
                  <a16:creationId xmlns:a16="http://schemas.microsoft.com/office/drawing/2014/main" id="{CECB4B93-EF2F-4948-9282-AF587509F4C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95725" y="4741863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2" name="Line 292">
              <a:extLst>
                <a:ext uri="{FF2B5EF4-FFF2-40B4-BE49-F238E27FC236}">
                  <a16:creationId xmlns:a16="http://schemas.microsoft.com/office/drawing/2014/main" id="{18F80C21-FADD-204A-B683-E9C70A257FD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579937" y="4540250"/>
              <a:ext cx="75406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3" name="Freeform 293">
              <a:extLst>
                <a:ext uri="{FF2B5EF4-FFF2-40B4-BE49-F238E27FC236}">
                  <a16:creationId xmlns:a16="http://schemas.microsoft.com/office/drawing/2014/main" id="{8FAD112D-8434-A14A-AABA-0F70533CB3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91000" y="4038600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4" name="Line 294">
              <a:extLst>
                <a:ext uri="{FF2B5EF4-FFF2-40B4-BE49-F238E27FC236}">
                  <a16:creationId xmlns:a16="http://schemas.microsoft.com/office/drawing/2014/main" id="{52A74647-9995-694C-A632-C45594167D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75150" y="3743325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5" name="Line 296">
              <a:extLst>
                <a:ext uri="{FF2B5EF4-FFF2-40B4-BE49-F238E27FC236}">
                  <a16:creationId xmlns:a16="http://schemas.microsoft.com/office/drawing/2014/main" id="{CC80889E-8D4D-DA4E-9F8A-677600ACA40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61090" y="3759653"/>
              <a:ext cx="406854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6" name="Rectangle 302">
              <a:extLst>
                <a:ext uri="{FF2B5EF4-FFF2-40B4-BE49-F238E27FC236}">
                  <a16:creationId xmlns:a16="http://schemas.microsoft.com/office/drawing/2014/main" id="{0D3C4051-ABB5-9843-B6BF-D9437CCE09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9260" y="4238625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6207" name="Rectangle 303">
              <a:extLst>
                <a:ext uri="{FF2B5EF4-FFF2-40B4-BE49-F238E27FC236}">
                  <a16:creationId xmlns:a16="http://schemas.microsoft.com/office/drawing/2014/main" id="{4F4C5BF3-02E5-9F4F-B01D-5A1808CC8467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6193" y="4637881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6208" name="Line 290">
              <a:extLst>
                <a:ext uri="{FF2B5EF4-FFF2-40B4-BE49-F238E27FC236}">
                  <a16:creationId xmlns:a16="http://schemas.microsoft.com/office/drawing/2014/main" id="{3FF7E5B3-D50B-074E-A59A-32FEF5F0827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4300" y="2348706"/>
              <a:ext cx="274637" cy="3175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09" name="Line 291">
              <a:extLst>
                <a:ext uri="{FF2B5EF4-FFF2-40B4-BE49-F238E27FC236}">
                  <a16:creationId xmlns:a16="http://schemas.microsoft.com/office/drawing/2014/main" id="{20CAD750-AC0C-7444-AD8E-BAA9CB66391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95725" y="2756694"/>
              <a:ext cx="295275" cy="1587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0" name="Line 292">
              <a:extLst>
                <a:ext uri="{FF2B5EF4-FFF2-40B4-BE49-F238E27FC236}">
                  <a16:creationId xmlns:a16="http://schemas.microsoft.com/office/drawing/2014/main" id="{91395924-34A0-664D-8595-C0867B502F5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579936" y="2555081"/>
              <a:ext cx="754063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1" name="Freeform 293">
              <a:extLst>
                <a:ext uri="{FF2B5EF4-FFF2-40B4-BE49-F238E27FC236}">
                  <a16:creationId xmlns:a16="http://schemas.microsoft.com/office/drawing/2014/main" id="{D6F6216E-3C91-9243-9562-53066DED6EC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91000" y="2053431"/>
              <a:ext cx="388937" cy="998538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2" name="Line 294">
              <a:extLst>
                <a:ext uri="{FF2B5EF4-FFF2-40B4-BE49-F238E27FC236}">
                  <a16:creationId xmlns:a16="http://schemas.microsoft.com/office/drawing/2014/main" id="{99BD02E1-6F88-E740-8BA5-28B31EED8FE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75150" y="1758156"/>
              <a:ext cx="3175" cy="38735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3" name="Line 296">
              <a:extLst>
                <a:ext uri="{FF2B5EF4-FFF2-40B4-BE49-F238E27FC236}">
                  <a16:creationId xmlns:a16="http://schemas.microsoft.com/office/drawing/2014/main" id="{93FBADE6-8A59-9945-8E27-150E4338D2A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05831" y="1767396"/>
              <a:ext cx="479425" cy="158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4" name="Rectangle 297">
              <a:extLst>
                <a:ext uri="{FF2B5EF4-FFF2-40B4-BE49-F238E27FC236}">
                  <a16:creationId xmlns:a16="http://schemas.microsoft.com/office/drawing/2014/main" id="{D4839315-EF17-AF4F-B6FF-EDB7725E2BA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3688860" y="1627097"/>
              <a:ext cx="131482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6215" name="Rectangle 302">
              <a:extLst>
                <a:ext uri="{FF2B5EF4-FFF2-40B4-BE49-F238E27FC236}">
                  <a16:creationId xmlns:a16="http://schemas.microsoft.com/office/drawing/2014/main" id="{48F59E82-5561-7246-81EF-358CD57ACDFA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9260" y="2260204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6216" name="Rectangle 303">
              <a:extLst>
                <a:ext uri="{FF2B5EF4-FFF2-40B4-BE49-F238E27FC236}">
                  <a16:creationId xmlns:a16="http://schemas.microsoft.com/office/drawing/2014/main" id="{1DFA9387-9EDC-E54F-A14C-83E3092B1FC8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59260" y="2641316"/>
              <a:ext cx="153930" cy="2462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600" b="0">
                <a:latin typeface="Times" pitchFamily="2" charset="0"/>
              </a:endParaRPr>
            </a:p>
          </p:txBody>
        </p:sp>
        <p:sp>
          <p:nvSpPr>
            <p:cNvPr id="136217" name="Line 294">
              <a:extLst>
                <a:ext uri="{FF2B5EF4-FFF2-40B4-BE49-F238E27FC236}">
                  <a16:creationId xmlns:a16="http://schemas.microsoft.com/office/drawing/2014/main" id="{2CB306CE-5F95-894B-AA8C-DC1BF7DEA1C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764315" y="1926771"/>
              <a:ext cx="0" cy="1845128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8" name="Line 296">
              <a:extLst>
                <a:ext uri="{FF2B5EF4-FFF2-40B4-BE49-F238E27FC236}">
                  <a16:creationId xmlns:a16="http://schemas.microsoft.com/office/drawing/2014/main" id="{7B11B05C-706D-CD44-AAFA-A4186A62182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358368" y="1935049"/>
              <a:ext cx="417739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219" name="Oval 68">
              <a:extLst>
                <a:ext uri="{FF2B5EF4-FFF2-40B4-BE49-F238E27FC236}">
                  <a16:creationId xmlns:a16="http://schemas.microsoft.com/office/drawing/2014/main" id="{190E3273-F17C-7642-9D68-0203C1A548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30306" y="1878101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6220" name="TextBox 92">
              <a:extLst>
                <a:ext uri="{FF2B5EF4-FFF2-40B4-BE49-F238E27FC236}">
                  <a16:creationId xmlns:a16="http://schemas.microsoft.com/office/drawing/2014/main" id="{4A13C2FB-5918-C64B-A32E-8DD00D997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5938" y="2381658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6221" name="TextBox 93">
              <a:extLst>
                <a:ext uri="{FF2B5EF4-FFF2-40B4-BE49-F238E27FC236}">
                  <a16:creationId xmlns:a16="http://schemas.microsoft.com/office/drawing/2014/main" id="{9320899B-602F-1448-8725-6D2250E6D3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85938" y="4349606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6222" name="TextBox 94">
              <a:extLst>
                <a:ext uri="{FF2B5EF4-FFF2-40B4-BE49-F238E27FC236}">
                  <a16:creationId xmlns:a16="http://schemas.microsoft.com/office/drawing/2014/main" id="{BA8CB453-2ACF-1644-9E8C-BDB46C79AB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8479" y="2127229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6223" name="TextBox 95">
              <a:extLst>
                <a:ext uri="{FF2B5EF4-FFF2-40B4-BE49-F238E27FC236}">
                  <a16:creationId xmlns:a16="http://schemas.microsoft.com/office/drawing/2014/main" id="{81C9E921-6CD5-994E-8FEA-AD712EF5A2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5105" y="2504916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6224" name="TextBox 96">
              <a:extLst>
                <a:ext uri="{FF2B5EF4-FFF2-40B4-BE49-F238E27FC236}">
                  <a16:creationId xmlns:a16="http://schemas.microsoft.com/office/drawing/2014/main" id="{E4D8935B-6540-EF4E-AD64-FF1FC0CA25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640" y="4105413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6225" name="TextBox 97">
              <a:extLst>
                <a:ext uri="{FF2B5EF4-FFF2-40B4-BE49-F238E27FC236}">
                  <a16:creationId xmlns:a16="http://schemas.microsoft.com/office/drawing/2014/main" id="{3848C4EB-F7A7-5C40-A5F8-9F8E0C3F37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81266" y="4483100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</p:grpSp>
      <p:sp>
        <p:nvSpPr>
          <p:cNvPr id="136195" name="TextBox 29">
            <a:extLst>
              <a:ext uri="{FF2B5EF4-FFF2-40B4-BE49-F238E27FC236}">
                <a16:creationId xmlns:a16="http://schemas.microsoft.com/office/drawing/2014/main" id="{AA3B4614-7ADB-694E-9945-1A443E7CD5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56164" y="1766888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36196" name="Straight Connector 30">
            <a:extLst>
              <a:ext uri="{FF2B5EF4-FFF2-40B4-BE49-F238E27FC236}">
                <a16:creationId xmlns:a16="http://schemas.microsoft.com/office/drawing/2014/main" id="{A9696300-4DDD-F943-8B6C-E1E31B77FCD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49850" y="2978150"/>
            <a:ext cx="382588" cy="21113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6197" name="Straight Connector 33">
            <a:extLst>
              <a:ext uri="{FF2B5EF4-FFF2-40B4-BE49-F238E27FC236}">
                <a16:creationId xmlns:a16="http://schemas.microsoft.com/office/drawing/2014/main" id="{95846E13-C604-A644-B771-2BE63FB0857D}"/>
              </a:ext>
            </a:extLst>
          </p:cNvPr>
          <p:cNvCxnSpPr>
            <a:cxnSpLocks noChangeShapeType="1"/>
            <a:stCxn id="136201" idx="1"/>
          </p:cNvCxnSpPr>
          <p:nvPr/>
        </p:nvCxnSpPr>
        <p:spPr bwMode="auto">
          <a:xfrm flipV="1">
            <a:off x="5141913" y="4968875"/>
            <a:ext cx="385762" cy="2047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198" name="TextBox 34">
            <a:extLst>
              <a:ext uri="{FF2B5EF4-FFF2-40B4-BE49-F238E27FC236}">
                <a16:creationId xmlns:a16="http://schemas.microsoft.com/office/drawing/2014/main" id="{D8A2038B-9EA3-5740-B134-561CC551DA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792414"/>
            <a:ext cx="603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B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6199" name="TextBox 35">
            <a:extLst>
              <a:ext uri="{FF2B5EF4-FFF2-40B4-BE49-F238E27FC236}">
                <a16:creationId xmlns:a16="http://schemas.microsoft.com/office/drawing/2014/main" id="{30B02DD2-7D74-5940-A9CB-6F6DE35DC1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4773614"/>
            <a:ext cx="6032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B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Rectangle 3">
            <a:extLst>
              <a:ext uri="{FF2B5EF4-FFF2-40B4-BE49-F238E27FC236}">
                <a16:creationId xmlns:a16="http://schemas.microsoft.com/office/drawing/2014/main" id="{A14B7F26-4F37-B44F-AB61-36362A449F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Multiplexer Tricks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(select one of four 2-bit numbers)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Title 1">
            <a:extLst>
              <a:ext uri="{FF2B5EF4-FFF2-40B4-BE49-F238E27FC236}">
                <a16:creationId xmlns:a16="http://schemas.microsoft.com/office/drawing/2014/main" id="{98BDBF94-B770-BB44-961A-8EED3255035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Shift-Register Analogy</a:t>
            </a:r>
          </a:p>
        </p:txBody>
      </p:sp>
      <p:pic>
        <p:nvPicPr>
          <p:cNvPr id="13315" name="Picture 5">
            <a:extLst>
              <a:ext uri="{FF2B5EF4-FFF2-40B4-BE49-F238E27FC236}">
                <a16:creationId xmlns:a16="http://schemas.microsoft.com/office/drawing/2014/main" id="{78DC51B4-FC40-474E-BD39-6B84A31FB6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97100" y="2101850"/>
            <a:ext cx="6584950" cy="332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" name="Picture 2" descr="A person in a white uniform standing in a room with doors&#10;&#10;Description automatically generated">
            <a:extLst>
              <a:ext uri="{FF2B5EF4-FFF2-40B4-BE49-F238E27FC236}">
                <a16:creationId xmlns:a16="http://schemas.microsoft.com/office/drawing/2014/main" id="{E246ED8B-BBCA-1519-D1B5-327A1DF9CC9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62600" y="2807219"/>
            <a:ext cx="2819400" cy="2221981"/>
          </a:xfrm>
          <a:prstGeom prst="rect">
            <a:avLst/>
          </a:prstGeom>
        </p:spPr>
      </p:pic>
      <p:sp>
        <p:nvSpPr>
          <p:cNvPr id="4" name="TextBox 1">
            <a:extLst>
              <a:ext uri="{FF2B5EF4-FFF2-40B4-BE49-F238E27FC236}">
                <a16:creationId xmlns:a16="http://schemas.microsoft.com/office/drawing/2014/main" id="{132A3DAE-BB1C-7618-39B2-A736E42E2B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600" y="5722203"/>
            <a:ext cx="33938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Doors 1 and 3 are always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in the same configuration</a:t>
            </a:r>
          </a:p>
        </p:txBody>
      </p:sp>
      <p:sp>
        <p:nvSpPr>
          <p:cNvPr id="5" name="TextBox 1">
            <a:extLst>
              <a:ext uri="{FF2B5EF4-FFF2-40B4-BE49-F238E27FC236}">
                <a16:creationId xmlns:a16="http://schemas.microsoft.com/office/drawing/2014/main" id="{E227561D-2637-26F5-2DC4-471CFAC09C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85111" y="5745079"/>
            <a:ext cx="3393878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Doors 2 and 4 are always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 in the same configuration</a:t>
            </a:r>
          </a:p>
        </p:txBody>
      </p:sp>
    </p:spTree>
    <p:extLst>
      <p:ext uri="{BB962C8B-B14F-4D97-AF65-F5344CB8AC3E}">
        <p14:creationId xmlns:p14="http://schemas.microsoft.com/office/powerpoint/2010/main" val="739013414"/>
      </p:ext>
    </p:extLst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itle 1">
            <a:extLst>
              <a:ext uri="{FF2B5EF4-FFF2-40B4-BE49-F238E27FC236}">
                <a16:creationId xmlns:a16="http://schemas.microsoft.com/office/drawing/2014/main" id="{80D4181B-9075-304E-9FCF-54E482B3FA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2800"/>
              <a:t>Select  A=A</a:t>
            </a:r>
            <a:r>
              <a:rPr lang="en-US" altLang="en-US" sz="2800" baseline="-25000"/>
              <a:t>1</a:t>
            </a:r>
            <a:r>
              <a:rPr lang="en-US" altLang="en-US" sz="2800"/>
              <a:t>A</a:t>
            </a:r>
            <a:r>
              <a:rPr lang="en-US" altLang="en-US" sz="2800" baseline="-25000"/>
              <a:t>0</a:t>
            </a:r>
            <a:r>
              <a:rPr lang="en-US" altLang="en-US" sz="2800"/>
              <a:t> or  B=B</a:t>
            </a:r>
            <a:r>
              <a:rPr lang="en-US" altLang="en-US" sz="2800" baseline="-25000"/>
              <a:t>1</a:t>
            </a:r>
            <a:r>
              <a:rPr lang="en-US" altLang="en-US" sz="2800"/>
              <a:t>B</a:t>
            </a:r>
            <a:r>
              <a:rPr lang="en-US" altLang="en-US" sz="2800" baseline="-25000"/>
              <a:t>0  </a:t>
            </a:r>
            <a:r>
              <a:rPr lang="en-US" altLang="en-US" sz="2800"/>
              <a:t>or  C=C</a:t>
            </a:r>
            <a:r>
              <a:rPr lang="en-US" altLang="en-US" sz="2800" baseline="-25000"/>
              <a:t>1</a:t>
            </a:r>
            <a:r>
              <a:rPr lang="en-US" altLang="en-US" sz="2800"/>
              <a:t>C</a:t>
            </a:r>
            <a:r>
              <a:rPr lang="en-US" altLang="en-US" sz="2800" baseline="-25000"/>
              <a:t>0</a:t>
            </a:r>
            <a:r>
              <a:rPr lang="en-US" altLang="en-US" sz="2800"/>
              <a:t>  or  D=D</a:t>
            </a:r>
            <a:r>
              <a:rPr lang="en-US" altLang="en-US" sz="2800" baseline="-25000"/>
              <a:t>1</a:t>
            </a:r>
            <a:r>
              <a:rPr lang="en-US" altLang="en-US" sz="2800"/>
              <a:t>D</a:t>
            </a:r>
            <a:r>
              <a:rPr lang="en-US" altLang="en-US" sz="2800" baseline="-25000"/>
              <a:t>0 </a:t>
            </a:r>
            <a:r>
              <a:rPr lang="en-US" altLang="en-US" sz="2800"/>
              <a:t> </a:t>
            </a:r>
          </a:p>
        </p:txBody>
      </p:sp>
      <p:grpSp>
        <p:nvGrpSpPr>
          <p:cNvPr id="138242" name="Group 9">
            <a:extLst>
              <a:ext uri="{FF2B5EF4-FFF2-40B4-BE49-F238E27FC236}">
                <a16:creationId xmlns:a16="http://schemas.microsoft.com/office/drawing/2014/main" id="{42389964-052E-0D4F-9ABB-748BC446E75B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1676401"/>
            <a:ext cx="2814638" cy="4600575"/>
            <a:chOff x="3505200" y="1676400"/>
            <a:chExt cx="2814333" cy="4600934"/>
          </a:xfrm>
        </p:grpSpPr>
        <p:sp>
          <p:nvSpPr>
            <p:cNvPr id="138243" name="Line 4">
              <a:extLst>
                <a:ext uri="{FF2B5EF4-FFF2-40B4-BE49-F238E27FC236}">
                  <a16:creationId xmlns:a16="http://schemas.microsoft.com/office/drawing/2014/main" id="{3DF628E1-2556-1342-93E3-9CBB8B27712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2940833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4" name="Line 5">
              <a:extLst>
                <a:ext uri="{FF2B5EF4-FFF2-40B4-BE49-F238E27FC236}">
                  <a16:creationId xmlns:a16="http://schemas.microsoft.com/office/drawing/2014/main" id="{EA5EAFFE-B73A-E54C-BDE9-08480E3FDAD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20654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5" name="Line 6">
              <a:extLst>
                <a:ext uri="{FF2B5EF4-FFF2-40B4-BE49-F238E27FC236}">
                  <a16:creationId xmlns:a16="http://schemas.microsoft.com/office/drawing/2014/main" id="{35DCAB6C-E085-B947-9BB4-13830B84BC3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4154" y="3335211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6" name="Freeform 7">
              <a:extLst>
                <a:ext uri="{FF2B5EF4-FFF2-40B4-BE49-F238E27FC236}">
                  <a16:creationId xmlns:a16="http://schemas.microsoft.com/office/drawing/2014/main" id="{25570FAC-FAC0-BE4C-A9CD-6A8970991A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3616" y="272402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7" name="Line 20">
              <a:extLst>
                <a:ext uri="{FF2B5EF4-FFF2-40B4-BE49-F238E27FC236}">
                  <a16:creationId xmlns:a16="http://schemas.microsoft.com/office/drawing/2014/main" id="{01E09D15-A4BF-764F-9C6B-032038302F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3541" y="3469328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8" name="Line 21">
              <a:extLst>
                <a:ext uri="{FF2B5EF4-FFF2-40B4-BE49-F238E27FC236}">
                  <a16:creationId xmlns:a16="http://schemas.microsoft.com/office/drawing/2014/main" id="{FB0892F9-E305-814C-BF72-E5A94DDFE1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74873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249" name="Group 6">
              <a:extLst>
                <a:ext uri="{FF2B5EF4-FFF2-40B4-BE49-F238E27FC236}">
                  <a16:creationId xmlns:a16="http://schemas.microsoft.com/office/drawing/2014/main" id="{8E512F88-95EA-1D49-BB2C-CAB0659620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6715" y="1676400"/>
              <a:ext cx="199854" cy="293384"/>
              <a:chOff x="4071257" y="1928327"/>
              <a:chExt cx="199854" cy="293384"/>
            </a:xfrm>
          </p:grpSpPr>
          <p:sp>
            <p:nvSpPr>
              <p:cNvPr id="138281" name="Rectangle 19">
                <a:extLst>
                  <a:ext uri="{FF2B5EF4-FFF2-40B4-BE49-F238E27FC236}">
                    <a16:creationId xmlns:a16="http://schemas.microsoft.com/office/drawing/2014/main" id="{D878AD3C-A61F-9C4E-8DE0-89D0DE2B9A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38282" name="Rectangle 22">
                <a:extLst>
                  <a:ext uri="{FF2B5EF4-FFF2-40B4-BE49-F238E27FC236}">
                    <a16:creationId xmlns:a16="http://schemas.microsoft.com/office/drawing/2014/main" id="{DFBD6092-8967-FE48-93BB-212217672D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65313" y="2052434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38250" name="Line 101">
              <a:extLst>
                <a:ext uri="{FF2B5EF4-FFF2-40B4-BE49-F238E27FC236}">
                  <a16:creationId xmlns:a16="http://schemas.microsoft.com/office/drawing/2014/main" id="{C919129E-8541-8849-B7C9-30E8BAEC7F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6804" y="1982943"/>
              <a:ext cx="0" cy="78919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51" name="Rectangle 14">
              <a:extLst>
                <a:ext uri="{FF2B5EF4-FFF2-40B4-BE49-F238E27FC236}">
                  <a16:creationId xmlns:a16="http://schemas.microsoft.com/office/drawing/2014/main" id="{0430D4D0-0224-4247-9175-3486B4298B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4959" y="2828799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2" name="TextBox 4">
              <a:extLst>
                <a:ext uri="{FF2B5EF4-FFF2-40B4-BE49-F238E27FC236}">
                  <a16:creationId xmlns:a16="http://schemas.microsoft.com/office/drawing/2014/main" id="{32164436-26BF-2F40-83F5-3E41A9D0AD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5200" y="2712673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3" name="TextBox 96">
              <a:extLst>
                <a:ext uri="{FF2B5EF4-FFF2-40B4-BE49-F238E27FC236}">
                  <a16:creationId xmlns:a16="http://schemas.microsoft.com/office/drawing/2014/main" id="{F50B8861-4F59-E043-B227-BABE6AECE9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645" y="298158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4" name="TextBox 97">
              <a:extLst>
                <a:ext uri="{FF2B5EF4-FFF2-40B4-BE49-F238E27FC236}">
                  <a16:creationId xmlns:a16="http://schemas.microsoft.com/office/drawing/2014/main" id="{7B38DF32-A81A-7646-A8EC-48FBCD344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324603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5" name="TextBox 98">
              <a:extLst>
                <a:ext uri="{FF2B5EF4-FFF2-40B4-BE49-F238E27FC236}">
                  <a16:creationId xmlns:a16="http://schemas.microsoft.com/office/drawing/2014/main" id="{E81BBD2E-F07C-B442-93D6-18C0522D7C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152" y="3536034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6" name="TextBox 99">
              <a:extLst>
                <a:ext uri="{FF2B5EF4-FFF2-40B4-BE49-F238E27FC236}">
                  <a16:creationId xmlns:a16="http://schemas.microsoft.com/office/drawing/2014/main" id="{4B89E6FF-E264-5F4F-9185-DF598E413C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6573" y="3146971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7" name="Line 4">
              <a:extLst>
                <a:ext uri="{FF2B5EF4-FFF2-40B4-BE49-F238E27FC236}">
                  <a16:creationId xmlns:a16="http://schemas.microsoft.com/office/drawing/2014/main" id="{90742735-4053-2C4D-B68F-E212E48B196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279706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8" name="Line 5">
              <a:extLst>
                <a:ext uri="{FF2B5EF4-FFF2-40B4-BE49-F238E27FC236}">
                  <a16:creationId xmlns:a16="http://schemas.microsoft.com/office/drawing/2014/main" id="{302137A6-F201-FB4D-B1AF-0AB43B0E29D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545417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9" name="Line 6">
              <a:extLst>
                <a:ext uri="{FF2B5EF4-FFF2-40B4-BE49-F238E27FC236}">
                  <a16:creationId xmlns:a16="http://schemas.microsoft.com/office/drawing/2014/main" id="{A74BCAF5-1D06-9D44-8084-BC4155E440D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7264" y="5674084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0" name="Freeform 7">
              <a:extLst>
                <a:ext uri="{FF2B5EF4-FFF2-40B4-BE49-F238E27FC236}">
                  <a16:creationId xmlns:a16="http://schemas.microsoft.com/office/drawing/2014/main" id="{BC05D4F9-2237-4644-A03A-DA6F3BBC801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6726" y="5062897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1" name="Freeform 17">
              <a:extLst>
                <a:ext uri="{FF2B5EF4-FFF2-40B4-BE49-F238E27FC236}">
                  <a16:creationId xmlns:a16="http://schemas.microsoft.com/office/drawing/2014/main" id="{A7F28C8B-B145-2641-8AF7-1F790E3AEF5A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83526" y="4605416"/>
              <a:ext cx="615704" cy="52047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2" name="Line 20">
              <a:extLst>
                <a:ext uri="{FF2B5EF4-FFF2-40B4-BE49-F238E27FC236}">
                  <a16:creationId xmlns:a16="http://schemas.microsoft.com/office/drawing/2014/main" id="{B894AC35-1BEB-A346-8780-6382453E8D0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6651" y="580820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3" name="Line 21">
              <a:extLst>
                <a:ext uri="{FF2B5EF4-FFF2-40B4-BE49-F238E27FC236}">
                  <a16:creationId xmlns:a16="http://schemas.microsoft.com/office/drawing/2014/main" id="{ADCD04B9-CAC9-2941-A717-A777491603F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608760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4" name="Line 101">
              <a:extLst>
                <a:ext uri="{FF2B5EF4-FFF2-40B4-BE49-F238E27FC236}">
                  <a16:creationId xmlns:a16="http://schemas.microsoft.com/office/drawing/2014/main" id="{01AD7D64-351F-0241-8AD5-F92692D445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90245" y="2547864"/>
              <a:ext cx="1834" cy="20605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65" name="Rectangle 14">
              <a:extLst>
                <a:ext uri="{FF2B5EF4-FFF2-40B4-BE49-F238E27FC236}">
                  <a16:creationId xmlns:a16="http://schemas.microsoft.com/office/drawing/2014/main" id="{007D5499-80E3-384E-B6FD-4A1AC1DD3D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8069" y="5167672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6" name="TextBox 116">
              <a:extLst>
                <a:ext uri="{FF2B5EF4-FFF2-40B4-BE49-F238E27FC236}">
                  <a16:creationId xmlns:a16="http://schemas.microsoft.com/office/drawing/2014/main" id="{399B1F1F-B76D-5048-BDCC-88C212498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310" y="5051546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67" name="TextBox 117">
              <a:extLst>
                <a:ext uri="{FF2B5EF4-FFF2-40B4-BE49-F238E27FC236}">
                  <a16:creationId xmlns:a16="http://schemas.microsoft.com/office/drawing/2014/main" id="{70B944EF-861F-B746-9FDA-FEA34FC837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532046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68" name="TextBox 118">
              <a:extLst>
                <a:ext uri="{FF2B5EF4-FFF2-40B4-BE49-F238E27FC236}">
                  <a16:creationId xmlns:a16="http://schemas.microsoft.com/office/drawing/2014/main" id="{D892256D-4340-5447-94A9-5128558D8E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4865" y="558491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69" name="TextBox 119">
              <a:extLst>
                <a:ext uri="{FF2B5EF4-FFF2-40B4-BE49-F238E27FC236}">
                  <a16:creationId xmlns:a16="http://schemas.microsoft.com/office/drawing/2014/main" id="{11E1CCCB-3DEA-B647-9AC0-350A01439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2262" y="5874907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70" name="TextBox 120">
              <a:extLst>
                <a:ext uri="{FF2B5EF4-FFF2-40B4-BE49-F238E27FC236}">
                  <a16:creationId xmlns:a16="http://schemas.microsoft.com/office/drawing/2014/main" id="{A2C54611-667A-B949-ACD1-1B6764F72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9683" y="5485844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71" name="Freeform 17">
              <a:extLst>
                <a:ext uri="{FF2B5EF4-FFF2-40B4-BE49-F238E27FC236}">
                  <a16:creationId xmlns:a16="http://schemas.microsoft.com/office/drawing/2014/main" id="{8C005BCE-EC7B-C144-8A14-EE0FF27572D5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482990" y="4829534"/>
              <a:ext cx="641378" cy="401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2" name="Line 101">
              <a:extLst>
                <a:ext uri="{FF2B5EF4-FFF2-40B4-BE49-F238E27FC236}">
                  <a16:creationId xmlns:a16="http://schemas.microsoft.com/office/drawing/2014/main" id="{C638A6C6-5D41-FA4A-A1B7-EA26203DD0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330" y="2334704"/>
              <a:ext cx="1991" cy="250006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73" name="Freeform 17">
              <a:extLst>
                <a:ext uri="{FF2B5EF4-FFF2-40B4-BE49-F238E27FC236}">
                  <a16:creationId xmlns:a16="http://schemas.microsoft.com/office/drawing/2014/main" id="{91E5960B-05F1-CD43-93FB-E296197F22DF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77400" y="2547864"/>
              <a:ext cx="626539" cy="21109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4" name="Line 101">
              <a:extLst>
                <a:ext uri="{FF2B5EF4-FFF2-40B4-BE49-F238E27FC236}">
                  <a16:creationId xmlns:a16="http://schemas.microsoft.com/office/drawing/2014/main" id="{50893A87-E900-2D4E-B63E-7ABFF4256F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021" y="1993726"/>
              <a:ext cx="2560" cy="89249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8275" name="Group 128">
              <a:extLst>
                <a:ext uri="{FF2B5EF4-FFF2-40B4-BE49-F238E27FC236}">
                  <a16:creationId xmlns:a16="http://schemas.microsoft.com/office/drawing/2014/main" id="{95F12217-1DDC-1745-A024-1402B18ECE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9549" y="1682713"/>
              <a:ext cx="191062" cy="284592"/>
              <a:chOff x="4071257" y="1928327"/>
              <a:chExt cx="191062" cy="284592"/>
            </a:xfrm>
          </p:grpSpPr>
          <p:sp>
            <p:nvSpPr>
              <p:cNvPr id="138279" name="Rectangle 19">
                <a:extLst>
                  <a:ext uri="{FF2B5EF4-FFF2-40B4-BE49-F238E27FC236}">
                    <a16:creationId xmlns:a16="http://schemas.microsoft.com/office/drawing/2014/main" id="{CAB7802B-847E-F044-8228-99FCE7CD4C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38280" name="Rectangle 22">
                <a:extLst>
                  <a:ext uri="{FF2B5EF4-FFF2-40B4-BE49-F238E27FC236}">
                    <a16:creationId xmlns:a16="http://schemas.microsoft.com/office/drawing/2014/main" id="{DACB12D0-8FD0-B44C-B0FC-641F46F06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56521" y="2043642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38276" name="Oval 68">
              <a:extLst>
                <a:ext uri="{FF2B5EF4-FFF2-40B4-BE49-F238E27FC236}">
                  <a16:creationId xmlns:a16="http://schemas.microsoft.com/office/drawing/2014/main" id="{92AB18FE-2601-DA40-9E05-90A2A9329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790" y="2493921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7" name="Oval 68">
              <a:extLst>
                <a:ext uri="{FF2B5EF4-FFF2-40B4-BE49-F238E27FC236}">
                  <a16:creationId xmlns:a16="http://schemas.microsoft.com/office/drawing/2014/main" id="{9554AA24-0772-5041-9939-A6482F867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290367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8" name="Line 6">
              <a:extLst>
                <a:ext uri="{FF2B5EF4-FFF2-40B4-BE49-F238E27FC236}">
                  <a16:creationId xmlns:a16="http://schemas.microsoft.com/office/drawing/2014/main" id="{4515590C-66A6-6D4E-B689-A6E6780A16E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5199" y="2344248"/>
              <a:ext cx="66047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Title 1">
            <a:extLst>
              <a:ext uri="{FF2B5EF4-FFF2-40B4-BE49-F238E27FC236}">
                <a16:creationId xmlns:a16="http://schemas.microsoft.com/office/drawing/2014/main" id="{603A1DF8-612F-D946-B39D-0AA6208CAF4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2800"/>
              <a:t>Select  </a:t>
            </a:r>
            <a:r>
              <a:rPr lang="en-US" altLang="en-US" sz="2800">
                <a:solidFill>
                  <a:srgbClr val="FF0000"/>
                </a:solidFill>
              </a:rPr>
              <a:t>A=A</a:t>
            </a:r>
            <a:r>
              <a:rPr lang="en-US" altLang="en-US" sz="2800" baseline="-25000">
                <a:solidFill>
                  <a:srgbClr val="FF0000"/>
                </a:solidFill>
              </a:rPr>
              <a:t>1</a:t>
            </a:r>
            <a:r>
              <a:rPr lang="en-US" altLang="en-US" sz="2800">
                <a:solidFill>
                  <a:srgbClr val="FF0000"/>
                </a:solidFill>
              </a:rPr>
              <a:t>A</a:t>
            </a:r>
            <a:r>
              <a:rPr lang="en-US" altLang="en-US" sz="2800" baseline="-25000">
                <a:solidFill>
                  <a:srgbClr val="FF0000"/>
                </a:solidFill>
              </a:rPr>
              <a:t>0</a:t>
            </a:r>
            <a:r>
              <a:rPr lang="en-US" altLang="en-US" sz="2800"/>
              <a:t> or  B=B</a:t>
            </a:r>
            <a:r>
              <a:rPr lang="en-US" altLang="en-US" sz="2800" baseline="-25000"/>
              <a:t>1</a:t>
            </a:r>
            <a:r>
              <a:rPr lang="en-US" altLang="en-US" sz="2800"/>
              <a:t>B</a:t>
            </a:r>
            <a:r>
              <a:rPr lang="en-US" altLang="en-US" sz="2800" baseline="-25000"/>
              <a:t>0  </a:t>
            </a:r>
            <a:r>
              <a:rPr lang="en-US" altLang="en-US" sz="2800"/>
              <a:t>or  C=C</a:t>
            </a:r>
            <a:r>
              <a:rPr lang="en-US" altLang="en-US" sz="2800" baseline="-25000"/>
              <a:t>1</a:t>
            </a:r>
            <a:r>
              <a:rPr lang="en-US" altLang="en-US" sz="2800"/>
              <a:t>C</a:t>
            </a:r>
            <a:r>
              <a:rPr lang="en-US" altLang="en-US" sz="2800" baseline="-25000"/>
              <a:t>0</a:t>
            </a:r>
            <a:r>
              <a:rPr lang="en-US" altLang="en-US" sz="2800"/>
              <a:t>  or  D=D</a:t>
            </a:r>
            <a:r>
              <a:rPr lang="en-US" altLang="en-US" sz="2800" baseline="-25000"/>
              <a:t>1</a:t>
            </a:r>
            <a:r>
              <a:rPr lang="en-US" altLang="en-US" sz="2800"/>
              <a:t>D</a:t>
            </a:r>
            <a:r>
              <a:rPr lang="en-US" altLang="en-US" sz="2800" baseline="-25000"/>
              <a:t>0 </a:t>
            </a:r>
            <a:r>
              <a:rPr lang="en-US" altLang="en-US" sz="2800"/>
              <a:t> </a:t>
            </a:r>
          </a:p>
        </p:txBody>
      </p:sp>
      <p:sp>
        <p:nvSpPr>
          <p:cNvPr id="139266" name="TextBox 43">
            <a:extLst>
              <a:ext uri="{FF2B5EF4-FFF2-40B4-BE49-F238E27FC236}">
                <a16:creationId xmlns:a16="http://schemas.microsoft.com/office/drawing/2014/main" id="{5D40D80F-4D59-5748-B6E9-24C3EE9577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3149600"/>
            <a:ext cx="603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A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9267" name="TextBox 44">
            <a:extLst>
              <a:ext uri="{FF2B5EF4-FFF2-40B4-BE49-F238E27FC236}">
                <a16:creationId xmlns:a16="http://schemas.microsoft.com/office/drawing/2014/main" id="{4249D988-E4D9-1F4D-8A9B-146988BE2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1525" y="5487988"/>
            <a:ext cx="6048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A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39268" name="TextBox 45">
            <a:extLst>
              <a:ext uri="{FF2B5EF4-FFF2-40B4-BE49-F238E27FC236}">
                <a16:creationId xmlns:a16="http://schemas.microsoft.com/office/drawing/2014/main" id="{513043DF-9393-0541-B7FC-8CE1146992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2214" y="1290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39269" name="TextBox 50">
            <a:extLst>
              <a:ext uri="{FF2B5EF4-FFF2-40B4-BE49-F238E27FC236}">
                <a16:creationId xmlns:a16="http://schemas.microsoft.com/office/drawing/2014/main" id="{AB1DE66F-1E55-F54F-AF2A-662F8DF840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8914" y="1287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39270" name="Straight Connector 51">
            <a:extLst>
              <a:ext uri="{FF2B5EF4-FFF2-40B4-BE49-F238E27FC236}">
                <a16:creationId xmlns:a16="http://schemas.microsoft.com/office/drawing/2014/main" id="{7F8F6A80-4671-CF44-965D-A0F9D732837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02225" y="2951163"/>
            <a:ext cx="476250" cy="4000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9271" name="Straight Connector 52">
            <a:extLst>
              <a:ext uri="{FF2B5EF4-FFF2-40B4-BE49-F238E27FC236}">
                <a16:creationId xmlns:a16="http://schemas.microsoft.com/office/drawing/2014/main" id="{23D6A46C-252B-E14E-A354-6858B59002A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108575" y="5284788"/>
            <a:ext cx="476250" cy="4000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39272" name="Group 53">
            <a:extLst>
              <a:ext uri="{FF2B5EF4-FFF2-40B4-BE49-F238E27FC236}">
                <a16:creationId xmlns:a16="http://schemas.microsoft.com/office/drawing/2014/main" id="{3C0835D8-5A24-7645-9831-70FFF30DBFE6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1676401"/>
            <a:ext cx="2814638" cy="4600575"/>
            <a:chOff x="3505200" y="1676400"/>
            <a:chExt cx="2814333" cy="4600934"/>
          </a:xfrm>
        </p:grpSpPr>
        <p:sp>
          <p:nvSpPr>
            <p:cNvPr id="139273" name="Line 4">
              <a:extLst>
                <a:ext uri="{FF2B5EF4-FFF2-40B4-BE49-F238E27FC236}">
                  <a16:creationId xmlns:a16="http://schemas.microsoft.com/office/drawing/2014/main" id="{09F8B2B5-311D-CB4A-9C64-FB0F8E776C2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2940833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4" name="Line 5">
              <a:extLst>
                <a:ext uri="{FF2B5EF4-FFF2-40B4-BE49-F238E27FC236}">
                  <a16:creationId xmlns:a16="http://schemas.microsoft.com/office/drawing/2014/main" id="{99D5A638-8C2B-CD41-A6E0-FFB95959D55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20654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5" name="Line 6">
              <a:extLst>
                <a:ext uri="{FF2B5EF4-FFF2-40B4-BE49-F238E27FC236}">
                  <a16:creationId xmlns:a16="http://schemas.microsoft.com/office/drawing/2014/main" id="{663EE62B-EEE7-4548-A540-10CC3336298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4154" y="3335211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6" name="Freeform 7">
              <a:extLst>
                <a:ext uri="{FF2B5EF4-FFF2-40B4-BE49-F238E27FC236}">
                  <a16:creationId xmlns:a16="http://schemas.microsoft.com/office/drawing/2014/main" id="{7F4DBA8F-B7FC-494A-A448-41F19EDB2F1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3616" y="272402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7" name="Line 20">
              <a:extLst>
                <a:ext uri="{FF2B5EF4-FFF2-40B4-BE49-F238E27FC236}">
                  <a16:creationId xmlns:a16="http://schemas.microsoft.com/office/drawing/2014/main" id="{316558A8-7ACC-7F48-BB64-44D439AFBE2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3541" y="3469328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78" name="Line 21">
              <a:extLst>
                <a:ext uri="{FF2B5EF4-FFF2-40B4-BE49-F238E27FC236}">
                  <a16:creationId xmlns:a16="http://schemas.microsoft.com/office/drawing/2014/main" id="{C36A641C-32EA-A247-8B8A-916BE5618E8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74873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279" name="Group 66">
              <a:extLst>
                <a:ext uri="{FF2B5EF4-FFF2-40B4-BE49-F238E27FC236}">
                  <a16:creationId xmlns:a16="http://schemas.microsoft.com/office/drawing/2014/main" id="{7412B6CA-860F-0142-A96C-9017E311AC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6715" y="1676400"/>
              <a:ext cx="199854" cy="293384"/>
              <a:chOff x="4071257" y="1928327"/>
              <a:chExt cx="199854" cy="293384"/>
            </a:xfrm>
          </p:grpSpPr>
          <p:sp>
            <p:nvSpPr>
              <p:cNvPr id="139311" name="Rectangle 19">
                <a:extLst>
                  <a:ext uri="{FF2B5EF4-FFF2-40B4-BE49-F238E27FC236}">
                    <a16:creationId xmlns:a16="http://schemas.microsoft.com/office/drawing/2014/main" id="{B86A9731-681D-E445-B82B-BFBFCCE0FE8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39312" name="Rectangle 22">
                <a:extLst>
                  <a:ext uri="{FF2B5EF4-FFF2-40B4-BE49-F238E27FC236}">
                    <a16:creationId xmlns:a16="http://schemas.microsoft.com/office/drawing/2014/main" id="{7A21A174-B067-284F-82D1-D6FBA5719CA0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65313" y="2052434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39280" name="Line 101">
              <a:extLst>
                <a:ext uri="{FF2B5EF4-FFF2-40B4-BE49-F238E27FC236}">
                  <a16:creationId xmlns:a16="http://schemas.microsoft.com/office/drawing/2014/main" id="{D1079E10-B1BD-2A4B-A310-904E111132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6804" y="1982943"/>
              <a:ext cx="0" cy="78919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1" name="Rectangle 14">
              <a:extLst>
                <a:ext uri="{FF2B5EF4-FFF2-40B4-BE49-F238E27FC236}">
                  <a16:creationId xmlns:a16="http://schemas.microsoft.com/office/drawing/2014/main" id="{A0BE7993-4572-7940-B113-CF42D582885B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4959" y="2828799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82" name="TextBox 69">
              <a:extLst>
                <a:ext uri="{FF2B5EF4-FFF2-40B4-BE49-F238E27FC236}">
                  <a16:creationId xmlns:a16="http://schemas.microsoft.com/office/drawing/2014/main" id="{78E72BCB-0F9C-D145-A6F0-FB190AF871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5200" y="2712673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9283" name="TextBox 70">
              <a:extLst>
                <a:ext uri="{FF2B5EF4-FFF2-40B4-BE49-F238E27FC236}">
                  <a16:creationId xmlns:a16="http://schemas.microsoft.com/office/drawing/2014/main" id="{AA84EBFC-5450-DF4C-9D0F-15F3BA15DD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645" y="298158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9284" name="TextBox 71">
              <a:extLst>
                <a:ext uri="{FF2B5EF4-FFF2-40B4-BE49-F238E27FC236}">
                  <a16:creationId xmlns:a16="http://schemas.microsoft.com/office/drawing/2014/main" id="{90B3E159-0B70-2E43-8986-6CDBD25E62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324603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9285" name="TextBox 72">
              <a:extLst>
                <a:ext uri="{FF2B5EF4-FFF2-40B4-BE49-F238E27FC236}">
                  <a16:creationId xmlns:a16="http://schemas.microsoft.com/office/drawing/2014/main" id="{B4EDDEFF-FF8E-A64C-BA46-734AE78F79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152" y="3536034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9286" name="TextBox 73">
              <a:extLst>
                <a:ext uri="{FF2B5EF4-FFF2-40B4-BE49-F238E27FC236}">
                  <a16:creationId xmlns:a16="http://schemas.microsoft.com/office/drawing/2014/main" id="{FF0FF11F-E612-E44C-948A-854B396AC1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6573" y="3146971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9287" name="Line 4">
              <a:extLst>
                <a:ext uri="{FF2B5EF4-FFF2-40B4-BE49-F238E27FC236}">
                  <a16:creationId xmlns:a16="http://schemas.microsoft.com/office/drawing/2014/main" id="{A053402F-9F69-8D4A-B6D2-78BEA536BA7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279706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8" name="Line 5">
              <a:extLst>
                <a:ext uri="{FF2B5EF4-FFF2-40B4-BE49-F238E27FC236}">
                  <a16:creationId xmlns:a16="http://schemas.microsoft.com/office/drawing/2014/main" id="{9C3DCBD4-8436-AC42-90DA-A68C46F16F8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545417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89" name="Line 6">
              <a:extLst>
                <a:ext uri="{FF2B5EF4-FFF2-40B4-BE49-F238E27FC236}">
                  <a16:creationId xmlns:a16="http://schemas.microsoft.com/office/drawing/2014/main" id="{AF12FAE8-93D4-8644-9C1D-071BF327A12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7264" y="5674084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0" name="Freeform 7">
              <a:extLst>
                <a:ext uri="{FF2B5EF4-FFF2-40B4-BE49-F238E27FC236}">
                  <a16:creationId xmlns:a16="http://schemas.microsoft.com/office/drawing/2014/main" id="{1C57D493-46EF-3C4D-A587-F27EFF90363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6726" y="5062897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1" name="Freeform 17">
              <a:extLst>
                <a:ext uri="{FF2B5EF4-FFF2-40B4-BE49-F238E27FC236}">
                  <a16:creationId xmlns:a16="http://schemas.microsoft.com/office/drawing/2014/main" id="{E489E67F-C39A-674B-8393-BD4619B06679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83526" y="4605416"/>
              <a:ext cx="615704" cy="52047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2" name="Line 20">
              <a:extLst>
                <a:ext uri="{FF2B5EF4-FFF2-40B4-BE49-F238E27FC236}">
                  <a16:creationId xmlns:a16="http://schemas.microsoft.com/office/drawing/2014/main" id="{E98F6541-CA34-3047-8118-3BAC3812C3E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6651" y="580820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3" name="Line 21">
              <a:extLst>
                <a:ext uri="{FF2B5EF4-FFF2-40B4-BE49-F238E27FC236}">
                  <a16:creationId xmlns:a16="http://schemas.microsoft.com/office/drawing/2014/main" id="{A1B60796-7C6C-AB4D-B77A-FF0852CDE91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608760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94" name="Line 101">
              <a:extLst>
                <a:ext uri="{FF2B5EF4-FFF2-40B4-BE49-F238E27FC236}">
                  <a16:creationId xmlns:a16="http://schemas.microsoft.com/office/drawing/2014/main" id="{C60C286E-69D9-8D4D-944D-ED4F8286C7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90245" y="2547864"/>
              <a:ext cx="1834" cy="20605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95" name="Rectangle 14">
              <a:extLst>
                <a:ext uri="{FF2B5EF4-FFF2-40B4-BE49-F238E27FC236}">
                  <a16:creationId xmlns:a16="http://schemas.microsoft.com/office/drawing/2014/main" id="{EECE5FF5-C175-E645-A569-9791F9C0A30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8069" y="5167672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296" name="TextBox 83">
              <a:extLst>
                <a:ext uri="{FF2B5EF4-FFF2-40B4-BE49-F238E27FC236}">
                  <a16:creationId xmlns:a16="http://schemas.microsoft.com/office/drawing/2014/main" id="{687FB6EC-97E6-9347-9AFA-CDBE450812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310" y="5051546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9297" name="TextBox 84">
              <a:extLst>
                <a:ext uri="{FF2B5EF4-FFF2-40B4-BE49-F238E27FC236}">
                  <a16:creationId xmlns:a16="http://schemas.microsoft.com/office/drawing/2014/main" id="{66897307-7D27-DB41-B820-44C32121F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532046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9298" name="TextBox 85">
              <a:extLst>
                <a:ext uri="{FF2B5EF4-FFF2-40B4-BE49-F238E27FC236}">
                  <a16:creationId xmlns:a16="http://schemas.microsoft.com/office/drawing/2014/main" id="{3DA8F981-0A0A-A245-A6E4-4B2179C0B6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4865" y="558491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9299" name="TextBox 86">
              <a:extLst>
                <a:ext uri="{FF2B5EF4-FFF2-40B4-BE49-F238E27FC236}">
                  <a16:creationId xmlns:a16="http://schemas.microsoft.com/office/drawing/2014/main" id="{5A47F49C-E789-614C-9BCE-28C118F8E3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2262" y="5874907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9300" name="TextBox 87">
              <a:extLst>
                <a:ext uri="{FF2B5EF4-FFF2-40B4-BE49-F238E27FC236}">
                  <a16:creationId xmlns:a16="http://schemas.microsoft.com/office/drawing/2014/main" id="{0EFE6D6E-5057-0248-AD41-92E4D246C1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9683" y="5485844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9301" name="Freeform 17">
              <a:extLst>
                <a:ext uri="{FF2B5EF4-FFF2-40B4-BE49-F238E27FC236}">
                  <a16:creationId xmlns:a16="http://schemas.microsoft.com/office/drawing/2014/main" id="{05E0A5D2-F581-3C43-8436-0AA5B3A0B79E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482990" y="4829534"/>
              <a:ext cx="641378" cy="401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2" name="Line 101">
              <a:extLst>
                <a:ext uri="{FF2B5EF4-FFF2-40B4-BE49-F238E27FC236}">
                  <a16:creationId xmlns:a16="http://schemas.microsoft.com/office/drawing/2014/main" id="{378FE282-A78F-3647-99A8-2E8E4F7BC7F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330" y="2334704"/>
              <a:ext cx="1991" cy="250006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303" name="Freeform 17">
              <a:extLst>
                <a:ext uri="{FF2B5EF4-FFF2-40B4-BE49-F238E27FC236}">
                  <a16:creationId xmlns:a16="http://schemas.microsoft.com/office/drawing/2014/main" id="{86BE70F7-8E99-FF46-A223-C6D703E935DD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77400" y="2547864"/>
              <a:ext cx="626539" cy="21109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304" name="Line 101">
              <a:extLst>
                <a:ext uri="{FF2B5EF4-FFF2-40B4-BE49-F238E27FC236}">
                  <a16:creationId xmlns:a16="http://schemas.microsoft.com/office/drawing/2014/main" id="{CE8D4E2C-ECED-A447-A2FF-FD8817C4315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021" y="1993726"/>
              <a:ext cx="2560" cy="89249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9305" name="Group 92">
              <a:extLst>
                <a:ext uri="{FF2B5EF4-FFF2-40B4-BE49-F238E27FC236}">
                  <a16:creationId xmlns:a16="http://schemas.microsoft.com/office/drawing/2014/main" id="{EADCCCEF-30F2-8743-B2EC-12E1DC0FC9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9549" y="1682713"/>
              <a:ext cx="191062" cy="284592"/>
              <a:chOff x="4071257" y="1928327"/>
              <a:chExt cx="191062" cy="284592"/>
            </a:xfrm>
          </p:grpSpPr>
          <p:sp>
            <p:nvSpPr>
              <p:cNvPr id="139309" name="Rectangle 19">
                <a:extLst>
                  <a:ext uri="{FF2B5EF4-FFF2-40B4-BE49-F238E27FC236}">
                    <a16:creationId xmlns:a16="http://schemas.microsoft.com/office/drawing/2014/main" id="{23A71154-1680-AF48-8EBA-DE5E5D8AE2B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39310" name="Rectangle 22">
                <a:extLst>
                  <a:ext uri="{FF2B5EF4-FFF2-40B4-BE49-F238E27FC236}">
                    <a16:creationId xmlns:a16="http://schemas.microsoft.com/office/drawing/2014/main" id="{7AFB7377-2A95-A243-BCD2-199F157B18D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56521" y="2043642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39306" name="Oval 68">
              <a:extLst>
                <a:ext uri="{FF2B5EF4-FFF2-40B4-BE49-F238E27FC236}">
                  <a16:creationId xmlns:a16="http://schemas.microsoft.com/office/drawing/2014/main" id="{5E3BE8D6-F7B1-3B4F-9886-8FB8893FB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790" y="2493921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7" name="Oval 68">
              <a:extLst>
                <a:ext uri="{FF2B5EF4-FFF2-40B4-BE49-F238E27FC236}">
                  <a16:creationId xmlns:a16="http://schemas.microsoft.com/office/drawing/2014/main" id="{4CB16184-F1B3-1B49-BDF2-AEF780420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290367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9308" name="Line 6">
              <a:extLst>
                <a:ext uri="{FF2B5EF4-FFF2-40B4-BE49-F238E27FC236}">
                  <a16:creationId xmlns:a16="http://schemas.microsoft.com/office/drawing/2014/main" id="{3A186857-D248-C440-830A-8BE31097E6E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5199" y="2344248"/>
              <a:ext cx="66047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Title 1">
            <a:extLst>
              <a:ext uri="{FF2B5EF4-FFF2-40B4-BE49-F238E27FC236}">
                <a16:creationId xmlns:a16="http://schemas.microsoft.com/office/drawing/2014/main" id="{3EA0FDBC-8133-9F4B-AD54-58697D2B96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2800"/>
              <a:t>Select  A=A</a:t>
            </a:r>
            <a:r>
              <a:rPr lang="en-US" altLang="en-US" sz="2800" baseline="-25000"/>
              <a:t>1</a:t>
            </a:r>
            <a:r>
              <a:rPr lang="en-US" altLang="en-US" sz="2800"/>
              <a:t>A</a:t>
            </a:r>
            <a:r>
              <a:rPr lang="en-US" altLang="en-US" sz="2800" baseline="-25000"/>
              <a:t>0</a:t>
            </a:r>
            <a:r>
              <a:rPr lang="en-US" altLang="en-US" sz="2800"/>
              <a:t> or  </a:t>
            </a:r>
            <a:r>
              <a:rPr lang="en-US" altLang="en-US" sz="2800">
                <a:solidFill>
                  <a:srgbClr val="FF0000"/>
                </a:solidFill>
              </a:rPr>
              <a:t>B=B</a:t>
            </a:r>
            <a:r>
              <a:rPr lang="en-US" altLang="en-US" sz="2800" baseline="-25000">
                <a:solidFill>
                  <a:srgbClr val="FF0000"/>
                </a:solidFill>
              </a:rPr>
              <a:t>1</a:t>
            </a:r>
            <a:r>
              <a:rPr lang="en-US" altLang="en-US" sz="2800">
                <a:solidFill>
                  <a:srgbClr val="FF0000"/>
                </a:solidFill>
              </a:rPr>
              <a:t>B</a:t>
            </a:r>
            <a:r>
              <a:rPr lang="en-US" altLang="en-US" sz="2800" baseline="-25000">
                <a:solidFill>
                  <a:srgbClr val="FF0000"/>
                </a:solidFill>
              </a:rPr>
              <a:t>0</a:t>
            </a:r>
            <a:r>
              <a:rPr lang="en-US" altLang="en-US" sz="2800" baseline="-25000"/>
              <a:t>  </a:t>
            </a:r>
            <a:r>
              <a:rPr lang="en-US" altLang="en-US" sz="2800"/>
              <a:t>or  C=C</a:t>
            </a:r>
            <a:r>
              <a:rPr lang="en-US" altLang="en-US" sz="2800" baseline="-25000"/>
              <a:t>1</a:t>
            </a:r>
            <a:r>
              <a:rPr lang="en-US" altLang="en-US" sz="2800"/>
              <a:t>C</a:t>
            </a:r>
            <a:r>
              <a:rPr lang="en-US" altLang="en-US" sz="2800" baseline="-25000"/>
              <a:t>0</a:t>
            </a:r>
            <a:r>
              <a:rPr lang="en-US" altLang="en-US" sz="2800"/>
              <a:t>  or  D=D</a:t>
            </a:r>
            <a:r>
              <a:rPr lang="en-US" altLang="en-US" sz="2800" baseline="-25000"/>
              <a:t>1</a:t>
            </a:r>
            <a:r>
              <a:rPr lang="en-US" altLang="en-US" sz="2800"/>
              <a:t>D</a:t>
            </a:r>
            <a:r>
              <a:rPr lang="en-US" altLang="en-US" sz="2800" baseline="-25000"/>
              <a:t>0 </a:t>
            </a:r>
            <a:r>
              <a:rPr lang="en-US" altLang="en-US" sz="2800"/>
              <a:t> </a:t>
            </a:r>
          </a:p>
        </p:txBody>
      </p:sp>
      <p:sp>
        <p:nvSpPr>
          <p:cNvPr id="140290" name="TextBox 43">
            <a:extLst>
              <a:ext uri="{FF2B5EF4-FFF2-40B4-BE49-F238E27FC236}">
                <a16:creationId xmlns:a16="http://schemas.microsoft.com/office/drawing/2014/main" id="{97500133-CC50-FC4E-8F87-817750D6D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3149600"/>
            <a:ext cx="603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B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0291" name="TextBox 44">
            <a:extLst>
              <a:ext uri="{FF2B5EF4-FFF2-40B4-BE49-F238E27FC236}">
                <a16:creationId xmlns:a16="http://schemas.microsoft.com/office/drawing/2014/main" id="{C25DDCB6-0A02-0549-ADA1-9095BAD79F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1525" y="5487988"/>
            <a:ext cx="6032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B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0292" name="TextBox 45">
            <a:extLst>
              <a:ext uri="{FF2B5EF4-FFF2-40B4-BE49-F238E27FC236}">
                <a16:creationId xmlns:a16="http://schemas.microsoft.com/office/drawing/2014/main" id="{0C34E09A-AE62-3B46-BEEE-58542EB57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2214" y="1290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0293" name="TextBox 50">
            <a:extLst>
              <a:ext uri="{FF2B5EF4-FFF2-40B4-BE49-F238E27FC236}">
                <a16:creationId xmlns:a16="http://schemas.microsoft.com/office/drawing/2014/main" id="{57AB01F1-7B42-984F-BB47-8976258D5D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8914" y="1287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40294" name="Straight Connector 51">
            <a:extLst>
              <a:ext uri="{FF2B5EF4-FFF2-40B4-BE49-F238E27FC236}">
                <a16:creationId xmlns:a16="http://schemas.microsoft.com/office/drawing/2014/main" id="{5D5E30A9-1A40-CF42-813A-DED3AF6D9EF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91113" y="3232151"/>
            <a:ext cx="487362" cy="1190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295" name="Straight Connector 52">
            <a:extLst>
              <a:ext uri="{FF2B5EF4-FFF2-40B4-BE49-F238E27FC236}">
                <a16:creationId xmlns:a16="http://schemas.microsoft.com/office/drawing/2014/main" id="{CDC3DFCE-1F0A-114F-A68C-7444C814031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87938" y="5556251"/>
            <a:ext cx="487362" cy="11906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40296" name="Group 53">
            <a:extLst>
              <a:ext uri="{FF2B5EF4-FFF2-40B4-BE49-F238E27FC236}">
                <a16:creationId xmlns:a16="http://schemas.microsoft.com/office/drawing/2014/main" id="{D9343DB6-3A8D-DC43-83A4-A6593E6E7590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1676401"/>
            <a:ext cx="2814638" cy="4600575"/>
            <a:chOff x="3505200" y="1676400"/>
            <a:chExt cx="2814333" cy="4600934"/>
          </a:xfrm>
        </p:grpSpPr>
        <p:sp>
          <p:nvSpPr>
            <p:cNvPr id="140297" name="Line 4">
              <a:extLst>
                <a:ext uri="{FF2B5EF4-FFF2-40B4-BE49-F238E27FC236}">
                  <a16:creationId xmlns:a16="http://schemas.microsoft.com/office/drawing/2014/main" id="{A1437E55-6942-3E4C-9613-2411343C635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2940833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98" name="Line 5">
              <a:extLst>
                <a:ext uri="{FF2B5EF4-FFF2-40B4-BE49-F238E27FC236}">
                  <a16:creationId xmlns:a16="http://schemas.microsoft.com/office/drawing/2014/main" id="{DC465C49-4100-6347-9094-80A79BC5FCC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20654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299" name="Line 6">
              <a:extLst>
                <a:ext uri="{FF2B5EF4-FFF2-40B4-BE49-F238E27FC236}">
                  <a16:creationId xmlns:a16="http://schemas.microsoft.com/office/drawing/2014/main" id="{6E10A669-5055-CA47-A344-02AED3408EE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4154" y="3335211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0" name="Freeform 7">
              <a:extLst>
                <a:ext uri="{FF2B5EF4-FFF2-40B4-BE49-F238E27FC236}">
                  <a16:creationId xmlns:a16="http://schemas.microsoft.com/office/drawing/2014/main" id="{B4264677-A1D9-8547-BDF8-58E8CF13588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3616" y="272402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1" name="Line 20">
              <a:extLst>
                <a:ext uri="{FF2B5EF4-FFF2-40B4-BE49-F238E27FC236}">
                  <a16:creationId xmlns:a16="http://schemas.microsoft.com/office/drawing/2014/main" id="{6526DA9B-BEE3-9A49-AEEC-E72B5722B0E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3541" y="3469328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02" name="Line 21">
              <a:extLst>
                <a:ext uri="{FF2B5EF4-FFF2-40B4-BE49-F238E27FC236}">
                  <a16:creationId xmlns:a16="http://schemas.microsoft.com/office/drawing/2014/main" id="{33232339-E785-5046-8290-163290EC581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74873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0303" name="Group 66">
              <a:extLst>
                <a:ext uri="{FF2B5EF4-FFF2-40B4-BE49-F238E27FC236}">
                  <a16:creationId xmlns:a16="http://schemas.microsoft.com/office/drawing/2014/main" id="{4D76E78B-89AD-0B47-9A22-0691757206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6715" y="1676400"/>
              <a:ext cx="199854" cy="293384"/>
              <a:chOff x="4071257" y="1928327"/>
              <a:chExt cx="199854" cy="293384"/>
            </a:xfrm>
          </p:grpSpPr>
          <p:sp>
            <p:nvSpPr>
              <p:cNvPr id="140335" name="Rectangle 19">
                <a:extLst>
                  <a:ext uri="{FF2B5EF4-FFF2-40B4-BE49-F238E27FC236}">
                    <a16:creationId xmlns:a16="http://schemas.microsoft.com/office/drawing/2014/main" id="{AD56F4ED-1868-BB40-B899-131FE50C2DD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0336" name="Rectangle 22">
                <a:extLst>
                  <a:ext uri="{FF2B5EF4-FFF2-40B4-BE49-F238E27FC236}">
                    <a16:creationId xmlns:a16="http://schemas.microsoft.com/office/drawing/2014/main" id="{CBAFB8F7-9F31-BB44-BA3F-AC602A90440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65313" y="2052434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0304" name="Line 101">
              <a:extLst>
                <a:ext uri="{FF2B5EF4-FFF2-40B4-BE49-F238E27FC236}">
                  <a16:creationId xmlns:a16="http://schemas.microsoft.com/office/drawing/2014/main" id="{FDE9A243-972D-334F-A14C-FD454A97288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6804" y="1982943"/>
              <a:ext cx="0" cy="78919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05" name="Rectangle 14">
              <a:extLst>
                <a:ext uri="{FF2B5EF4-FFF2-40B4-BE49-F238E27FC236}">
                  <a16:creationId xmlns:a16="http://schemas.microsoft.com/office/drawing/2014/main" id="{08192192-8F9B-B34E-871D-A81646841CBE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4959" y="2828799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06" name="TextBox 69">
              <a:extLst>
                <a:ext uri="{FF2B5EF4-FFF2-40B4-BE49-F238E27FC236}">
                  <a16:creationId xmlns:a16="http://schemas.microsoft.com/office/drawing/2014/main" id="{9E7C1410-EEC4-624B-B4BB-270878E6FA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5200" y="2712673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0307" name="TextBox 70">
              <a:extLst>
                <a:ext uri="{FF2B5EF4-FFF2-40B4-BE49-F238E27FC236}">
                  <a16:creationId xmlns:a16="http://schemas.microsoft.com/office/drawing/2014/main" id="{F83B95C0-38D1-3545-AA89-04918C10E6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645" y="298158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0308" name="TextBox 71">
              <a:extLst>
                <a:ext uri="{FF2B5EF4-FFF2-40B4-BE49-F238E27FC236}">
                  <a16:creationId xmlns:a16="http://schemas.microsoft.com/office/drawing/2014/main" id="{1CED1320-2FEE-B145-AE27-87B1BEA3B9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324603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0309" name="TextBox 72">
              <a:extLst>
                <a:ext uri="{FF2B5EF4-FFF2-40B4-BE49-F238E27FC236}">
                  <a16:creationId xmlns:a16="http://schemas.microsoft.com/office/drawing/2014/main" id="{00C11683-89D9-0B4A-9875-FDC47A2C69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152" y="3536034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0310" name="TextBox 73">
              <a:extLst>
                <a:ext uri="{FF2B5EF4-FFF2-40B4-BE49-F238E27FC236}">
                  <a16:creationId xmlns:a16="http://schemas.microsoft.com/office/drawing/2014/main" id="{4E435C0B-D840-E04C-9849-8AADD6892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6573" y="3146971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0311" name="Line 4">
              <a:extLst>
                <a:ext uri="{FF2B5EF4-FFF2-40B4-BE49-F238E27FC236}">
                  <a16:creationId xmlns:a16="http://schemas.microsoft.com/office/drawing/2014/main" id="{17A4E5DB-0790-5442-BAEA-1DED7A95BD4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279706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2" name="Line 5">
              <a:extLst>
                <a:ext uri="{FF2B5EF4-FFF2-40B4-BE49-F238E27FC236}">
                  <a16:creationId xmlns:a16="http://schemas.microsoft.com/office/drawing/2014/main" id="{33A43350-77CE-B040-A1D1-4F520136326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545417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3" name="Line 6">
              <a:extLst>
                <a:ext uri="{FF2B5EF4-FFF2-40B4-BE49-F238E27FC236}">
                  <a16:creationId xmlns:a16="http://schemas.microsoft.com/office/drawing/2014/main" id="{8DDDC2A6-6FA6-DA45-8CF7-726DFECA672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7264" y="5674084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4" name="Freeform 7">
              <a:extLst>
                <a:ext uri="{FF2B5EF4-FFF2-40B4-BE49-F238E27FC236}">
                  <a16:creationId xmlns:a16="http://schemas.microsoft.com/office/drawing/2014/main" id="{370806E1-DB6E-B644-876D-A1E68DBF438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6726" y="5062897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5" name="Freeform 17">
              <a:extLst>
                <a:ext uri="{FF2B5EF4-FFF2-40B4-BE49-F238E27FC236}">
                  <a16:creationId xmlns:a16="http://schemas.microsoft.com/office/drawing/2014/main" id="{B174DE56-3915-DC4E-821D-77C56B4D6ED0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83526" y="4605416"/>
              <a:ext cx="615704" cy="52047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6" name="Line 20">
              <a:extLst>
                <a:ext uri="{FF2B5EF4-FFF2-40B4-BE49-F238E27FC236}">
                  <a16:creationId xmlns:a16="http://schemas.microsoft.com/office/drawing/2014/main" id="{3EE6D2AB-82B3-A64D-877B-787E25CE89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6651" y="580820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7" name="Line 21">
              <a:extLst>
                <a:ext uri="{FF2B5EF4-FFF2-40B4-BE49-F238E27FC236}">
                  <a16:creationId xmlns:a16="http://schemas.microsoft.com/office/drawing/2014/main" id="{5A4055D3-2495-0D44-B401-BE2239F72CC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608760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18" name="Line 101">
              <a:extLst>
                <a:ext uri="{FF2B5EF4-FFF2-40B4-BE49-F238E27FC236}">
                  <a16:creationId xmlns:a16="http://schemas.microsoft.com/office/drawing/2014/main" id="{493BF6EA-DD97-6844-9EB4-BF14E52670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90245" y="2547864"/>
              <a:ext cx="1834" cy="20605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19" name="Rectangle 14">
              <a:extLst>
                <a:ext uri="{FF2B5EF4-FFF2-40B4-BE49-F238E27FC236}">
                  <a16:creationId xmlns:a16="http://schemas.microsoft.com/office/drawing/2014/main" id="{4A1D431F-51CA-E64D-852C-8ACC227F534C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8069" y="5167672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20" name="TextBox 83">
              <a:extLst>
                <a:ext uri="{FF2B5EF4-FFF2-40B4-BE49-F238E27FC236}">
                  <a16:creationId xmlns:a16="http://schemas.microsoft.com/office/drawing/2014/main" id="{C9D29B81-5EB4-9F40-A3DC-369AEF34C9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310" y="5051546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0321" name="TextBox 84">
              <a:extLst>
                <a:ext uri="{FF2B5EF4-FFF2-40B4-BE49-F238E27FC236}">
                  <a16:creationId xmlns:a16="http://schemas.microsoft.com/office/drawing/2014/main" id="{656EE09B-9A15-7141-9B2F-48A1CF03C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532046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0322" name="TextBox 85">
              <a:extLst>
                <a:ext uri="{FF2B5EF4-FFF2-40B4-BE49-F238E27FC236}">
                  <a16:creationId xmlns:a16="http://schemas.microsoft.com/office/drawing/2014/main" id="{F5CCEC4B-E127-7641-A7F6-697A6367CA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4865" y="558491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0323" name="TextBox 86">
              <a:extLst>
                <a:ext uri="{FF2B5EF4-FFF2-40B4-BE49-F238E27FC236}">
                  <a16:creationId xmlns:a16="http://schemas.microsoft.com/office/drawing/2014/main" id="{AD4C92AF-E787-E94E-8146-C6D2B79006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2262" y="5874907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0324" name="TextBox 87">
              <a:extLst>
                <a:ext uri="{FF2B5EF4-FFF2-40B4-BE49-F238E27FC236}">
                  <a16:creationId xmlns:a16="http://schemas.microsoft.com/office/drawing/2014/main" id="{712C3CA4-D8F8-3147-BB6F-0C1CEB2C69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9683" y="5485844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0325" name="Freeform 17">
              <a:extLst>
                <a:ext uri="{FF2B5EF4-FFF2-40B4-BE49-F238E27FC236}">
                  <a16:creationId xmlns:a16="http://schemas.microsoft.com/office/drawing/2014/main" id="{1FE8D2D1-C96C-A44D-A84B-F9FD054EF8A0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482990" y="4829534"/>
              <a:ext cx="641378" cy="401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26" name="Line 101">
              <a:extLst>
                <a:ext uri="{FF2B5EF4-FFF2-40B4-BE49-F238E27FC236}">
                  <a16:creationId xmlns:a16="http://schemas.microsoft.com/office/drawing/2014/main" id="{C1535DAD-0954-0C4D-BBC2-472FE30C56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330" y="2334704"/>
              <a:ext cx="1991" cy="250006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327" name="Freeform 17">
              <a:extLst>
                <a:ext uri="{FF2B5EF4-FFF2-40B4-BE49-F238E27FC236}">
                  <a16:creationId xmlns:a16="http://schemas.microsoft.com/office/drawing/2014/main" id="{6DE05BD3-B214-F54B-9236-14400C54BBC9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77400" y="2547864"/>
              <a:ext cx="626539" cy="21109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0328" name="Line 101">
              <a:extLst>
                <a:ext uri="{FF2B5EF4-FFF2-40B4-BE49-F238E27FC236}">
                  <a16:creationId xmlns:a16="http://schemas.microsoft.com/office/drawing/2014/main" id="{673992ED-7E56-164F-9521-684CF5E4D8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021" y="1993726"/>
              <a:ext cx="2560" cy="89249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0329" name="Group 92">
              <a:extLst>
                <a:ext uri="{FF2B5EF4-FFF2-40B4-BE49-F238E27FC236}">
                  <a16:creationId xmlns:a16="http://schemas.microsoft.com/office/drawing/2014/main" id="{91E24EB8-7259-F54A-B428-68CE9A1DE3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9549" y="1682713"/>
              <a:ext cx="191062" cy="284592"/>
              <a:chOff x="4071257" y="1928327"/>
              <a:chExt cx="191062" cy="284592"/>
            </a:xfrm>
          </p:grpSpPr>
          <p:sp>
            <p:nvSpPr>
              <p:cNvPr id="140333" name="Rectangle 19">
                <a:extLst>
                  <a:ext uri="{FF2B5EF4-FFF2-40B4-BE49-F238E27FC236}">
                    <a16:creationId xmlns:a16="http://schemas.microsoft.com/office/drawing/2014/main" id="{5D3CCCF1-0D84-2D46-B360-DB468B1C2967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0334" name="Rectangle 22">
                <a:extLst>
                  <a:ext uri="{FF2B5EF4-FFF2-40B4-BE49-F238E27FC236}">
                    <a16:creationId xmlns:a16="http://schemas.microsoft.com/office/drawing/2014/main" id="{A0C247CF-50C7-4D45-A282-08B9130BF7B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56521" y="2043642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0330" name="Oval 68">
              <a:extLst>
                <a:ext uri="{FF2B5EF4-FFF2-40B4-BE49-F238E27FC236}">
                  <a16:creationId xmlns:a16="http://schemas.microsoft.com/office/drawing/2014/main" id="{FF36EF6B-6A88-854E-B094-3D0D4F54CB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790" y="2493921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1" name="Oval 68">
              <a:extLst>
                <a:ext uri="{FF2B5EF4-FFF2-40B4-BE49-F238E27FC236}">
                  <a16:creationId xmlns:a16="http://schemas.microsoft.com/office/drawing/2014/main" id="{D754085C-A460-144D-B920-D37437AE98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290367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0332" name="Line 6">
              <a:extLst>
                <a:ext uri="{FF2B5EF4-FFF2-40B4-BE49-F238E27FC236}">
                  <a16:creationId xmlns:a16="http://schemas.microsoft.com/office/drawing/2014/main" id="{0F6E6B5A-CF33-BC4A-B3DC-50D228B759A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5199" y="2344248"/>
              <a:ext cx="66047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Title 1">
            <a:extLst>
              <a:ext uri="{FF2B5EF4-FFF2-40B4-BE49-F238E27FC236}">
                <a16:creationId xmlns:a16="http://schemas.microsoft.com/office/drawing/2014/main" id="{74BE43D3-D346-254C-92A6-2BDE80D088B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2800"/>
              <a:t>Select  A=A</a:t>
            </a:r>
            <a:r>
              <a:rPr lang="en-US" altLang="en-US" sz="2800" baseline="-25000"/>
              <a:t>1</a:t>
            </a:r>
            <a:r>
              <a:rPr lang="en-US" altLang="en-US" sz="2800"/>
              <a:t>A</a:t>
            </a:r>
            <a:r>
              <a:rPr lang="en-US" altLang="en-US" sz="2800" baseline="-25000"/>
              <a:t>0</a:t>
            </a:r>
            <a:r>
              <a:rPr lang="en-US" altLang="en-US" sz="2800"/>
              <a:t> or  B=B</a:t>
            </a:r>
            <a:r>
              <a:rPr lang="en-US" altLang="en-US" sz="2800" baseline="-25000"/>
              <a:t>1</a:t>
            </a:r>
            <a:r>
              <a:rPr lang="en-US" altLang="en-US" sz="2800"/>
              <a:t>B</a:t>
            </a:r>
            <a:r>
              <a:rPr lang="en-US" altLang="en-US" sz="2800" baseline="-25000"/>
              <a:t>0  </a:t>
            </a:r>
            <a:r>
              <a:rPr lang="en-US" altLang="en-US" sz="2800"/>
              <a:t>or  </a:t>
            </a:r>
            <a:r>
              <a:rPr lang="en-US" altLang="en-US" sz="2800">
                <a:solidFill>
                  <a:srgbClr val="FF0000"/>
                </a:solidFill>
              </a:rPr>
              <a:t>C=C</a:t>
            </a:r>
            <a:r>
              <a:rPr lang="en-US" altLang="en-US" sz="2800" baseline="-25000">
                <a:solidFill>
                  <a:srgbClr val="FF0000"/>
                </a:solidFill>
              </a:rPr>
              <a:t>1</a:t>
            </a:r>
            <a:r>
              <a:rPr lang="en-US" altLang="en-US" sz="2800">
                <a:solidFill>
                  <a:srgbClr val="FF0000"/>
                </a:solidFill>
              </a:rPr>
              <a:t>C</a:t>
            </a:r>
            <a:r>
              <a:rPr lang="en-US" altLang="en-US" sz="2800" baseline="-25000">
                <a:solidFill>
                  <a:srgbClr val="FF0000"/>
                </a:solidFill>
              </a:rPr>
              <a:t>0</a:t>
            </a:r>
            <a:r>
              <a:rPr lang="en-US" altLang="en-US" sz="2800"/>
              <a:t>  or  D=D</a:t>
            </a:r>
            <a:r>
              <a:rPr lang="en-US" altLang="en-US" sz="2800" baseline="-25000"/>
              <a:t>1</a:t>
            </a:r>
            <a:r>
              <a:rPr lang="en-US" altLang="en-US" sz="2800"/>
              <a:t>D</a:t>
            </a:r>
            <a:r>
              <a:rPr lang="en-US" altLang="en-US" sz="2800" baseline="-25000"/>
              <a:t>0 </a:t>
            </a:r>
            <a:r>
              <a:rPr lang="en-US" altLang="en-US" sz="2800"/>
              <a:t> </a:t>
            </a:r>
          </a:p>
        </p:txBody>
      </p:sp>
      <p:sp>
        <p:nvSpPr>
          <p:cNvPr id="141314" name="TextBox 43">
            <a:extLst>
              <a:ext uri="{FF2B5EF4-FFF2-40B4-BE49-F238E27FC236}">
                <a16:creationId xmlns:a16="http://schemas.microsoft.com/office/drawing/2014/main" id="{9916F212-66A7-864D-898A-E163F1C3C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3149600"/>
            <a:ext cx="6032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C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1315" name="TextBox 44">
            <a:extLst>
              <a:ext uri="{FF2B5EF4-FFF2-40B4-BE49-F238E27FC236}">
                <a16:creationId xmlns:a16="http://schemas.microsoft.com/office/drawing/2014/main" id="{A38813C0-33F7-3643-89A0-D9BD60F3C6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1525" y="5487988"/>
            <a:ext cx="6032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C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1316" name="TextBox 45">
            <a:extLst>
              <a:ext uri="{FF2B5EF4-FFF2-40B4-BE49-F238E27FC236}">
                <a16:creationId xmlns:a16="http://schemas.microsoft.com/office/drawing/2014/main" id="{03E618CF-3C68-A44D-A888-758D79905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2214" y="1290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1317" name="TextBox 50">
            <a:extLst>
              <a:ext uri="{FF2B5EF4-FFF2-40B4-BE49-F238E27FC236}">
                <a16:creationId xmlns:a16="http://schemas.microsoft.com/office/drawing/2014/main" id="{ED697C01-7644-D740-B111-D7899F411A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8914" y="1287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cxnSp>
        <p:nvCxnSpPr>
          <p:cNvPr id="141318" name="Straight Connector 51">
            <a:extLst>
              <a:ext uri="{FF2B5EF4-FFF2-40B4-BE49-F238E27FC236}">
                <a16:creationId xmlns:a16="http://schemas.microsoft.com/office/drawing/2014/main" id="{7947FC63-A86D-9345-A6A7-3E55B0C77A2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084763" y="3351214"/>
            <a:ext cx="493712" cy="1174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1319" name="Straight Connector 52">
            <a:extLst>
              <a:ext uri="{FF2B5EF4-FFF2-40B4-BE49-F238E27FC236}">
                <a16:creationId xmlns:a16="http://schemas.microsoft.com/office/drawing/2014/main" id="{E13FB29D-D4C9-6444-987F-642E5F8D57D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084764" y="5675313"/>
            <a:ext cx="490537" cy="1333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41320" name="Group 53">
            <a:extLst>
              <a:ext uri="{FF2B5EF4-FFF2-40B4-BE49-F238E27FC236}">
                <a16:creationId xmlns:a16="http://schemas.microsoft.com/office/drawing/2014/main" id="{2A788F6D-C1AB-7041-9B7C-3EB02C8D62DE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1676401"/>
            <a:ext cx="2814638" cy="4600575"/>
            <a:chOff x="3505200" y="1676400"/>
            <a:chExt cx="2814333" cy="4600934"/>
          </a:xfrm>
        </p:grpSpPr>
        <p:sp>
          <p:nvSpPr>
            <p:cNvPr id="141321" name="Line 4">
              <a:extLst>
                <a:ext uri="{FF2B5EF4-FFF2-40B4-BE49-F238E27FC236}">
                  <a16:creationId xmlns:a16="http://schemas.microsoft.com/office/drawing/2014/main" id="{E24F8C09-58D8-CA47-BA8E-37807EF6EBD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2940833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2" name="Line 5">
              <a:extLst>
                <a:ext uri="{FF2B5EF4-FFF2-40B4-BE49-F238E27FC236}">
                  <a16:creationId xmlns:a16="http://schemas.microsoft.com/office/drawing/2014/main" id="{87C6E3BC-6286-CC4E-A346-BF0D0B88418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20654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3" name="Line 6">
              <a:extLst>
                <a:ext uri="{FF2B5EF4-FFF2-40B4-BE49-F238E27FC236}">
                  <a16:creationId xmlns:a16="http://schemas.microsoft.com/office/drawing/2014/main" id="{51258F76-163B-DC43-B842-507B49E0B97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4154" y="3335211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4" name="Freeform 7">
              <a:extLst>
                <a:ext uri="{FF2B5EF4-FFF2-40B4-BE49-F238E27FC236}">
                  <a16:creationId xmlns:a16="http://schemas.microsoft.com/office/drawing/2014/main" id="{BA9DD1FD-EF95-2A4E-83C9-AB0396D4B1C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3616" y="272402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5" name="Line 20">
              <a:extLst>
                <a:ext uri="{FF2B5EF4-FFF2-40B4-BE49-F238E27FC236}">
                  <a16:creationId xmlns:a16="http://schemas.microsoft.com/office/drawing/2014/main" id="{5B926DCB-429F-1440-AA0C-E62AC49918F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3541" y="3469328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26" name="Line 21">
              <a:extLst>
                <a:ext uri="{FF2B5EF4-FFF2-40B4-BE49-F238E27FC236}">
                  <a16:creationId xmlns:a16="http://schemas.microsoft.com/office/drawing/2014/main" id="{829F4D93-840C-6847-A3B9-D93540ECEF7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74873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1327" name="Group 66">
              <a:extLst>
                <a:ext uri="{FF2B5EF4-FFF2-40B4-BE49-F238E27FC236}">
                  <a16:creationId xmlns:a16="http://schemas.microsoft.com/office/drawing/2014/main" id="{69240D66-C297-5146-BC2B-4559FAD16F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6715" y="1676400"/>
              <a:ext cx="199854" cy="293384"/>
              <a:chOff x="4071257" y="1928327"/>
              <a:chExt cx="199854" cy="293384"/>
            </a:xfrm>
          </p:grpSpPr>
          <p:sp>
            <p:nvSpPr>
              <p:cNvPr id="141359" name="Rectangle 19">
                <a:extLst>
                  <a:ext uri="{FF2B5EF4-FFF2-40B4-BE49-F238E27FC236}">
                    <a16:creationId xmlns:a16="http://schemas.microsoft.com/office/drawing/2014/main" id="{486D5A1B-8D9C-A84B-B28B-6070B79103CC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1360" name="Rectangle 22">
                <a:extLst>
                  <a:ext uri="{FF2B5EF4-FFF2-40B4-BE49-F238E27FC236}">
                    <a16:creationId xmlns:a16="http://schemas.microsoft.com/office/drawing/2014/main" id="{77BE0776-174A-E54C-B5BE-FFEE5311A9D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65313" y="2052434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1328" name="Line 101">
              <a:extLst>
                <a:ext uri="{FF2B5EF4-FFF2-40B4-BE49-F238E27FC236}">
                  <a16:creationId xmlns:a16="http://schemas.microsoft.com/office/drawing/2014/main" id="{5EC84387-EB48-A043-8203-A585068B424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6804" y="1982943"/>
              <a:ext cx="0" cy="78919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329" name="Rectangle 14">
              <a:extLst>
                <a:ext uri="{FF2B5EF4-FFF2-40B4-BE49-F238E27FC236}">
                  <a16:creationId xmlns:a16="http://schemas.microsoft.com/office/drawing/2014/main" id="{02C33BA4-AFB7-144F-9818-4C8B3423A7C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4959" y="2828799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30" name="TextBox 69">
              <a:extLst>
                <a:ext uri="{FF2B5EF4-FFF2-40B4-BE49-F238E27FC236}">
                  <a16:creationId xmlns:a16="http://schemas.microsoft.com/office/drawing/2014/main" id="{45475C68-681A-8F4D-B3E4-610AE0BC67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5200" y="2712673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1331" name="TextBox 70">
              <a:extLst>
                <a:ext uri="{FF2B5EF4-FFF2-40B4-BE49-F238E27FC236}">
                  <a16:creationId xmlns:a16="http://schemas.microsoft.com/office/drawing/2014/main" id="{4568B6F7-0F83-2149-BED9-E536BBEDB5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645" y="298158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1332" name="TextBox 71">
              <a:extLst>
                <a:ext uri="{FF2B5EF4-FFF2-40B4-BE49-F238E27FC236}">
                  <a16:creationId xmlns:a16="http://schemas.microsoft.com/office/drawing/2014/main" id="{9EA18869-17CC-8C40-8C23-468B7DBC9D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324603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1333" name="TextBox 72">
              <a:extLst>
                <a:ext uri="{FF2B5EF4-FFF2-40B4-BE49-F238E27FC236}">
                  <a16:creationId xmlns:a16="http://schemas.microsoft.com/office/drawing/2014/main" id="{28C3826B-3678-C547-A074-62E6669498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152" y="3536034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1334" name="TextBox 73">
              <a:extLst>
                <a:ext uri="{FF2B5EF4-FFF2-40B4-BE49-F238E27FC236}">
                  <a16:creationId xmlns:a16="http://schemas.microsoft.com/office/drawing/2014/main" id="{967A0CBD-89D0-2A44-94BA-35C8E6C97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6573" y="3146971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1335" name="Line 4">
              <a:extLst>
                <a:ext uri="{FF2B5EF4-FFF2-40B4-BE49-F238E27FC236}">
                  <a16:creationId xmlns:a16="http://schemas.microsoft.com/office/drawing/2014/main" id="{EB50879B-568F-F744-94D0-DB16FAA1C0C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279706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6" name="Line 5">
              <a:extLst>
                <a:ext uri="{FF2B5EF4-FFF2-40B4-BE49-F238E27FC236}">
                  <a16:creationId xmlns:a16="http://schemas.microsoft.com/office/drawing/2014/main" id="{4B53F167-BD04-7B4A-9F4D-6626DE8B29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545417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7" name="Line 6">
              <a:extLst>
                <a:ext uri="{FF2B5EF4-FFF2-40B4-BE49-F238E27FC236}">
                  <a16:creationId xmlns:a16="http://schemas.microsoft.com/office/drawing/2014/main" id="{5991DF99-C30E-464A-B732-1A5BEE5B16F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7264" y="5674084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8" name="Freeform 7">
              <a:extLst>
                <a:ext uri="{FF2B5EF4-FFF2-40B4-BE49-F238E27FC236}">
                  <a16:creationId xmlns:a16="http://schemas.microsoft.com/office/drawing/2014/main" id="{3E92470C-2F7F-BA4D-A993-36D34E89B73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6726" y="5062897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39" name="Freeform 17">
              <a:extLst>
                <a:ext uri="{FF2B5EF4-FFF2-40B4-BE49-F238E27FC236}">
                  <a16:creationId xmlns:a16="http://schemas.microsoft.com/office/drawing/2014/main" id="{F5637030-1C2B-D247-BB24-80A0A6534325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83526" y="4605416"/>
              <a:ext cx="615704" cy="52047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0" name="Line 20">
              <a:extLst>
                <a:ext uri="{FF2B5EF4-FFF2-40B4-BE49-F238E27FC236}">
                  <a16:creationId xmlns:a16="http://schemas.microsoft.com/office/drawing/2014/main" id="{DABC884E-9910-1E45-9F56-35D745FF39C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6651" y="580820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1" name="Line 21">
              <a:extLst>
                <a:ext uri="{FF2B5EF4-FFF2-40B4-BE49-F238E27FC236}">
                  <a16:creationId xmlns:a16="http://schemas.microsoft.com/office/drawing/2014/main" id="{8B77DA20-7964-8E4A-88CB-091B6A98D5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608760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42" name="Line 101">
              <a:extLst>
                <a:ext uri="{FF2B5EF4-FFF2-40B4-BE49-F238E27FC236}">
                  <a16:creationId xmlns:a16="http://schemas.microsoft.com/office/drawing/2014/main" id="{2D10E310-CB59-2545-B441-91B32366F4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90245" y="2547864"/>
              <a:ext cx="1834" cy="20605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343" name="Rectangle 14">
              <a:extLst>
                <a:ext uri="{FF2B5EF4-FFF2-40B4-BE49-F238E27FC236}">
                  <a16:creationId xmlns:a16="http://schemas.microsoft.com/office/drawing/2014/main" id="{5D46840F-C731-9942-9DC4-E232AA325544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8069" y="5167672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44" name="TextBox 83">
              <a:extLst>
                <a:ext uri="{FF2B5EF4-FFF2-40B4-BE49-F238E27FC236}">
                  <a16:creationId xmlns:a16="http://schemas.microsoft.com/office/drawing/2014/main" id="{2858930D-A944-2148-B32F-A26872E4E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310" y="5051546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1345" name="TextBox 84">
              <a:extLst>
                <a:ext uri="{FF2B5EF4-FFF2-40B4-BE49-F238E27FC236}">
                  <a16:creationId xmlns:a16="http://schemas.microsoft.com/office/drawing/2014/main" id="{55531F34-87BD-6A41-8897-9933024F9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532046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1346" name="TextBox 85">
              <a:extLst>
                <a:ext uri="{FF2B5EF4-FFF2-40B4-BE49-F238E27FC236}">
                  <a16:creationId xmlns:a16="http://schemas.microsoft.com/office/drawing/2014/main" id="{479D3D17-6330-B54E-8017-692CDDAEC1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4865" y="558491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1347" name="TextBox 86">
              <a:extLst>
                <a:ext uri="{FF2B5EF4-FFF2-40B4-BE49-F238E27FC236}">
                  <a16:creationId xmlns:a16="http://schemas.microsoft.com/office/drawing/2014/main" id="{476BD65A-4790-D541-8661-B686E24355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2262" y="5874907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1348" name="TextBox 87">
              <a:extLst>
                <a:ext uri="{FF2B5EF4-FFF2-40B4-BE49-F238E27FC236}">
                  <a16:creationId xmlns:a16="http://schemas.microsoft.com/office/drawing/2014/main" id="{C39A5B60-3A4A-AC44-B846-93724FE74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9683" y="5485844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1349" name="Freeform 17">
              <a:extLst>
                <a:ext uri="{FF2B5EF4-FFF2-40B4-BE49-F238E27FC236}">
                  <a16:creationId xmlns:a16="http://schemas.microsoft.com/office/drawing/2014/main" id="{E6BD58E1-D6B9-AC4E-9EA2-5B550C57B3DA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482990" y="4829534"/>
              <a:ext cx="641378" cy="401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0" name="Line 101">
              <a:extLst>
                <a:ext uri="{FF2B5EF4-FFF2-40B4-BE49-F238E27FC236}">
                  <a16:creationId xmlns:a16="http://schemas.microsoft.com/office/drawing/2014/main" id="{756FCBA4-9D35-FB44-B232-0F70DA775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330" y="2334704"/>
              <a:ext cx="1991" cy="250006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351" name="Freeform 17">
              <a:extLst>
                <a:ext uri="{FF2B5EF4-FFF2-40B4-BE49-F238E27FC236}">
                  <a16:creationId xmlns:a16="http://schemas.microsoft.com/office/drawing/2014/main" id="{45BB75B9-A874-1A4B-AAD7-AE1070215556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77400" y="2547864"/>
              <a:ext cx="626539" cy="21109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1352" name="Line 101">
              <a:extLst>
                <a:ext uri="{FF2B5EF4-FFF2-40B4-BE49-F238E27FC236}">
                  <a16:creationId xmlns:a16="http://schemas.microsoft.com/office/drawing/2014/main" id="{953832B5-CE1C-4F41-9471-47574DC8A8C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021" y="1993726"/>
              <a:ext cx="2560" cy="89249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1353" name="Group 92">
              <a:extLst>
                <a:ext uri="{FF2B5EF4-FFF2-40B4-BE49-F238E27FC236}">
                  <a16:creationId xmlns:a16="http://schemas.microsoft.com/office/drawing/2014/main" id="{9C6C9B38-CF95-9147-ADE1-D84C53E04F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9549" y="1682713"/>
              <a:ext cx="191062" cy="284592"/>
              <a:chOff x="4071257" y="1928327"/>
              <a:chExt cx="191062" cy="284592"/>
            </a:xfrm>
          </p:grpSpPr>
          <p:sp>
            <p:nvSpPr>
              <p:cNvPr id="141357" name="Rectangle 19">
                <a:extLst>
                  <a:ext uri="{FF2B5EF4-FFF2-40B4-BE49-F238E27FC236}">
                    <a16:creationId xmlns:a16="http://schemas.microsoft.com/office/drawing/2014/main" id="{41E5113D-0CED-E74D-8C49-38105C88D37F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1358" name="Rectangle 22">
                <a:extLst>
                  <a:ext uri="{FF2B5EF4-FFF2-40B4-BE49-F238E27FC236}">
                    <a16:creationId xmlns:a16="http://schemas.microsoft.com/office/drawing/2014/main" id="{37C01BED-DFEE-5D46-B2E0-8A4747A80609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56521" y="2043642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1354" name="Oval 68">
              <a:extLst>
                <a:ext uri="{FF2B5EF4-FFF2-40B4-BE49-F238E27FC236}">
                  <a16:creationId xmlns:a16="http://schemas.microsoft.com/office/drawing/2014/main" id="{381DC24A-B8F2-D241-ADE0-BF2141D8B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790" y="2493921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5" name="Oval 68">
              <a:extLst>
                <a:ext uri="{FF2B5EF4-FFF2-40B4-BE49-F238E27FC236}">
                  <a16:creationId xmlns:a16="http://schemas.microsoft.com/office/drawing/2014/main" id="{13A80E63-CF5A-B044-8623-5939124EB1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290367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1356" name="Line 6">
              <a:extLst>
                <a:ext uri="{FF2B5EF4-FFF2-40B4-BE49-F238E27FC236}">
                  <a16:creationId xmlns:a16="http://schemas.microsoft.com/office/drawing/2014/main" id="{FE010B1C-A25C-1848-8BAF-A6055085894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5199" y="2344248"/>
              <a:ext cx="66047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Title 1">
            <a:extLst>
              <a:ext uri="{FF2B5EF4-FFF2-40B4-BE49-F238E27FC236}">
                <a16:creationId xmlns:a16="http://schemas.microsoft.com/office/drawing/2014/main" id="{4A19EA0F-3BC9-D84A-82FD-DC194A9F3C5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2800"/>
              <a:t>Select  A=A</a:t>
            </a:r>
            <a:r>
              <a:rPr lang="en-US" altLang="en-US" sz="2800" baseline="-25000"/>
              <a:t>1</a:t>
            </a:r>
            <a:r>
              <a:rPr lang="en-US" altLang="en-US" sz="2800"/>
              <a:t>A</a:t>
            </a:r>
            <a:r>
              <a:rPr lang="en-US" altLang="en-US" sz="2800" baseline="-25000"/>
              <a:t>0</a:t>
            </a:r>
            <a:r>
              <a:rPr lang="en-US" altLang="en-US" sz="2800"/>
              <a:t> or  B=B</a:t>
            </a:r>
            <a:r>
              <a:rPr lang="en-US" altLang="en-US" sz="2800" baseline="-25000"/>
              <a:t>1</a:t>
            </a:r>
            <a:r>
              <a:rPr lang="en-US" altLang="en-US" sz="2800"/>
              <a:t>B</a:t>
            </a:r>
            <a:r>
              <a:rPr lang="en-US" altLang="en-US" sz="2800" baseline="-25000"/>
              <a:t>0  </a:t>
            </a:r>
            <a:r>
              <a:rPr lang="en-US" altLang="en-US" sz="2800"/>
              <a:t>or  C=C</a:t>
            </a:r>
            <a:r>
              <a:rPr lang="en-US" altLang="en-US" sz="2800" baseline="-25000"/>
              <a:t>1</a:t>
            </a:r>
            <a:r>
              <a:rPr lang="en-US" altLang="en-US" sz="2800"/>
              <a:t>C</a:t>
            </a:r>
            <a:r>
              <a:rPr lang="en-US" altLang="en-US" sz="2800" baseline="-25000"/>
              <a:t>0</a:t>
            </a:r>
            <a:r>
              <a:rPr lang="en-US" altLang="en-US" sz="2800"/>
              <a:t>  or  </a:t>
            </a:r>
            <a:r>
              <a:rPr lang="en-US" altLang="en-US" sz="2800">
                <a:solidFill>
                  <a:srgbClr val="FF0000"/>
                </a:solidFill>
              </a:rPr>
              <a:t>D=D</a:t>
            </a:r>
            <a:r>
              <a:rPr lang="en-US" altLang="en-US" sz="2800" baseline="-25000">
                <a:solidFill>
                  <a:srgbClr val="FF0000"/>
                </a:solidFill>
              </a:rPr>
              <a:t>1</a:t>
            </a:r>
            <a:r>
              <a:rPr lang="en-US" altLang="en-US" sz="2800">
                <a:solidFill>
                  <a:srgbClr val="FF0000"/>
                </a:solidFill>
              </a:rPr>
              <a:t>D</a:t>
            </a:r>
            <a:r>
              <a:rPr lang="en-US" altLang="en-US" sz="2800" baseline="-25000">
                <a:solidFill>
                  <a:srgbClr val="FF0000"/>
                </a:solidFill>
              </a:rPr>
              <a:t>0</a:t>
            </a:r>
            <a:r>
              <a:rPr lang="en-US" altLang="en-US" sz="2800" baseline="-25000"/>
              <a:t> </a:t>
            </a:r>
            <a:r>
              <a:rPr lang="en-US" altLang="en-US" sz="2800"/>
              <a:t> </a:t>
            </a:r>
          </a:p>
        </p:txBody>
      </p:sp>
      <p:sp>
        <p:nvSpPr>
          <p:cNvPr id="142338" name="TextBox 43">
            <a:extLst>
              <a:ext uri="{FF2B5EF4-FFF2-40B4-BE49-F238E27FC236}">
                <a16:creationId xmlns:a16="http://schemas.microsoft.com/office/drawing/2014/main" id="{192458FB-D686-6243-8F19-1CC532797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7875" y="3149600"/>
            <a:ext cx="6159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D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42339" name="TextBox 44">
            <a:extLst>
              <a:ext uri="{FF2B5EF4-FFF2-40B4-BE49-F238E27FC236}">
                <a16:creationId xmlns:a16="http://schemas.microsoft.com/office/drawing/2014/main" id="{14675576-6004-0E44-AF01-2BC85F2814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1525" y="5487988"/>
            <a:ext cx="6159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latin typeface="Times" pitchFamily="2" charset="0"/>
              </a:rPr>
              <a:t>= D</a:t>
            </a:r>
            <a:r>
              <a:rPr lang="en-US" altLang="en-US" sz="1800" b="0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2340" name="TextBox 45">
            <a:extLst>
              <a:ext uri="{FF2B5EF4-FFF2-40B4-BE49-F238E27FC236}">
                <a16:creationId xmlns:a16="http://schemas.microsoft.com/office/drawing/2014/main" id="{470E11CC-B68B-7C4E-9F42-DAAF94D926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2214" y="12906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42341" name="TextBox 50">
            <a:extLst>
              <a:ext uri="{FF2B5EF4-FFF2-40B4-BE49-F238E27FC236}">
                <a16:creationId xmlns:a16="http://schemas.microsoft.com/office/drawing/2014/main" id="{669A4291-E1E3-7644-8D50-3DA85BD0FE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68914" y="1287463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cxnSp>
        <p:nvCxnSpPr>
          <p:cNvPr id="142342" name="Straight Connector 51">
            <a:extLst>
              <a:ext uri="{FF2B5EF4-FFF2-40B4-BE49-F238E27FC236}">
                <a16:creationId xmlns:a16="http://schemas.microsoft.com/office/drawing/2014/main" id="{FA9454E2-FCD9-8C4A-9BC5-C539AB07E3E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084763" y="3351214"/>
            <a:ext cx="493712" cy="3968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3" name="Straight Connector 52">
            <a:extLst>
              <a:ext uri="{FF2B5EF4-FFF2-40B4-BE49-F238E27FC236}">
                <a16:creationId xmlns:a16="http://schemas.microsoft.com/office/drawing/2014/main" id="{D6F572BC-3AB0-B143-A9D6-39CEB55FC93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084764" y="5675313"/>
            <a:ext cx="490537" cy="41275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42344" name="Group 53">
            <a:extLst>
              <a:ext uri="{FF2B5EF4-FFF2-40B4-BE49-F238E27FC236}">
                <a16:creationId xmlns:a16="http://schemas.microsoft.com/office/drawing/2014/main" id="{AFBC42A1-5674-5A49-B624-EB6501C4BD44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1676401"/>
            <a:ext cx="2814638" cy="4600575"/>
            <a:chOff x="3505200" y="1676400"/>
            <a:chExt cx="2814333" cy="4600934"/>
          </a:xfrm>
        </p:grpSpPr>
        <p:sp>
          <p:nvSpPr>
            <p:cNvPr id="142345" name="Line 4">
              <a:extLst>
                <a:ext uri="{FF2B5EF4-FFF2-40B4-BE49-F238E27FC236}">
                  <a16:creationId xmlns:a16="http://schemas.microsoft.com/office/drawing/2014/main" id="{11B03457-E603-CC4A-9D04-FC6714EE8BF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2940833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46" name="Line 5">
              <a:extLst>
                <a:ext uri="{FF2B5EF4-FFF2-40B4-BE49-F238E27FC236}">
                  <a16:creationId xmlns:a16="http://schemas.microsoft.com/office/drawing/2014/main" id="{14B0D8A6-864B-0E4A-9971-5C7B1C5A974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20654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47" name="Line 6">
              <a:extLst>
                <a:ext uri="{FF2B5EF4-FFF2-40B4-BE49-F238E27FC236}">
                  <a16:creationId xmlns:a16="http://schemas.microsoft.com/office/drawing/2014/main" id="{CF98FF38-58B8-A94A-9893-8227E741365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4154" y="3335211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48" name="Freeform 7">
              <a:extLst>
                <a:ext uri="{FF2B5EF4-FFF2-40B4-BE49-F238E27FC236}">
                  <a16:creationId xmlns:a16="http://schemas.microsoft.com/office/drawing/2014/main" id="{A8405FAD-0C79-AD4B-89D0-7072804F3E4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3616" y="272402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49" name="Line 20">
              <a:extLst>
                <a:ext uri="{FF2B5EF4-FFF2-40B4-BE49-F238E27FC236}">
                  <a16:creationId xmlns:a16="http://schemas.microsoft.com/office/drawing/2014/main" id="{DB3274B8-53A4-7846-BDDE-B34692195C5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3541" y="3469328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50" name="Line 21">
              <a:extLst>
                <a:ext uri="{FF2B5EF4-FFF2-40B4-BE49-F238E27FC236}">
                  <a16:creationId xmlns:a16="http://schemas.microsoft.com/office/drawing/2014/main" id="{5B97E3FA-D0EF-0C4D-B71F-A9A45DD6429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74873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2351" name="Group 66">
              <a:extLst>
                <a:ext uri="{FF2B5EF4-FFF2-40B4-BE49-F238E27FC236}">
                  <a16:creationId xmlns:a16="http://schemas.microsoft.com/office/drawing/2014/main" id="{688DCBC5-8790-4342-99E1-BA27BD3CD2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6715" y="1676400"/>
              <a:ext cx="199854" cy="293384"/>
              <a:chOff x="4071257" y="1928327"/>
              <a:chExt cx="199854" cy="293384"/>
            </a:xfrm>
          </p:grpSpPr>
          <p:sp>
            <p:nvSpPr>
              <p:cNvPr id="142383" name="Rectangle 19">
                <a:extLst>
                  <a:ext uri="{FF2B5EF4-FFF2-40B4-BE49-F238E27FC236}">
                    <a16:creationId xmlns:a16="http://schemas.microsoft.com/office/drawing/2014/main" id="{54AA248B-DF19-6745-B672-22B2BBC36AAA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2384" name="Rectangle 22">
                <a:extLst>
                  <a:ext uri="{FF2B5EF4-FFF2-40B4-BE49-F238E27FC236}">
                    <a16:creationId xmlns:a16="http://schemas.microsoft.com/office/drawing/2014/main" id="{4D9F37C3-F4BC-C747-9813-46DCDB4436FD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65313" y="2052434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2352" name="Line 101">
              <a:extLst>
                <a:ext uri="{FF2B5EF4-FFF2-40B4-BE49-F238E27FC236}">
                  <a16:creationId xmlns:a16="http://schemas.microsoft.com/office/drawing/2014/main" id="{4BE6D057-870C-B645-83CA-BF6302CE427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6804" y="1982943"/>
              <a:ext cx="0" cy="78919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353" name="Rectangle 14">
              <a:extLst>
                <a:ext uri="{FF2B5EF4-FFF2-40B4-BE49-F238E27FC236}">
                  <a16:creationId xmlns:a16="http://schemas.microsoft.com/office/drawing/2014/main" id="{5E0FD3F7-274E-D24B-86CC-5E25D0D740C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4959" y="2828799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54" name="TextBox 69">
              <a:extLst>
                <a:ext uri="{FF2B5EF4-FFF2-40B4-BE49-F238E27FC236}">
                  <a16:creationId xmlns:a16="http://schemas.microsoft.com/office/drawing/2014/main" id="{D73FAC30-3C0C-8944-8E86-DD1F4F1AFB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5200" y="2712673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2355" name="TextBox 70">
              <a:extLst>
                <a:ext uri="{FF2B5EF4-FFF2-40B4-BE49-F238E27FC236}">
                  <a16:creationId xmlns:a16="http://schemas.microsoft.com/office/drawing/2014/main" id="{37C3AD4D-6801-144A-8CCE-352230009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645" y="298158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2356" name="TextBox 71">
              <a:extLst>
                <a:ext uri="{FF2B5EF4-FFF2-40B4-BE49-F238E27FC236}">
                  <a16:creationId xmlns:a16="http://schemas.microsoft.com/office/drawing/2014/main" id="{68B921E6-D3FE-6347-A3EA-F4350652D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324603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2357" name="TextBox 72">
              <a:extLst>
                <a:ext uri="{FF2B5EF4-FFF2-40B4-BE49-F238E27FC236}">
                  <a16:creationId xmlns:a16="http://schemas.microsoft.com/office/drawing/2014/main" id="{6953A3BC-8C72-4D4B-A509-B5CEE628D1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152" y="3536034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2358" name="TextBox 73">
              <a:extLst>
                <a:ext uri="{FF2B5EF4-FFF2-40B4-BE49-F238E27FC236}">
                  <a16:creationId xmlns:a16="http://schemas.microsoft.com/office/drawing/2014/main" id="{92DFCC81-6A1D-0342-9055-8CBE22FB4B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6573" y="3146971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42359" name="Line 4">
              <a:extLst>
                <a:ext uri="{FF2B5EF4-FFF2-40B4-BE49-F238E27FC236}">
                  <a16:creationId xmlns:a16="http://schemas.microsoft.com/office/drawing/2014/main" id="{F10BE43B-7897-594B-B8BD-799D4083D03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279706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0" name="Line 5">
              <a:extLst>
                <a:ext uri="{FF2B5EF4-FFF2-40B4-BE49-F238E27FC236}">
                  <a16:creationId xmlns:a16="http://schemas.microsoft.com/office/drawing/2014/main" id="{6C05F2BA-B81C-8645-80F5-AC3F60200D7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545417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1" name="Line 6">
              <a:extLst>
                <a:ext uri="{FF2B5EF4-FFF2-40B4-BE49-F238E27FC236}">
                  <a16:creationId xmlns:a16="http://schemas.microsoft.com/office/drawing/2014/main" id="{EF4A76F6-7CA5-F04C-A133-7A50B9B3845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7264" y="5674084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2" name="Freeform 7">
              <a:extLst>
                <a:ext uri="{FF2B5EF4-FFF2-40B4-BE49-F238E27FC236}">
                  <a16:creationId xmlns:a16="http://schemas.microsoft.com/office/drawing/2014/main" id="{0FC09050-3538-5448-8846-80E45C7091E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6726" y="5062897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3" name="Freeform 17">
              <a:extLst>
                <a:ext uri="{FF2B5EF4-FFF2-40B4-BE49-F238E27FC236}">
                  <a16:creationId xmlns:a16="http://schemas.microsoft.com/office/drawing/2014/main" id="{BFF18DD8-B131-F041-A124-1FF337BFDC4B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83526" y="4605416"/>
              <a:ext cx="615704" cy="52047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4" name="Line 20">
              <a:extLst>
                <a:ext uri="{FF2B5EF4-FFF2-40B4-BE49-F238E27FC236}">
                  <a16:creationId xmlns:a16="http://schemas.microsoft.com/office/drawing/2014/main" id="{A538EA8F-5DAE-5545-B715-8369690744A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6651" y="580820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5" name="Line 21">
              <a:extLst>
                <a:ext uri="{FF2B5EF4-FFF2-40B4-BE49-F238E27FC236}">
                  <a16:creationId xmlns:a16="http://schemas.microsoft.com/office/drawing/2014/main" id="{65CD0AA0-EDCD-574E-987E-6FC8DCD4F33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608760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66" name="Line 101">
              <a:extLst>
                <a:ext uri="{FF2B5EF4-FFF2-40B4-BE49-F238E27FC236}">
                  <a16:creationId xmlns:a16="http://schemas.microsoft.com/office/drawing/2014/main" id="{8641B7B3-5555-7A41-9189-4631A5A9D9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90245" y="2547864"/>
              <a:ext cx="1834" cy="20605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367" name="Rectangle 14">
              <a:extLst>
                <a:ext uri="{FF2B5EF4-FFF2-40B4-BE49-F238E27FC236}">
                  <a16:creationId xmlns:a16="http://schemas.microsoft.com/office/drawing/2014/main" id="{5934CDAA-677E-E845-935F-765166A4E172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8069" y="5167672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68" name="TextBox 83">
              <a:extLst>
                <a:ext uri="{FF2B5EF4-FFF2-40B4-BE49-F238E27FC236}">
                  <a16:creationId xmlns:a16="http://schemas.microsoft.com/office/drawing/2014/main" id="{DD701CD4-3533-0E48-B52A-F9B015704D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310" y="5051546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2369" name="TextBox 84">
              <a:extLst>
                <a:ext uri="{FF2B5EF4-FFF2-40B4-BE49-F238E27FC236}">
                  <a16:creationId xmlns:a16="http://schemas.microsoft.com/office/drawing/2014/main" id="{F64D1EFD-D37F-4B49-96E6-013BE99806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532046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2370" name="TextBox 85">
              <a:extLst>
                <a:ext uri="{FF2B5EF4-FFF2-40B4-BE49-F238E27FC236}">
                  <a16:creationId xmlns:a16="http://schemas.microsoft.com/office/drawing/2014/main" id="{481CBEC9-FDC7-6A45-8FBA-04EE93415C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4865" y="558491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2371" name="TextBox 86">
              <a:extLst>
                <a:ext uri="{FF2B5EF4-FFF2-40B4-BE49-F238E27FC236}">
                  <a16:creationId xmlns:a16="http://schemas.microsoft.com/office/drawing/2014/main" id="{0FB7362A-D118-BF49-AFCA-414908C40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2262" y="5874907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2372" name="TextBox 87">
              <a:extLst>
                <a:ext uri="{FF2B5EF4-FFF2-40B4-BE49-F238E27FC236}">
                  <a16:creationId xmlns:a16="http://schemas.microsoft.com/office/drawing/2014/main" id="{FD281EDF-328F-FA4C-9F4B-91D6CA3E6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9683" y="5485844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42373" name="Freeform 17">
              <a:extLst>
                <a:ext uri="{FF2B5EF4-FFF2-40B4-BE49-F238E27FC236}">
                  <a16:creationId xmlns:a16="http://schemas.microsoft.com/office/drawing/2014/main" id="{A632A30F-08B0-5E48-806C-FCEC241A6B3E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482990" y="4829534"/>
              <a:ext cx="641378" cy="401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4" name="Line 101">
              <a:extLst>
                <a:ext uri="{FF2B5EF4-FFF2-40B4-BE49-F238E27FC236}">
                  <a16:creationId xmlns:a16="http://schemas.microsoft.com/office/drawing/2014/main" id="{ECB0E755-1068-F04C-B61E-CDD8A560A0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330" y="2334704"/>
              <a:ext cx="1991" cy="250006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2375" name="Freeform 17">
              <a:extLst>
                <a:ext uri="{FF2B5EF4-FFF2-40B4-BE49-F238E27FC236}">
                  <a16:creationId xmlns:a16="http://schemas.microsoft.com/office/drawing/2014/main" id="{DA2C7E27-ED55-E240-A4FB-79A9076DE462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77400" y="2547864"/>
              <a:ext cx="626539" cy="21109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76" name="Line 101">
              <a:extLst>
                <a:ext uri="{FF2B5EF4-FFF2-40B4-BE49-F238E27FC236}">
                  <a16:creationId xmlns:a16="http://schemas.microsoft.com/office/drawing/2014/main" id="{BC4CE4B2-AA06-8343-B488-8589B5FD2A5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021" y="1993726"/>
              <a:ext cx="2560" cy="89249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42377" name="Group 92">
              <a:extLst>
                <a:ext uri="{FF2B5EF4-FFF2-40B4-BE49-F238E27FC236}">
                  <a16:creationId xmlns:a16="http://schemas.microsoft.com/office/drawing/2014/main" id="{D9F2AB1E-B907-E146-8AD7-0137D08EBD4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9549" y="1682713"/>
              <a:ext cx="191062" cy="284592"/>
              <a:chOff x="4071257" y="1928327"/>
              <a:chExt cx="191062" cy="284592"/>
            </a:xfrm>
          </p:grpSpPr>
          <p:sp>
            <p:nvSpPr>
              <p:cNvPr id="142381" name="Rectangle 19">
                <a:extLst>
                  <a:ext uri="{FF2B5EF4-FFF2-40B4-BE49-F238E27FC236}">
                    <a16:creationId xmlns:a16="http://schemas.microsoft.com/office/drawing/2014/main" id="{DA35F207-8D89-BE42-98B6-0A273A5E90C1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2382" name="Rectangle 22">
                <a:extLst>
                  <a:ext uri="{FF2B5EF4-FFF2-40B4-BE49-F238E27FC236}">
                    <a16:creationId xmlns:a16="http://schemas.microsoft.com/office/drawing/2014/main" id="{865B1734-4092-7E43-A52A-AEA9ED57FDE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56521" y="2043642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42378" name="Oval 68">
              <a:extLst>
                <a:ext uri="{FF2B5EF4-FFF2-40B4-BE49-F238E27FC236}">
                  <a16:creationId xmlns:a16="http://schemas.microsoft.com/office/drawing/2014/main" id="{52886753-74AE-094C-813C-7C798E852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790" y="2493921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79" name="Oval 68">
              <a:extLst>
                <a:ext uri="{FF2B5EF4-FFF2-40B4-BE49-F238E27FC236}">
                  <a16:creationId xmlns:a16="http://schemas.microsoft.com/office/drawing/2014/main" id="{98BC6867-77B4-7940-80CC-5E551F88E8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290367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2380" name="Line 6">
              <a:extLst>
                <a:ext uri="{FF2B5EF4-FFF2-40B4-BE49-F238E27FC236}">
                  <a16:creationId xmlns:a16="http://schemas.microsoft.com/office/drawing/2014/main" id="{18B2545F-EAA9-2C4D-9F5A-FA16FD46BAD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5199" y="2344248"/>
              <a:ext cx="66047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itle 1">
            <a:extLst>
              <a:ext uri="{FF2B5EF4-FFF2-40B4-BE49-F238E27FC236}">
                <a16:creationId xmlns:a16="http://schemas.microsoft.com/office/drawing/2014/main" id="{80D4181B-9075-304E-9FCF-54E482B3FA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2800"/>
              <a:t>Select  A=A</a:t>
            </a:r>
            <a:r>
              <a:rPr lang="en-US" altLang="en-US" sz="2800" baseline="-25000"/>
              <a:t>1</a:t>
            </a:r>
            <a:r>
              <a:rPr lang="en-US" altLang="en-US" sz="2800"/>
              <a:t>A</a:t>
            </a:r>
            <a:r>
              <a:rPr lang="en-US" altLang="en-US" sz="2800" baseline="-25000"/>
              <a:t>0</a:t>
            </a:r>
            <a:r>
              <a:rPr lang="en-US" altLang="en-US" sz="2800"/>
              <a:t> or  B=B</a:t>
            </a:r>
            <a:r>
              <a:rPr lang="en-US" altLang="en-US" sz="2800" baseline="-25000"/>
              <a:t>1</a:t>
            </a:r>
            <a:r>
              <a:rPr lang="en-US" altLang="en-US" sz="2800"/>
              <a:t>B</a:t>
            </a:r>
            <a:r>
              <a:rPr lang="en-US" altLang="en-US" sz="2800" baseline="-25000"/>
              <a:t>0  </a:t>
            </a:r>
            <a:r>
              <a:rPr lang="en-US" altLang="en-US" sz="2800"/>
              <a:t>or  C=C</a:t>
            </a:r>
            <a:r>
              <a:rPr lang="en-US" altLang="en-US" sz="2800" baseline="-25000"/>
              <a:t>1</a:t>
            </a:r>
            <a:r>
              <a:rPr lang="en-US" altLang="en-US" sz="2800"/>
              <a:t>C</a:t>
            </a:r>
            <a:r>
              <a:rPr lang="en-US" altLang="en-US" sz="2800" baseline="-25000"/>
              <a:t>0</a:t>
            </a:r>
            <a:r>
              <a:rPr lang="en-US" altLang="en-US" sz="2800"/>
              <a:t>  or  D=D</a:t>
            </a:r>
            <a:r>
              <a:rPr lang="en-US" altLang="en-US" sz="2800" baseline="-25000"/>
              <a:t>1</a:t>
            </a:r>
            <a:r>
              <a:rPr lang="en-US" altLang="en-US" sz="2800"/>
              <a:t>D</a:t>
            </a:r>
            <a:r>
              <a:rPr lang="en-US" altLang="en-US" sz="2800" baseline="-25000"/>
              <a:t>0 </a:t>
            </a:r>
            <a:r>
              <a:rPr lang="en-US" altLang="en-US" sz="2800"/>
              <a:t> </a:t>
            </a:r>
          </a:p>
        </p:txBody>
      </p:sp>
      <p:grpSp>
        <p:nvGrpSpPr>
          <p:cNvPr id="138242" name="Group 9">
            <a:extLst>
              <a:ext uri="{FF2B5EF4-FFF2-40B4-BE49-F238E27FC236}">
                <a16:creationId xmlns:a16="http://schemas.microsoft.com/office/drawing/2014/main" id="{42389964-052E-0D4F-9ABB-748BC446E75B}"/>
              </a:ext>
            </a:extLst>
          </p:cNvPr>
          <p:cNvGrpSpPr>
            <a:grpSpLocks/>
          </p:cNvGrpSpPr>
          <p:nvPr/>
        </p:nvGrpSpPr>
        <p:grpSpPr bwMode="auto">
          <a:xfrm>
            <a:off x="4419600" y="1676401"/>
            <a:ext cx="2814638" cy="4600575"/>
            <a:chOff x="3505200" y="1676400"/>
            <a:chExt cx="2814333" cy="4600934"/>
          </a:xfrm>
        </p:grpSpPr>
        <p:sp>
          <p:nvSpPr>
            <p:cNvPr id="138243" name="Line 4">
              <a:extLst>
                <a:ext uri="{FF2B5EF4-FFF2-40B4-BE49-F238E27FC236}">
                  <a16:creationId xmlns:a16="http://schemas.microsoft.com/office/drawing/2014/main" id="{3DF628E1-2556-1342-93E3-9CBB8B27712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2940833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4" name="Line 5">
              <a:extLst>
                <a:ext uri="{FF2B5EF4-FFF2-40B4-BE49-F238E27FC236}">
                  <a16:creationId xmlns:a16="http://schemas.microsoft.com/office/drawing/2014/main" id="{EA5EAFFE-B73A-E54C-BDE9-08480E3FDAD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20654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5" name="Line 6">
              <a:extLst>
                <a:ext uri="{FF2B5EF4-FFF2-40B4-BE49-F238E27FC236}">
                  <a16:creationId xmlns:a16="http://schemas.microsoft.com/office/drawing/2014/main" id="{35DCAB6C-E085-B947-9BB4-13830B84BC3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4154" y="3335211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6" name="Freeform 7">
              <a:extLst>
                <a:ext uri="{FF2B5EF4-FFF2-40B4-BE49-F238E27FC236}">
                  <a16:creationId xmlns:a16="http://schemas.microsoft.com/office/drawing/2014/main" id="{25570FAC-FAC0-BE4C-A9CD-6A8970991A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3616" y="272402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7" name="Line 20">
              <a:extLst>
                <a:ext uri="{FF2B5EF4-FFF2-40B4-BE49-F238E27FC236}">
                  <a16:creationId xmlns:a16="http://schemas.microsoft.com/office/drawing/2014/main" id="{01E09D15-A4BF-764F-9C6B-032038302F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3541" y="3469328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8" name="Line 21">
              <a:extLst>
                <a:ext uri="{FF2B5EF4-FFF2-40B4-BE49-F238E27FC236}">
                  <a16:creationId xmlns:a16="http://schemas.microsoft.com/office/drawing/2014/main" id="{FB0892F9-E305-814C-BF72-E5A94DDFE1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74873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249" name="Group 6">
              <a:extLst>
                <a:ext uri="{FF2B5EF4-FFF2-40B4-BE49-F238E27FC236}">
                  <a16:creationId xmlns:a16="http://schemas.microsoft.com/office/drawing/2014/main" id="{8E512F88-95EA-1D49-BB2C-CAB0659620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6715" y="1676400"/>
              <a:ext cx="199854" cy="293384"/>
              <a:chOff x="4071257" y="1928327"/>
              <a:chExt cx="199854" cy="293384"/>
            </a:xfrm>
          </p:grpSpPr>
          <p:sp>
            <p:nvSpPr>
              <p:cNvPr id="138281" name="Rectangle 19">
                <a:extLst>
                  <a:ext uri="{FF2B5EF4-FFF2-40B4-BE49-F238E27FC236}">
                    <a16:creationId xmlns:a16="http://schemas.microsoft.com/office/drawing/2014/main" id="{D878AD3C-A61F-9C4E-8DE0-89D0DE2B9A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38282" name="Rectangle 22">
                <a:extLst>
                  <a:ext uri="{FF2B5EF4-FFF2-40B4-BE49-F238E27FC236}">
                    <a16:creationId xmlns:a16="http://schemas.microsoft.com/office/drawing/2014/main" id="{DFBD6092-8967-FE48-93BB-212217672D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65313" y="2052434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38250" name="Line 101">
              <a:extLst>
                <a:ext uri="{FF2B5EF4-FFF2-40B4-BE49-F238E27FC236}">
                  <a16:creationId xmlns:a16="http://schemas.microsoft.com/office/drawing/2014/main" id="{C919129E-8541-8849-B7C9-30E8BAEC7F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6804" y="1982943"/>
              <a:ext cx="0" cy="78919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51" name="Rectangle 14">
              <a:extLst>
                <a:ext uri="{FF2B5EF4-FFF2-40B4-BE49-F238E27FC236}">
                  <a16:creationId xmlns:a16="http://schemas.microsoft.com/office/drawing/2014/main" id="{0430D4D0-0224-4247-9175-3486B4298B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4959" y="2828799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2" name="TextBox 4">
              <a:extLst>
                <a:ext uri="{FF2B5EF4-FFF2-40B4-BE49-F238E27FC236}">
                  <a16:creationId xmlns:a16="http://schemas.microsoft.com/office/drawing/2014/main" id="{32164436-26BF-2F40-83F5-3E41A9D0AD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5200" y="2712673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3" name="TextBox 96">
              <a:extLst>
                <a:ext uri="{FF2B5EF4-FFF2-40B4-BE49-F238E27FC236}">
                  <a16:creationId xmlns:a16="http://schemas.microsoft.com/office/drawing/2014/main" id="{F50B8861-4F59-E043-B227-BABE6AECE9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645" y="298158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4" name="TextBox 97">
              <a:extLst>
                <a:ext uri="{FF2B5EF4-FFF2-40B4-BE49-F238E27FC236}">
                  <a16:creationId xmlns:a16="http://schemas.microsoft.com/office/drawing/2014/main" id="{7B38DF32-A81A-7646-A8EC-48FBCD344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324603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5" name="TextBox 98">
              <a:extLst>
                <a:ext uri="{FF2B5EF4-FFF2-40B4-BE49-F238E27FC236}">
                  <a16:creationId xmlns:a16="http://schemas.microsoft.com/office/drawing/2014/main" id="{E81BBD2E-F07C-B442-93D6-18C0522D7C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152" y="3536034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6" name="TextBox 99">
              <a:extLst>
                <a:ext uri="{FF2B5EF4-FFF2-40B4-BE49-F238E27FC236}">
                  <a16:creationId xmlns:a16="http://schemas.microsoft.com/office/drawing/2014/main" id="{4B89E6FF-E264-5F4F-9185-DF598E413C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6573" y="3146971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7" name="Line 4">
              <a:extLst>
                <a:ext uri="{FF2B5EF4-FFF2-40B4-BE49-F238E27FC236}">
                  <a16:creationId xmlns:a16="http://schemas.microsoft.com/office/drawing/2014/main" id="{90742735-4053-2C4D-B68F-E212E48B196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279706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8" name="Line 5">
              <a:extLst>
                <a:ext uri="{FF2B5EF4-FFF2-40B4-BE49-F238E27FC236}">
                  <a16:creationId xmlns:a16="http://schemas.microsoft.com/office/drawing/2014/main" id="{302137A6-F201-FB4D-B1AF-0AB43B0E29D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545417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9" name="Line 6">
              <a:extLst>
                <a:ext uri="{FF2B5EF4-FFF2-40B4-BE49-F238E27FC236}">
                  <a16:creationId xmlns:a16="http://schemas.microsoft.com/office/drawing/2014/main" id="{A74BCAF5-1D06-9D44-8084-BC4155E440D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7264" y="5674084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0" name="Freeform 7">
              <a:extLst>
                <a:ext uri="{FF2B5EF4-FFF2-40B4-BE49-F238E27FC236}">
                  <a16:creationId xmlns:a16="http://schemas.microsoft.com/office/drawing/2014/main" id="{BC05D4F9-2237-4644-A03A-DA6F3BBC801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6726" y="5062897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1" name="Freeform 17">
              <a:extLst>
                <a:ext uri="{FF2B5EF4-FFF2-40B4-BE49-F238E27FC236}">
                  <a16:creationId xmlns:a16="http://schemas.microsoft.com/office/drawing/2014/main" id="{A7F28C8B-B145-2641-8AF7-1F790E3AEF5A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83526" y="4605416"/>
              <a:ext cx="615704" cy="52047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2" name="Line 20">
              <a:extLst>
                <a:ext uri="{FF2B5EF4-FFF2-40B4-BE49-F238E27FC236}">
                  <a16:creationId xmlns:a16="http://schemas.microsoft.com/office/drawing/2014/main" id="{B894AC35-1BEB-A346-8780-6382453E8D0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6651" y="580820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3" name="Line 21">
              <a:extLst>
                <a:ext uri="{FF2B5EF4-FFF2-40B4-BE49-F238E27FC236}">
                  <a16:creationId xmlns:a16="http://schemas.microsoft.com/office/drawing/2014/main" id="{ADCD04B9-CAC9-2941-A717-A777491603F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608760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4" name="Line 101">
              <a:extLst>
                <a:ext uri="{FF2B5EF4-FFF2-40B4-BE49-F238E27FC236}">
                  <a16:creationId xmlns:a16="http://schemas.microsoft.com/office/drawing/2014/main" id="{01AD7D64-351F-0241-8AD5-F92692D445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90245" y="2547864"/>
              <a:ext cx="1834" cy="20605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65" name="Rectangle 14">
              <a:extLst>
                <a:ext uri="{FF2B5EF4-FFF2-40B4-BE49-F238E27FC236}">
                  <a16:creationId xmlns:a16="http://schemas.microsoft.com/office/drawing/2014/main" id="{007D5499-80E3-384E-B6FD-4A1AC1DD3D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8069" y="5167672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6" name="TextBox 116">
              <a:extLst>
                <a:ext uri="{FF2B5EF4-FFF2-40B4-BE49-F238E27FC236}">
                  <a16:creationId xmlns:a16="http://schemas.microsoft.com/office/drawing/2014/main" id="{399B1F1F-B76D-5048-BDCC-88C212498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310" y="5051546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67" name="TextBox 117">
              <a:extLst>
                <a:ext uri="{FF2B5EF4-FFF2-40B4-BE49-F238E27FC236}">
                  <a16:creationId xmlns:a16="http://schemas.microsoft.com/office/drawing/2014/main" id="{70B944EF-861F-B746-9FDA-FEA34FC837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532046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68" name="TextBox 118">
              <a:extLst>
                <a:ext uri="{FF2B5EF4-FFF2-40B4-BE49-F238E27FC236}">
                  <a16:creationId xmlns:a16="http://schemas.microsoft.com/office/drawing/2014/main" id="{D892256D-4340-5447-94A9-5128558D8E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4865" y="558491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69" name="TextBox 119">
              <a:extLst>
                <a:ext uri="{FF2B5EF4-FFF2-40B4-BE49-F238E27FC236}">
                  <a16:creationId xmlns:a16="http://schemas.microsoft.com/office/drawing/2014/main" id="{11E1CCCB-3DEA-B647-9AC0-350A01439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2262" y="5874907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70" name="TextBox 120">
              <a:extLst>
                <a:ext uri="{FF2B5EF4-FFF2-40B4-BE49-F238E27FC236}">
                  <a16:creationId xmlns:a16="http://schemas.microsoft.com/office/drawing/2014/main" id="{A2C54611-667A-B949-ACD1-1B6764F72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9683" y="5485844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71" name="Freeform 17">
              <a:extLst>
                <a:ext uri="{FF2B5EF4-FFF2-40B4-BE49-F238E27FC236}">
                  <a16:creationId xmlns:a16="http://schemas.microsoft.com/office/drawing/2014/main" id="{8C005BCE-EC7B-C144-8A14-EE0FF27572D5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482990" y="4829534"/>
              <a:ext cx="641378" cy="401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2" name="Line 101">
              <a:extLst>
                <a:ext uri="{FF2B5EF4-FFF2-40B4-BE49-F238E27FC236}">
                  <a16:creationId xmlns:a16="http://schemas.microsoft.com/office/drawing/2014/main" id="{C638A6C6-5D41-FA4A-A1B7-EA26203DD0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330" y="2334704"/>
              <a:ext cx="1991" cy="250006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73" name="Freeform 17">
              <a:extLst>
                <a:ext uri="{FF2B5EF4-FFF2-40B4-BE49-F238E27FC236}">
                  <a16:creationId xmlns:a16="http://schemas.microsoft.com/office/drawing/2014/main" id="{91E5960B-05F1-CD43-93FB-E296197F22DF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77400" y="2547864"/>
              <a:ext cx="626539" cy="21109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4" name="Line 101">
              <a:extLst>
                <a:ext uri="{FF2B5EF4-FFF2-40B4-BE49-F238E27FC236}">
                  <a16:creationId xmlns:a16="http://schemas.microsoft.com/office/drawing/2014/main" id="{50893A87-E900-2D4E-B63E-7ABFF4256F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021" y="1993726"/>
              <a:ext cx="2560" cy="89249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8275" name="Group 128">
              <a:extLst>
                <a:ext uri="{FF2B5EF4-FFF2-40B4-BE49-F238E27FC236}">
                  <a16:creationId xmlns:a16="http://schemas.microsoft.com/office/drawing/2014/main" id="{95F12217-1DDC-1745-A024-1402B18ECE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9549" y="1682713"/>
              <a:ext cx="191062" cy="284592"/>
              <a:chOff x="4071257" y="1928327"/>
              <a:chExt cx="191062" cy="284592"/>
            </a:xfrm>
          </p:grpSpPr>
          <p:sp>
            <p:nvSpPr>
              <p:cNvPr id="138279" name="Rectangle 19">
                <a:extLst>
                  <a:ext uri="{FF2B5EF4-FFF2-40B4-BE49-F238E27FC236}">
                    <a16:creationId xmlns:a16="http://schemas.microsoft.com/office/drawing/2014/main" id="{CAB7802B-847E-F044-8228-99FCE7CD4C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38280" name="Rectangle 22">
                <a:extLst>
                  <a:ext uri="{FF2B5EF4-FFF2-40B4-BE49-F238E27FC236}">
                    <a16:creationId xmlns:a16="http://schemas.microsoft.com/office/drawing/2014/main" id="{DACB12D0-8FD0-B44C-B0FC-641F46F06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56521" y="2043642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38276" name="Oval 68">
              <a:extLst>
                <a:ext uri="{FF2B5EF4-FFF2-40B4-BE49-F238E27FC236}">
                  <a16:creationId xmlns:a16="http://schemas.microsoft.com/office/drawing/2014/main" id="{92AB18FE-2601-DA40-9E05-90A2A9329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790" y="2493921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7" name="Oval 68">
              <a:extLst>
                <a:ext uri="{FF2B5EF4-FFF2-40B4-BE49-F238E27FC236}">
                  <a16:creationId xmlns:a16="http://schemas.microsoft.com/office/drawing/2014/main" id="{9554AA24-0772-5041-9939-A6482F867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290367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8" name="Line 6">
              <a:extLst>
                <a:ext uri="{FF2B5EF4-FFF2-40B4-BE49-F238E27FC236}">
                  <a16:creationId xmlns:a16="http://schemas.microsoft.com/office/drawing/2014/main" id="{4515590C-66A6-6D4E-B689-A6E6780A16E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5199" y="2344248"/>
              <a:ext cx="66047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BB7A5461-7E28-1BEF-9CF9-97326FBFA489}"/>
              </a:ext>
            </a:extLst>
          </p:cNvPr>
          <p:cNvSpPr txBox="1"/>
          <p:nvPr/>
        </p:nvSpPr>
        <p:spPr>
          <a:xfrm>
            <a:off x="7734073" y="1406015"/>
            <a:ext cx="2669320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rotate by 90 degrees</a:t>
            </a:r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4141F50A-6FF4-7127-9DA6-AE0E10880808}"/>
              </a:ext>
            </a:extLst>
          </p:cNvPr>
          <p:cNvSpPr/>
          <p:nvPr/>
        </p:nvSpPr>
        <p:spPr bwMode="auto">
          <a:xfrm>
            <a:off x="5334546" y="1175678"/>
            <a:ext cx="2514600" cy="2490485"/>
          </a:xfrm>
          <a:prstGeom prst="arc">
            <a:avLst/>
          </a:prstGeom>
          <a:noFill/>
          <a:ln w="22225" cap="flat" cmpd="sng" algn="ctr">
            <a:solidFill>
              <a:srgbClr val="FF0000"/>
            </a:solidFill>
            <a:prstDash val="solid"/>
            <a:round/>
            <a:headEnd type="none" w="med" len="med"/>
            <a:tailEnd type="triangle" w="lg" len="lg"/>
          </a:ln>
          <a:effectLst/>
          <a:extLs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dirty="0">
              <a:ln>
                <a:noFill/>
              </a:ln>
              <a:solidFill>
                <a:schemeClr val="tx1"/>
              </a:solidFill>
              <a:effectLst/>
              <a:latin typeface="Times" charset="0"/>
              <a:ea typeface="ＭＳ Ｐゴシック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52561324"/>
      </p:ext>
    </p:extLst>
  </p:cSld>
  <p:clrMapOvr>
    <a:masterClrMapping/>
  </p:clrMapOvr>
  <p:transition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Title 1">
            <a:extLst>
              <a:ext uri="{FF2B5EF4-FFF2-40B4-BE49-F238E27FC236}">
                <a16:creationId xmlns:a16="http://schemas.microsoft.com/office/drawing/2014/main" id="{80D4181B-9075-304E-9FCF-54E482B3FAF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 sz="2800"/>
              <a:t>Select  A=A</a:t>
            </a:r>
            <a:r>
              <a:rPr lang="en-US" altLang="en-US" sz="2800" baseline="-25000"/>
              <a:t>1</a:t>
            </a:r>
            <a:r>
              <a:rPr lang="en-US" altLang="en-US" sz="2800"/>
              <a:t>A</a:t>
            </a:r>
            <a:r>
              <a:rPr lang="en-US" altLang="en-US" sz="2800" baseline="-25000"/>
              <a:t>0</a:t>
            </a:r>
            <a:r>
              <a:rPr lang="en-US" altLang="en-US" sz="2800"/>
              <a:t> or  B=B</a:t>
            </a:r>
            <a:r>
              <a:rPr lang="en-US" altLang="en-US" sz="2800" baseline="-25000"/>
              <a:t>1</a:t>
            </a:r>
            <a:r>
              <a:rPr lang="en-US" altLang="en-US" sz="2800"/>
              <a:t>B</a:t>
            </a:r>
            <a:r>
              <a:rPr lang="en-US" altLang="en-US" sz="2800" baseline="-25000"/>
              <a:t>0  </a:t>
            </a:r>
            <a:r>
              <a:rPr lang="en-US" altLang="en-US" sz="2800"/>
              <a:t>or  C=C</a:t>
            </a:r>
            <a:r>
              <a:rPr lang="en-US" altLang="en-US" sz="2800" baseline="-25000"/>
              <a:t>1</a:t>
            </a:r>
            <a:r>
              <a:rPr lang="en-US" altLang="en-US" sz="2800"/>
              <a:t>C</a:t>
            </a:r>
            <a:r>
              <a:rPr lang="en-US" altLang="en-US" sz="2800" baseline="-25000"/>
              <a:t>0</a:t>
            </a:r>
            <a:r>
              <a:rPr lang="en-US" altLang="en-US" sz="2800"/>
              <a:t>  or  D=D</a:t>
            </a:r>
            <a:r>
              <a:rPr lang="en-US" altLang="en-US" sz="2800" baseline="-25000"/>
              <a:t>1</a:t>
            </a:r>
            <a:r>
              <a:rPr lang="en-US" altLang="en-US" sz="2800"/>
              <a:t>D</a:t>
            </a:r>
            <a:r>
              <a:rPr lang="en-US" altLang="en-US" sz="2800" baseline="-25000"/>
              <a:t>0 </a:t>
            </a:r>
            <a:r>
              <a:rPr lang="en-US" altLang="en-US" sz="2800"/>
              <a:t> </a:t>
            </a:r>
          </a:p>
        </p:txBody>
      </p:sp>
      <p:grpSp>
        <p:nvGrpSpPr>
          <p:cNvPr id="138242" name="Group 9">
            <a:extLst>
              <a:ext uri="{FF2B5EF4-FFF2-40B4-BE49-F238E27FC236}">
                <a16:creationId xmlns:a16="http://schemas.microsoft.com/office/drawing/2014/main" id="{42389964-052E-0D4F-9ABB-748BC446E75B}"/>
              </a:ext>
            </a:extLst>
          </p:cNvPr>
          <p:cNvGrpSpPr>
            <a:grpSpLocks/>
          </p:cNvGrpSpPr>
          <p:nvPr/>
        </p:nvGrpSpPr>
        <p:grpSpPr bwMode="auto">
          <a:xfrm rot="5400000">
            <a:off x="4419600" y="1676401"/>
            <a:ext cx="2814638" cy="4600575"/>
            <a:chOff x="3505200" y="1676400"/>
            <a:chExt cx="2814333" cy="4600934"/>
          </a:xfrm>
        </p:grpSpPr>
        <p:sp>
          <p:nvSpPr>
            <p:cNvPr id="138243" name="Line 4">
              <a:extLst>
                <a:ext uri="{FF2B5EF4-FFF2-40B4-BE49-F238E27FC236}">
                  <a16:creationId xmlns:a16="http://schemas.microsoft.com/office/drawing/2014/main" id="{3DF628E1-2556-1342-93E3-9CBB8B27712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2940833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4" name="Line 5">
              <a:extLst>
                <a:ext uri="{FF2B5EF4-FFF2-40B4-BE49-F238E27FC236}">
                  <a16:creationId xmlns:a16="http://schemas.microsoft.com/office/drawing/2014/main" id="{EA5EAFFE-B73A-E54C-BDE9-08480E3FDAD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20654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5" name="Line 6">
              <a:extLst>
                <a:ext uri="{FF2B5EF4-FFF2-40B4-BE49-F238E27FC236}">
                  <a16:creationId xmlns:a16="http://schemas.microsoft.com/office/drawing/2014/main" id="{35DCAB6C-E085-B947-9BB4-13830B84BC3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4154" y="3335211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6" name="Freeform 7">
              <a:extLst>
                <a:ext uri="{FF2B5EF4-FFF2-40B4-BE49-F238E27FC236}">
                  <a16:creationId xmlns:a16="http://schemas.microsoft.com/office/drawing/2014/main" id="{25570FAC-FAC0-BE4C-A9CD-6A8970991A3A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3616" y="2724024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7" name="Line 20">
              <a:extLst>
                <a:ext uri="{FF2B5EF4-FFF2-40B4-BE49-F238E27FC236}">
                  <a16:creationId xmlns:a16="http://schemas.microsoft.com/office/drawing/2014/main" id="{01E09D15-A4BF-764F-9C6B-032038302FF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3541" y="3469328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48" name="Line 21">
              <a:extLst>
                <a:ext uri="{FF2B5EF4-FFF2-40B4-BE49-F238E27FC236}">
                  <a16:creationId xmlns:a16="http://schemas.microsoft.com/office/drawing/2014/main" id="{FB0892F9-E305-814C-BF72-E5A94DDFE18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9457" y="374873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8249" name="Group 6">
              <a:extLst>
                <a:ext uri="{FF2B5EF4-FFF2-40B4-BE49-F238E27FC236}">
                  <a16:creationId xmlns:a16="http://schemas.microsoft.com/office/drawing/2014/main" id="{8E512F88-95EA-1D49-BB2C-CAB0659620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6715" y="1676400"/>
              <a:ext cx="199854" cy="293384"/>
              <a:chOff x="4071257" y="1928327"/>
              <a:chExt cx="199854" cy="293384"/>
            </a:xfrm>
          </p:grpSpPr>
          <p:sp>
            <p:nvSpPr>
              <p:cNvPr id="138281" name="Rectangle 19">
                <a:extLst>
                  <a:ext uri="{FF2B5EF4-FFF2-40B4-BE49-F238E27FC236}">
                    <a16:creationId xmlns:a16="http://schemas.microsoft.com/office/drawing/2014/main" id="{D878AD3C-A61F-9C4E-8DE0-89D0DE2B9AC2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38282" name="Rectangle 22">
                <a:extLst>
                  <a:ext uri="{FF2B5EF4-FFF2-40B4-BE49-F238E27FC236}">
                    <a16:creationId xmlns:a16="http://schemas.microsoft.com/office/drawing/2014/main" id="{DFBD6092-8967-FE48-93BB-212217672D93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65313" y="2052434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0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38250" name="Line 101">
              <a:extLst>
                <a:ext uri="{FF2B5EF4-FFF2-40B4-BE49-F238E27FC236}">
                  <a16:creationId xmlns:a16="http://schemas.microsoft.com/office/drawing/2014/main" id="{C919129E-8541-8849-B7C9-30E8BAEC7F4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276804" y="1982943"/>
              <a:ext cx="0" cy="789191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51" name="Rectangle 14">
              <a:extLst>
                <a:ext uri="{FF2B5EF4-FFF2-40B4-BE49-F238E27FC236}">
                  <a16:creationId xmlns:a16="http://schemas.microsoft.com/office/drawing/2014/main" id="{0430D4D0-0224-4247-9175-3486B4298B0D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4959" y="2828799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52" name="TextBox 4">
              <a:extLst>
                <a:ext uri="{FF2B5EF4-FFF2-40B4-BE49-F238E27FC236}">
                  <a16:creationId xmlns:a16="http://schemas.microsoft.com/office/drawing/2014/main" id="{32164436-26BF-2F40-83F5-3E41A9D0AD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5200" y="2712673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3" name="TextBox 96">
              <a:extLst>
                <a:ext uri="{FF2B5EF4-FFF2-40B4-BE49-F238E27FC236}">
                  <a16:creationId xmlns:a16="http://schemas.microsoft.com/office/drawing/2014/main" id="{F50B8861-4F59-E043-B227-BABE6AECE9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645" y="298158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4" name="TextBox 97">
              <a:extLst>
                <a:ext uri="{FF2B5EF4-FFF2-40B4-BE49-F238E27FC236}">
                  <a16:creationId xmlns:a16="http://schemas.microsoft.com/office/drawing/2014/main" id="{7B38DF32-A81A-7646-A8EC-48FBCD344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3246038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5" name="TextBox 98">
              <a:extLst>
                <a:ext uri="{FF2B5EF4-FFF2-40B4-BE49-F238E27FC236}">
                  <a16:creationId xmlns:a16="http://schemas.microsoft.com/office/drawing/2014/main" id="{E81BBD2E-F07C-B442-93D6-18C0522D7C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9152" y="3536034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6" name="TextBox 99">
              <a:extLst>
                <a:ext uri="{FF2B5EF4-FFF2-40B4-BE49-F238E27FC236}">
                  <a16:creationId xmlns:a16="http://schemas.microsoft.com/office/drawing/2014/main" id="{4B89E6FF-E264-5F4F-9185-DF598E413C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6573" y="3146971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0</a:t>
              </a:r>
            </a:p>
          </p:txBody>
        </p:sp>
        <p:sp>
          <p:nvSpPr>
            <p:cNvPr id="138257" name="Line 4">
              <a:extLst>
                <a:ext uri="{FF2B5EF4-FFF2-40B4-BE49-F238E27FC236}">
                  <a16:creationId xmlns:a16="http://schemas.microsoft.com/office/drawing/2014/main" id="{90742735-4053-2C4D-B68F-E212E48B196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279706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8" name="Line 5">
              <a:extLst>
                <a:ext uri="{FF2B5EF4-FFF2-40B4-BE49-F238E27FC236}">
                  <a16:creationId xmlns:a16="http://schemas.microsoft.com/office/drawing/2014/main" id="{302137A6-F201-FB4D-B1AF-0AB43B0E29D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5545417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59" name="Line 6">
              <a:extLst>
                <a:ext uri="{FF2B5EF4-FFF2-40B4-BE49-F238E27FC236}">
                  <a16:creationId xmlns:a16="http://schemas.microsoft.com/office/drawing/2014/main" id="{A74BCAF5-1D06-9D44-8084-BC4155E440D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667264" y="5674084"/>
              <a:ext cx="1018268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0" name="Freeform 7">
              <a:extLst>
                <a:ext uri="{FF2B5EF4-FFF2-40B4-BE49-F238E27FC236}">
                  <a16:creationId xmlns:a16="http://schemas.microsoft.com/office/drawing/2014/main" id="{BC05D4F9-2237-4644-A03A-DA6F3BBC801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6726" y="5062897"/>
              <a:ext cx="482600" cy="1214437"/>
            </a:xfrm>
            <a:custGeom>
              <a:avLst/>
              <a:gdLst>
                <a:gd name="T0" fmla="*/ 2147483646 w 456"/>
                <a:gd name="T1" fmla="*/ 2147483646 h 1152"/>
                <a:gd name="T2" fmla="*/ 2147483646 w 456"/>
                <a:gd name="T3" fmla="*/ 2147483646 h 1152"/>
                <a:gd name="T4" fmla="*/ 0 w 456"/>
                <a:gd name="T5" fmla="*/ 0 h 1152"/>
                <a:gd name="T6" fmla="*/ 0 w 456"/>
                <a:gd name="T7" fmla="*/ 2147483646 h 1152"/>
                <a:gd name="T8" fmla="*/ 2147483646 w 456"/>
                <a:gd name="T9" fmla="*/ 2147483646 h 115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56"/>
                <a:gd name="T16" fmla="*/ 0 h 1152"/>
                <a:gd name="T17" fmla="*/ 456 w 456"/>
                <a:gd name="T18" fmla="*/ 1152 h 115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56" h="1152">
                  <a:moveTo>
                    <a:pt x="456" y="936"/>
                  </a:moveTo>
                  <a:lnTo>
                    <a:pt x="456" y="240"/>
                  </a:lnTo>
                  <a:lnTo>
                    <a:pt x="0" y="0"/>
                  </a:lnTo>
                  <a:lnTo>
                    <a:pt x="0" y="1152"/>
                  </a:lnTo>
                  <a:lnTo>
                    <a:pt x="456" y="936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1" name="Freeform 17">
              <a:extLst>
                <a:ext uri="{FF2B5EF4-FFF2-40B4-BE49-F238E27FC236}">
                  <a16:creationId xmlns:a16="http://schemas.microsoft.com/office/drawing/2014/main" id="{A7F28C8B-B145-2641-8AF7-1F790E3AEF5A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83526" y="4605416"/>
              <a:ext cx="615704" cy="52047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2" name="Line 20">
              <a:extLst>
                <a:ext uri="{FF2B5EF4-FFF2-40B4-BE49-F238E27FC236}">
                  <a16:creationId xmlns:a16="http://schemas.microsoft.com/office/drawing/2014/main" id="{B894AC35-1BEB-A346-8780-6382453E8D0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16651" y="5808201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3" name="Line 21">
              <a:extLst>
                <a:ext uri="{FF2B5EF4-FFF2-40B4-BE49-F238E27FC236}">
                  <a16:creationId xmlns:a16="http://schemas.microsoft.com/office/drawing/2014/main" id="{ADCD04B9-CAC9-2941-A717-A777491603F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922567" y="6087604"/>
              <a:ext cx="247968" cy="1746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64" name="Line 101">
              <a:extLst>
                <a:ext uri="{FF2B5EF4-FFF2-40B4-BE49-F238E27FC236}">
                  <a16:creationId xmlns:a16="http://schemas.microsoft.com/office/drawing/2014/main" id="{01AD7D64-351F-0241-8AD5-F92692D445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890245" y="2547864"/>
              <a:ext cx="1834" cy="20605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65" name="Rectangle 14">
              <a:extLst>
                <a:ext uri="{FF2B5EF4-FFF2-40B4-BE49-F238E27FC236}">
                  <a16:creationId xmlns:a16="http://schemas.microsoft.com/office/drawing/2014/main" id="{007D5499-80E3-384E-B6FD-4A1AC1DD3D55}"/>
                </a:ext>
              </a:extLst>
            </p:cNvPr>
            <p:cNvSpPr>
              <a:spLocks noChangeAspect="1" noChangeArrowheads="1"/>
            </p:cNvSpPr>
            <p:nvPr/>
          </p:nvSpPr>
          <p:spPr bwMode="auto">
            <a:xfrm>
              <a:off x="4218069" y="5167672"/>
              <a:ext cx="217945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</a:p>
            <a:p>
              <a:pPr>
                <a:spcBef>
                  <a:spcPct val="0"/>
                </a:spcBef>
                <a:spcAft>
                  <a:spcPts val="400"/>
                </a:spcAft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11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66" name="TextBox 116">
              <a:extLst>
                <a:ext uri="{FF2B5EF4-FFF2-40B4-BE49-F238E27FC236}">
                  <a16:creationId xmlns:a16="http://schemas.microsoft.com/office/drawing/2014/main" id="{399B1F1F-B76D-5048-BDCC-88C212498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08310" y="5051546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A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67" name="TextBox 117">
              <a:extLst>
                <a:ext uri="{FF2B5EF4-FFF2-40B4-BE49-F238E27FC236}">
                  <a16:creationId xmlns:a16="http://schemas.microsoft.com/office/drawing/2014/main" id="{70B944EF-861F-B746-9FDA-FEA34FC837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1755" y="532046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B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68" name="TextBox 118">
              <a:extLst>
                <a:ext uri="{FF2B5EF4-FFF2-40B4-BE49-F238E27FC236}">
                  <a16:creationId xmlns:a16="http://schemas.microsoft.com/office/drawing/2014/main" id="{D892256D-4340-5447-94A9-5128558D8E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4865" y="5584911"/>
              <a:ext cx="41549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C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69" name="TextBox 119">
              <a:extLst>
                <a:ext uri="{FF2B5EF4-FFF2-40B4-BE49-F238E27FC236}">
                  <a16:creationId xmlns:a16="http://schemas.microsoft.com/office/drawing/2014/main" id="{11E1CCCB-3DEA-B647-9AC0-350A01439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12262" y="5874907"/>
              <a:ext cx="42832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70" name="TextBox 120">
              <a:extLst>
                <a:ext uri="{FF2B5EF4-FFF2-40B4-BE49-F238E27FC236}">
                  <a16:creationId xmlns:a16="http://schemas.microsoft.com/office/drawing/2014/main" id="{A2C54611-667A-B949-ACD1-1B6764F72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29683" y="5485844"/>
              <a:ext cx="389850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F</a:t>
              </a:r>
              <a:r>
                <a:rPr lang="en-US" altLang="en-US" sz="1800" b="0" baseline="-25000">
                  <a:latin typeface="Times" pitchFamily="2" charset="0"/>
                </a:rPr>
                <a:t>1</a:t>
              </a:r>
            </a:p>
          </p:txBody>
        </p:sp>
        <p:sp>
          <p:nvSpPr>
            <p:cNvPr id="138271" name="Freeform 17">
              <a:extLst>
                <a:ext uri="{FF2B5EF4-FFF2-40B4-BE49-F238E27FC236}">
                  <a16:creationId xmlns:a16="http://schemas.microsoft.com/office/drawing/2014/main" id="{8C005BCE-EC7B-C144-8A14-EE0FF27572D5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482990" y="4829534"/>
              <a:ext cx="641378" cy="401689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2" name="Line 101">
              <a:extLst>
                <a:ext uri="{FF2B5EF4-FFF2-40B4-BE49-F238E27FC236}">
                  <a16:creationId xmlns:a16="http://schemas.microsoft.com/office/drawing/2014/main" id="{C638A6C6-5D41-FA4A-A1B7-EA26203DD0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23330" y="2334704"/>
              <a:ext cx="1991" cy="2500069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73" name="Freeform 17">
              <a:extLst>
                <a:ext uri="{FF2B5EF4-FFF2-40B4-BE49-F238E27FC236}">
                  <a16:creationId xmlns:a16="http://schemas.microsoft.com/office/drawing/2014/main" id="{91E5960B-05F1-CD43-93FB-E296197F22DF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>
              <a:off x="4277400" y="2547864"/>
              <a:ext cx="626539" cy="21109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8274" name="Line 101">
              <a:extLst>
                <a:ext uri="{FF2B5EF4-FFF2-40B4-BE49-F238E27FC236}">
                  <a16:creationId xmlns:a16="http://schemas.microsoft.com/office/drawing/2014/main" id="{50893A87-E900-2D4E-B63E-7ABFF4256F6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488021" y="1993726"/>
              <a:ext cx="2560" cy="892495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138275" name="Group 128">
              <a:extLst>
                <a:ext uri="{FF2B5EF4-FFF2-40B4-BE49-F238E27FC236}">
                  <a16:creationId xmlns:a16="http://schemas.microsoft.com/office/drawing/2014/main" id="{95F12217-1DDC-1745-A024-1402B18ECE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09549" y="1682713"/>
              <a:ext cx="191062" cy="284592"/>
              <a:chOff x="4071257" y="1928327"/>
              <a:chExt cx="191062" cy="284592"/>
            </a:xfrm>
          </p:grpSpPr>
          <p:sp>
            <p:nvSpPr>
              <p:cNvPr id="138279" name="Rectangle 19">
                <a:extLst>
                  <a:ext uri="{FF2B5EF4-FFF2-40B4-BE49-F238E27FC236}">
                    <a16:creationId xmlns:a16="http://schemas.microsoft.com/office/drawing/2014/main" id="{CAB7802B-847E-F044-8228-99FCE7CD4CC5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071257" y="1928327"/>
                <a:ext cx="115416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s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38280" name="Rectangle 22">
                <a:extLst>
                  <a:ext uri="{FF2B5EF4-FFF2-40B4-BE49-F238E27FC236}">
                    <a16:creationId xmlns:a16="http://schemas.microsoft.com/office/drawing/2014/main" id="{DACB12D0-8FD0-B44C-B0FC-641F46F06D68}"/>
                  </a:ext>
                </a:extLst>
              </p:cNvPr>
              <p:cNvSpPr>
                <a:spLocks noChangeAspect="1" noChangeArrowheads="1"/>
              </p:cNvSpPr>
              <p:nvPr/>
            </p:nvSpPr>
            <p:spPr bwMode="auto">
              <a:xfrm>
                <a:off x="4156521" y="2043642"/>
                <a:ext cx="105798" cy="1692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solidFill>
                      <a:srgbClr val="000000"/>
                    </a:solidFill>
                    <a:latin typeface="Times-Roman" pitchFamily="2" charset="0"/>
                  </a:rPr>
                  <a:t>1 </a:t>
                </a:r>
                <a:endParaRPr lang="en-US" altLang="en-US" b="0">
                  <a:latin typeface="Times" pitchFamily="2" charset="0"/>
                </a:endParaRPr>
              </a:p>
            </p:txBody>
          </p:sp>
        </p:grpSp>
        <p:sp>
          <p:nvSpPr>
            <p:cNvPr id="138276" name="Oval 68">
              <a:extLst>
                <a:ext uri="{FF2B5EF4-FFF2-40B4-BE49-F238E27FC236}">
                  <a16:creationId xmlns:a16="http://schemas.microsoft.com/office/drawing/2014/main" id="{92AB18FE-2601-DA40-9E05-90A2A9329D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32790" y="2493921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7" name="Oval 68">
              <a:extLst>
                <a:ext uri="{FF2B5EF4-FFF2-40B4-BE49-F238E27FC236}">
                  <a16:creationId xmlns:a16="http://schemas.microsoft.com/office/drawing/2014/main" id="{9554AA24-0772-5041-9939-A6482F8675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0238" y="2290367"/>
              <a:ext cx="95364" cy="102052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38278" name="Line 6">
              <a:extLst>
                <a:ext uri="{FF2B5EF4-FFF2-40B4-BE49-F238E27FC236}">
                  <a16:creationId xmlns:a16="http://schemas.microsoft.com/office/drawing/2014/main" id="{4515590C-66A6-6D4E-B689-A6E6780A16E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flipH="1">
              <a:off x="4475199" y="2344248"/>
              <a:ext cx="660472" cy="0"/>
            </a:xfrm>
            <a:prstGeom prst="line">
              <a:avLst/>
            </a:pr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" name="TextBox 64">
            <a:extLst>
              <a:ext uri="{FF2B5EF4-FFF2-40B4-BE49-F238E27FC236}">
                <a16:creationId xmlns:a16="http://schemas.microsoft.com/office/drawing/2014/main" id="{6CAEE699-01F4-7987-1FA6-CCC8C9D47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4449" y="3124200"/>
            <a:ext cx="1439980" cy="30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Times" pitchFamily="2" charset="0"/>
              </a:rPr>
              <a:t>Read_address_1</a:t>
            </a:r>
            <a:endParaRPr lang="en-US" altLang="en-US" sz="2000" baseline="-25000" dirty="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3" name="TextBox 65">
            <a:extLst>
              <a:ext uri="{FF2B5EF4-FFF2-40B4-BE49-F238E27FC236}">
                <a16:creationId xmlns:a16="http://schemas.microsoft.com/office/drawing/2014/main" id="{02531873-6C15-A452-EBA3-F5DED72DC8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6021" y="3426064"/>
            <a:ext cx="1439980" cy="30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0070C0"/>
                </a:solidFill>
                <a:latin typeface="Times" pitchFamily="2" charset="0"/>
              </a:rPr>
              <a:t>Read_address_0</a:t>
            </a:r>
            <a:endParaRPr lang="en-US" altLang="en-US" sz="2000" baseline="-25000" dirty="0">
              <a:solidFill>
                <a:srgbClr val="0070C0"/>
              </a:solidFill>
              <a:latin typeface="Times" pitchFamily="2" charset="0"/>
            </a:endParaRPr>
          </a:p>
        </p:txBody>
      </p:sp>
      <p:sp>
        <p:nvSpPr>
          <p:cNvPr id="4" name="TextBox 59">
            <a:extLst>
              <a:ext uri="{FF2B5EF4-FFF2-40B4-BE49-F238E27FC236}">
                <a16:creationId xmlns:a16="http://schemas.microsoft.com/office/drawing/2014/main" id="{550AC4C7-7BE6-139D-81E1-0FC53A3DC2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0000" y="5562600"/>
            <a:ext cx="696041" cy="4000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dirty="0">
                <a:solidFill>
                  <a:srgbClr val="0070C0"/>
                </a:solidFill>
                <a:latin typeface="Times" pitchFamily="2" charset="0"/>
              </a:rPr>
              <a:t>Out</a:t>
            </a:r>
            <a:r>
              <a:rPr lang="en-US" altLang="en-US" sz="2000" baseline="-25000" dirty="0">
                <a:solidFill>
                  <a:srgbClr val="0070C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5" name="TextBox 59">
            <a:extLst>
              <a:ext uri="{FF2B5EF4-FFF2-40B4-BE49-F238E27FC236}">
                <a16:creationId xmlns:a16="http://schemas.microsoft.com/office/drawing/2014/main" id="{951CF21F-504C-1347-7644-A1FCB67E12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2200" y="5562600"/>
            <a:ext cx="69602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dirty="0">
                <a:solidFill>
                  <a:srgbClr val="0070C0"/>
                </a:solidFill>
                <a:latin typeface="Times" pitchFamily="2" charset="0"/>
              </a:rPr>
              <a:t>Out</a:t>
            </a:r>
            <a:r>
              <a:rPr lang="en-US" altLang="en-US" sz="2000" baseline="-25000" dirty="0">
                <a:solidFill>
                  <a:srgbClr val="0070C0"/>
                </a:solidFill>
                <a:latin typeface="Times" pitchFamily="2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3154026121"/>
      </p:ext>
    </p:extLst>
  </p:cSld>
  <p:clrMapOvr>
    <a:masterClrMapping/>
  </p:clrMapOvr>
  <p:transition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09" name="Group 4">
            <a:extLst>
              <a:ext uri="{FF2B5EF4-FFF2-40B4-BE49-F238E27FC236}">
                <a16:creationId xmlns:a16="http://schemas.microsoft.com/office/drawing/2014/main" id="{BD607502-7E9B-B645-B929-2ADA0E1A186A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836025" cy="6921501"/>
            <a:chOff x="-983" y="-15051"/>
            <a:chExt cx="8835814" cy="6922430"/>
          </a:xfrm>
        </p:grpSpPr>
        <p:pic>
          <p:nvPicPr>
            <p:cNvPr id="119812" name="Picture 3" descr="Screen shot 2017-02-17 at 11.57.02 AM.png">
              <a:extLst>
                <a:ext uri="{FF2B5EF4-FFF2-40B4-BE49-F238E27FC236}">
                  <a16:creationId xmlns:a16="http://schemas.microsoft.com/office/drawing/2014/main" id="{8D0BF58B-1F04-704A-A819-9C0E586B0F9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813" name="TextBox 20">
              <a:extLst>
                <a:ext uri="{FF2B5EF4-FFF2-40B4-BE49-F238E27FC236}">
                  <a16:creationId xmlns:a16="http://schemas.microsoft.com/office/drawing/2014/main" id="{587D4220-E390-BB4E-95A7-63CBDEF2A1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14" name="TextBox 23">
              <a:extLst>
                <a:ext uri="{FF2B5EF4-FFF2-40B4-BE49-F238E27FC236}">
                  <a16:creationId xmlns:a16="http://schemas.microsoft.com/office/drawing/2014/main" id="{A32E878D-FED9-6542-8B89-696C2FCE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9815" name="TextBox 30">
              <a:extLst>
                <a:ext uri="{FF2B5EF4-FFF2-40B4-BE49-F238E27FC236}">
                  <a16:creationId xmlns:a16="http://schemas.microsoft.com/office/drawing/2014/main" id="{B4B48E3D-4A53-1F47-BDBF-6F05699BD6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16" name="TextBox 31">
              <a:extLst>
                <a:ext uri="{FF2B5EF4-FFF2-40B4-BE49-F238E27FC236}">
                  <a16:creationId xmlns:a16="http://schemas.microsoft.com/office/drawing/2014/main" id="{1056D77E-E0B8-8744-AC36-64A81054C7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9817" name="TextBox 32">
              <a:extLst>
                <a:ext uri="{FF2B5EF4-FFF2-40B4-BE49-F238E27FC236}">
                  <a16:creationId xmlns:a16="http://schemas.microsoft.com/office/drawing/2014/main" id="{912F9D8D-B5FC-B84C-85EA-99B537BF7D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18" name="TextBox 33">
              <a:extLst>
                <a:ext uri="{FF2B5EF4-FFF2-40B4-BE49-F238E27FC236}">
                  <a16:creationId xmlns:a16="http://schemas.microsoft.com/office/drawing/2014/main" id="{6B542C9B-C771-3648-88BF-A8975AC9C9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9819" name="Freeform 17">
              <a:extLst>
                <a:ext uri="{FF2B5EF4-FFF2-40B4-BE49-F238E27FC236}">
                  <a16:creationId xmlns:a16="http://schemas.microsoft.com/office/drawing/2014/main" id="{26B153EF-20A1-BF47-8846-F168FC3EAB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0667" y="3589868"/>
              <a:ext cx="371926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0" name="Freeform 17">
              <a:extLst>
                <a:ext uri="{FF2B5EF4-FFF2-40B4-BE49-F238E27FC236}">
                  <a16:creationId xmlns:a16="http://schemas.microsoft.com/office/drawing/2014/main" id="{3ED2097A-6B0D-DE4E-B058-1683FBF276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9133" y="4859866"/>
              <a:ext cx="185660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1" name="Freeform 17">
              <a:extLst>
                <a:ext uri="{FF2B5EF4-FFF2-40B4-BE49-F238E27FC236}">
                  <a16:creationId xmlns:a16="http://schemas.microsoft.com/office/drawing/2014/main" id="{7798614D-5F44-9042-A975-B24520EDCB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2243667"/>
              <a:ext cx="549726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2" name="Freeform 17">
              <a:extLst>
                <a:ext uri="{FF2B5EF4-FFF2-40B4-BE49-F238E27FC236}">
                  <a16:creationId xmlns:a16="http://schemas.microsoft.com/office/drawing/2014/main" id="{A13C3E2A-5727-9F43-9B7D-8C5BFD6A60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3" name="TextBox 34">
              <a:extLst>
                <a:ext uri="{FF2B5EF4-FFF2-40B4-BE49-F238E27FC236}">
                  <a16:creationId xmlns:a16="http://schemas.microsoft.com/office/drawing/2014/main" id="{3C4E107C-612E-FC49-A7AA-5EB4253C31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24" name="Freeform 17">
              <a:extLst>
                <a:ext uri="{FF2B5EF4-FFF2-40B4-BE49-F238E27FC236}">
                  <a16:creationId xmlns:a16="http://schemas.microsoft.com/office/drawing/2014/main" id="{1170E3FF-8D2F-7C45-8AF8-43DB4A98B1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3589868"/>
              <a:ext cx="347998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5" name="Freeform 17">
              <a:extLst>
                <a:ext uri="{FF2B5EF4-FFF2-40B4-BE49-F238E27FC236}">
                  <a16:creationId xmlns:a16="http://schemas.microsoft.com/office/drawing/2014/main" id="{001E8D40-DC87-B14B-B491-2E7E2B49790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4859866"/>
              <a:ext cx="176824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6" name="Freeform 17">
              <a:extLst>
                <a:ext uri="{FF2B5EF4-FFF2-40B4-BE49-F238E27FC236}">
                  <a16:creationId xmlns:a16="http://schemas.microsoft.com/office/drawing/2014/main" id="{A6A10922-6A04-F847-812E-F8E766885B9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0" y="2243667"/>
              <a:ext cx="542731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7" name="Freeform 17">
              <a:extLst>
                <a:ext uri="{FF2B5EF4-FFF2-40B4-BE49-F238E27FC236}">
                  <a16:creationId xmlns:a16="http://schemas.microsoft.com/office/drawing/2014/main" id="{E7EA6E41-2E06-324A-84E0-03B068DE57D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63718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8" name="TextBox 35">
              <a:extLst>
                <a:ext uri="{FF2B5EF4-FFF2-40B4-BE49-F238E27FC236}">
                  <a16:creationId xmlns:a16="http://schemas.microsoft.com/office/drawing/2014/main" id="{BDCF8252-003C-F149-B126-47DBF0A511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grpSp>
          <p:nvGrpSpPr>
            <p:cNvPr id="119829" name="Group 127">
              <a:extLst>
                <a:ext uri="{FF2B5EF4-FFF2-40B4-BE49-F238E27FC236}">
                  <a16:creationId xmlns:a16="http://schemas.microsoft.com/office/drawing/2014/main" id="{8F41F008-3F4C-3546-8D39-33952D1A8F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38897" y="6214992"/>
              <a:ext cx="2964591" cy="374566"/>
              <a:chOff x="3688829" y="3297291"/>
              <a:chExt cx="3397195" cy="429223"/>
            </a:xfrm>
          </p:grpSpPr>
          <p:sp>
            <p:nvSpPr>
              <p:cNvPr id="119862" name="Line 101">
                <a:extLst>
                  <a:ext uri="{FF2B5EF4-FFF2-40B4-BE49-F238E27FC236}">
                    <a16:creationId xmlns:a16="http://schemas.microsoft.com/office/drawing/2014/main" id="{DA78EEED-AE1D-5644-8D1B-8FA26E0220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67572" y="2955370"/>
                <a:ext cx="0" cy="78919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863" name="Freeform 17">
                <a:extLst>
                  <a:ext uri="{FF2B5EF4-FFF2-40B4-BE49-F238E27FC236}">
                    <a16:creationId xmlns:a16="http://schemas.microsoft.com/office/drawing/2014/main" id="{8037C8F0-B144-0C42-B33A-95305E8316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843953" y="3267418"/>
                <a:ext cx="279505" cy="440719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4" name="Line 101">
                <a:extLst>
                  <a:ext uri="{FF2B5EF4-FFF2-40B4-BE49-F238E27FC236}">
                    <a16:creationId xmlns:a16="http://schemas.microsoft.com/office/drawing/2014/main" id="{9AE122BB-CE93-564D-8354-BFD4375D26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341358" y="2474118"/>
                <a:ext cx="5133" cy="231196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865" name="Freeform 17">
                <a:extLst>
                  <a:ext uri="{FF2B5EF4-FFF2-40B4-BE49-F238E27FC236}">
                    <a16:creationId xmlns:a16="http://schemas.microsoft.com/office/drawing/2014/main" id="{EFDC6756-0936-8C4D-8577-95117CBCC0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757776" y="3414297"/>
                <a:ext cx="241658" cy="379552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6" name="Line 101">
                <a:extLst>
                  <a:ext uri="{FF2B5EF4-FFF2-40B4-BE49-F238E27FC236}">
                    <a16:creationId xmlns:a16="http://schemas.microsoft.com/office/drawing/2014/main" id="{0ECBB007-6ABA-3644-A093-A2100BBE68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409823" y="2369784"/>
                <a:ext cx="1611" cy="271185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867" name="Freeform 17">
                <a:extLst>
                  <a:ext uri="{FF2B5EF4-FFF2-40B4-BE49-F238E27FC236}">
                    <a16:creationId xmlns:a16="http://schemas.microsoft.com/office/drawing/2014/main" id="{CBEF0B0A-7462-A84C-94C7-97D9FD02E6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6236878" y="3376594"/>
                <a:ext cx="285121" cy="216748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8" name="Line 101">
                <a:extLst>
                  <a:ext uri="{FF2B5EF4-FFF2-40B4-BE49-F238E27FC236}">
                    <a16:creationId xmlns:a16="http://schemas.microsoft.com/office/drawing/2014/main" id="{218D4CB1-BB22-9041-9DBD-7F6A4FC2FC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38496" y="3038276"/>
                <a:ext cx="2560" cy="892496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869" name="Oval 68">
                <a:extLst>
                  <a:ext uri="{FF2B5EF4-FFF2-40B4-BE49-F238E27FC236}">
                    <a16:creationId xmlns:a16="http://schemas.microsoft.com/office/drawing/2014/main" id="{60B9BFC3-6ABD-2F4F-AAD8-D1704AD49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435163" y="3293947"/>
                <a:ext cx="95365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0" name="Oval 68">
                <a:extLst>
                  <a:ext uri="{FF2B5EF4-FFF2-40B4-BE49-F238E27FC236}">
                    <a16:creationId xmlns:a16="http://schemas.microsoft.com/office/drawing/2014/main" id="{FE6BD41A-9523-F842-9C77-CCAB2E749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711505" y="3449437"/>
                <a:ext cx="95364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1" name="Line 6">
                <a:extLst>
                  <a:ext uri="{FF2B5EF4-FFF2-40B4-BE49-F238E27FC236}">
                    <a16:creationId xmlns:a16="http://schemas.microsoft.com/office/drawing/2014/main" id="{5236867D-3B06-484B-BF1F-7CAF1701EA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400000" flipH="1">
                <a:off x="6638062" y="3605626"/>
                <a:ext cx="233001" cy="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9830" name="Freeform 51">
              <a:extLst>
                <a:ext uri="{FF2B5EF4-FFF2-40B4-BE49-F238E27FC236}">
                  <a16:creationId xmlns:a16="http://schemas.microsoft.com/office/drawing/2014/main" id="{B8C1EC33-EB0A-8148-8E3C-D4429E16B0B9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1" name="Freeform 51">
              <a:extLst>
                <a:ext uri="{FF2B5EF4-FFF2-40B4-BE49-F238E27FC236}">
                  <a16:creationId xmlns:a16="http://schemas.microsoft.com/office/drawing/2014/main" id="{8F51AA81-5E3A-7941-81B0-D91A521960D8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2" name="Freeform 51">
              <a:extLst>
                <a:ext uri="{FF2B5EF4-FFF2-40B4-BE49-F238E27FC236}">
                  <a16:creationId xmlns:a16="http://schemas.microsoft.com/office/drawing/2014/main" id="{74B4743B-E8B7-2349-ACAA-D08CA4F57C3C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3" name="Freeform 51">
              <a:extLst>
                <a:ext uri="{FF2B5EF4-FFF2-40B4-BE49-F238E27FC236}">
                  <a16:creationId xmlns:a16="http://schemas.microsoft.com/office/drawing/2014/main" id="{18FCEA11-B9F7-D446-BAE8-822621A5744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4" name="Freeform 17">
              <a:extLst>
                <a:ext uri="{FF2B5EF4-FFF2-40B4-BE49-F238E27FC236}">
                  <a16:creationId xmlns:a16="http://schemas.microsoft.com/office/drawing/2014/main" id="{8FC029A5-4114-0B44-BD3B-EF1681EB49A5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5" name="Freeform 17">
              <a:extLst>
                <a:ext uri="{FF2B5EF4-FFF2-40B4-BE49-F238E27FC236}">
                  <a16:creationId xmlns:a16="http://schemas.microsoft.com/office/drawing/2014/main" id="{8CCEFBF1-F820-D34E-AAF5-D22216A21FE5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6" name="Line 101">
              <a:extLst>
                <a:ext uri="{FF2B5EF4-FFF2-40B4-BE49-F238E27FC236}">
                  <a16:creationId xmlns:a16="http://schemas.microsoft.com/office/drawing/2014/main" id="{1DEAEC8C-1877-D342-B898-8B4A6BAB0E9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37" name="Line 101">
              <a:extLst>
                <a:ext uri="{FF2B5EF4-FFF2-40B4-BE49-F238E27FC236}">
                  <a16:creationId xmlns:a16="http://schemas.microsoft.com/office/drawing/2014/main" id="{B4A007BD-B280-2845-B954-DB2667101F7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38" name="Line 101">
              <a:extLst>
                <a:ext uri="{FF2B5EF4-FFF2-40B4-BE49-F238E27FC236}">
                  <a16:creationId xmlns:a16="http://schemas.microsoft.com/office/drawing/2014/main" id="{28EC6410-3979-D244-BB1A-494941E3FED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39" name="Line 101">
              <a:extLst>
                <a:ext uri="{FF2B5EF4-FFF2-40B4-BE49-F238E27FC236}">
                  <a16:creationId xmlns:a16="http://schemas.microsoft.com/office/drawing/2014/main" id="{435C4741-C557-9747-A7CA-8477E209873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40" name="Line 101">
              <a:extLst>
                <a:ext uri="{FF2B5EF4-FFF2-40B4-BE49-F238E27FC236}">
                  <a16:creationId xmlns:a16="http://schemas.microsoft.com/office/drawing/2014/main" id="{1B57C36C-3B63-D449-95ED-3E5B5900F0A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41" name="Line 101">
              <a:extLst>
                <a:ext uri="{FF2B5EF4-FFF2-40B4-BE49-F238E27FC236}">
                  <a16:creationId xmlns:a16="http://schemas.microsoft.com/office/drawing/2014/main" id="{D0F2E27B-C554-0646-B83A-AE1B7E9DF19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42" name="TextBox 57">
              <a:extLst>
                <a:ext uri="{FF2B5EF4-FFF2-40B4-BE49-F238E27FC236}">
                  <a16:creationId xmlns:a16="http://schemas.microsoft.com/office/drawing/2014/main" id="{5AC667C3-3CE7-B346-90F2-BF0B885761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43" name="TextBox 58">
              <a:extLst>
                <a:ext uri="{FF2B5EF4-FFF2-40B4-BE49-F238E27FC236}">
                  <a16:creationId xmlns:a16="http://schemas.microsoft.com/office/drawing/2014/main" id="{60A19D6D-64C9-7C4D-B549-1FA658EAC4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9844" name="TextBox 59">
              <a:extLst>
                <a:ext uri="{FF2B5EF4-FFF2-40B4-BE49-F238E27FC236}">
                  <a16:creationId xmlns:a16="http://schemas.microsoft.com/office/drawing/2014/main" id="{5EE41245-F96C-F942-AF6A-88B90FD845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9130" y="6483056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 dirty="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 dirty="0">
                  <a:solidFill>
                    <a:srgbClr val="0070C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45" name="TextBox 60">
              <a:extLst>
                <a:ext uri="{FF2B5EF4-FFF2-40B4-BE49-F238E27FC236}">
                  <a16:creationId xmlns:a16="http://schemas.microsoft.com/office/drawing/2014/main" id="{5D844D7E-B0E9-0848-95B4-23712CDEA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521" y="6507269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9846" name="TextBox 61">
              <a:extLst>
                <a:ext uri="{FF2B5EF4-FFF2-40B4-BE49-F238E27FC236}">
                  <a16:creationId xmlns:a16="http://schemas.microsoft.com/office/drawing/2014/main" id="{544F3B11-C36E-CE4E-B15F-B87A4864F1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19847" name="TextBox 62">
              <a:extLst>
                <a:ext uri="{FF2B5EF4-FFF2-40B4-BE49-F238E27FC236}">
                  <a16:creationId xmlns:a16="http://schemas.microsoft.com/office/drawing/2014/main" id="{B574A024-B089-FD4A-8AEC-2B1D7AD6B1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19848" name="TextBox 63">
              <a:extLst>
                <a:ext uri="{FF2B5EF4-FFF2-40B4-BE49-F238E27FC236}">
                  <a16:creationId xmlns:a16="http://schemas.microsoft.com/office/drawing/2014/main" id="{DD3D4FC8-431F-9545-BCE9-97D0D6011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19849" name="TextBox 64">
              <a:extLst>
                <a:ext uri="{FF2B5EF4-FFF2-40B4-BE49-F238E27FC236}">
                  <a16:creationId xmlns:a16="http://schemas.microsoft.com/office/drawing/2014/main" id="{141D6DCD-97DB-9F49-B970-F7B86A7B8A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3313" y="6057433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dirty="0">
                  <a:solidFill>
                    <a:srgbClr val="0070C0"/>
                  </a:solidFill>
                  <a:latin typeface="Times" pitchFamily="2" charset="0"/>
                </a:rPr>
                <a:t>Read_address_1</a:t>
              </a:r>
              <a:endParaRPr lang="en-US" altLang="en-US" sz="2000" baseline="-25000" dirty="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19850" name="TextBox 65">
              <a:extLst>
                <a:ext uri="{FF2B5EF4-FFF2-40B4-BE49-F238E27FC236}">
                  <a16:creationId xmlns:a16="http://schemas.microsoft.com/office/drawing/2014/main" id="{D52C5354-2D6D-3049-AF4A-B462A4A98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885" y="6247540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Read_address_0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19851" name="Freeform 17">
              <a:extLst>
                <a:ext uri="{FF2B5EF4-FFF2-40B4-BE49-F238E27FC236}">
                  <a16:creationId xmlns:a16="http://schemas.microsoft.com/office/drawing/2014/main" id="{7E0E875C-5881-A744-8A98-61DD9F756B3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709082" y="1245324"/>
              <a:ext cx="4647718" cy="439628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2" name="TextBox 69">
              <a:extLst>
                <a:ext uri="{FF2B5EF4-FFF2-40B4-BE49-F238E27FC236}">
                  <a16:creationId xmlns:a16="http://schemas.microsoft.com/office/drawing/2014/main" id="{1DDC65F0-6AD4-5A4B-8864-2D41FF418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2" y="5472932"/>
              <a:ext cx="63350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FFC000"/>
                  </a:solidFill>
                  <a:latin typeface="Times" pitchFamily="2" charset="0"/>
                </a:rPr>
                <a:t>Clock</a:t>
              </a:r>
              <a:endParaRPr lang="en-US" altLang="en-US" sz="2000" baseline="-2500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19853" name="Line 101">
              <a:extLst>
                <a:ext uri="{FF2B5EF4-FFF2-40B4-BE49-F238E27FC236}">
                  <a16:creationId xmlns:a16="http://schemas.microsoft.com/office/drawing/2014/main" id="{7956D77C-1CC0-374B-BD56-600A13A2845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558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4" name="Line 101">
              <a:extLst>
                <a:ext uri="{FF2B5EF4-FFF2-40B4-BE49-F238E27FC236}">
                  <a16:creationId xmlns:a16="http://schemas.microsoft.com/office/drawing/2014/main" id="{4B1FD469-F89B-9346-905D-A15BD4E4543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2540" y="3792097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5" name="Line 101">
              <a:extLst>
                <a:ext uri="{FF2B5EF4-FFF2-40B4-BE49-F238E27FC236}">
                  <a16:creationId xmlns:a16="http://schemas.microsoft.com/office/drawing/2014/main" id="{8FD886C2-A31F-3644-93F3-7F6CBD81068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7968" y="243878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6" name="Line 101">
              <a:extLst>
                <a:ext uri="{FF2B5EF4-FFF2-40B4-BE49-F238E27FC236}">
                  <a16:creationId xmlns:a16="http://schemas.microsoft.com/office/drawing/2014/main" id="{366EC146-0148-D240-8BF3-AFE9D1A5583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0348" y="117386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7" name="Line 101">
              <a:extLst>
                <a:ext uri="{FF2B5EF4-FFF2-40B4-BE49-F238E27FC236}">
                  <a16:creationId xmlns:a16="http://schemas.microsoft.com/office/drawing/2014/main" id="{5CA95531-1AEE-B340-A232-1CCA04F52C7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4720" y="11753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8" name="Line 101">
              <a:extLst>
                <a:ext uri="{FF2B5EF4-FFF2-40B4-BE49-F238E27FC236}">
                  <a16:creationId xmlns:a16="http://schemas.microsoft.com/office/drawing/2014/main" id="{74B1B659-E625-FA4C-BD32-BE016D67976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1672" y="244792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9" name="Line 101">
              <a:extLst>
                <a:ext uri="{FF2B5EF4-FFF2-40B4-BE49-F238E27FC236}">
                  <a16:creationId xmlns:a16="http://schemas.microsoft.com/office/drawing/2014/main" id="{8B14AA21-3353-BF44-AB95-91E7EC7E000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3196" y="3793621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60" name="Line 101">
              <a:extLst>
                <a:ext uri="{FF2B5EF4-FFF2-40B4-BE49-F238E27FC236}">
                  <a16:creationId xmlns:a16="http://schemas.microsoft.com/office/drawing/2014/main" id="{21571795-395C-254C-94C9-73449CC4AE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014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19861" name="Straight Connector 80">
              <a:extLst>
                <a:ext uri="{FF2B5EF4-FFF2-40B4-BE49-F238E27FC236}">
                  <a16:creationId xmlns:a16="http://schemas.microsoft.com/office/drawing/2014/main" id="{DC5CE3AA-1DED-6B4A-A407-69F1E1DEAB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47277" y="1243052"/>
              <a:ext cx="0" cy="4397531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9810" name="Oval 2">
            <a:extLst>
              <a:ext uri="{FF2B5EF4-FFF2-40B4-BE49-F238E27FC236}">
                <a16:creationId xmlns:a16="http://schemas.microsoft.com/office/drawing/2014/main" id="{0D718285-2592-D346-9197-4179319A5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34018" y="5632534"/>
            <a:ext cx="6476782" cy="1190541"/>
          </a:xfrm>
          <a:prstGeom prst="ellipse">
            <a:avLst/>
          </a:prstGeom>
          <a:noFill/>
          <a:ln w="38100">
            <a:solidFill>
              <a:srgbClr val="FF0000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0C3D363-8A14-A25D-D602-DF9C6924F340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6B867E4E-B634-BB68-EC4D-4CD20D5A2B2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C32ED87F-AFAB-789F-B677-6E8ACE72FA4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CBA97CD9-B32B-02F4-D48A-85A4B857FBA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CBDC38B2-021B-B313-ACC1-F73CFEDBCAA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9ECEC4DB-D4C5-98A8-8CCA-A5B60F7AF9E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9BF518C3-F899-9987-CE2D-37C54977C02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6F0F0FAD-1149-270F-8154-F562B67DF81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2BE4299-F6CD-D5AE-2F7D-1BC226DC31E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  <p:extLst>
      <p:ext uri="{BB962C8B-B14F-4D97-AF65-F5344CB8AC3E}">
        <p14:creationId xmlns:p14="http://schemas.microsoft.com/office/powerpoint/2010/main" val="3352208502"/>
      </p:ext>
    </p:extLst>
  </p:cSld>
  <p:clrMapOvr>
    <a:masterClrMapping/>
  </p:clrMapOvr>
  <p:transition/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Rectangle 3">
            <a:extLst>
              <a:ext uri="{FF2B5EF4-FFF2-40B4-BE49-F238E27FC236}">
                <a16:creationId xmlns:a16="http://schemas.microsoft.com/office/drawing/2014/main" id="{9721C81E-777A-D647-B098-F7D2A9CC56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1-bit Parallel-Access Register</a:t>
            </a:r>
          </a:p>
        </p:txBody>
      </p:sp>
    </p:spTree>
  </p:cSld>
  <p:clrMapOvr>
    <a:masterClrMapping/>
  </p:clrMapOvr>
  <p:transition/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4385" name="Group 4">
            <a:extLst>
              <a:ext uri="{FF2B5EF4-FFF2-40B4-BE49-F238E27FC236}">
                <a16:creationId xmlns:a16="http://schemas.microsoft.com/office/drawing/2014/main" id="{CC026C1C-EAFD-A643-8D26-BC42A10CB9B6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836025" cy="6921501"/>
            <a:chOff x="-983" y="-15051"/>
            <a:chExt cx="8835814" cy="6922430"/>
          </a:xfrm>
        </p:grpSpPr>
        <p:pic>
          <p:nvPicPr>
            <p:cNvPr id="144388" name="Picture 3" descr="Screen shot 2017-02-17 at 11.57.02 AM.png">
              <a:extLst>
                <a:ext uri="{FF2B5EF4-FFF2-40B4-BE49-F238E27FC236}">
                  <a16:creationId xmlns:a16="http://schemas.microsoft.com/office/drawing/2014/main" id="{EA54B709-DC57-4C44-8063-F0CAC43A87C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4389" name="TextBox 20">
              <a:extLst>
                <a:ext uri="{FF2B5EF4-FFF2-40B4-BE49-F238E27FC236}">
                  <a16:creationId xmlns:a16="http://schemas.microsoft.com/office/drawing/2014/main" id="{271DB03E-44CA-0C4D-BCCA-EA828B3ACC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4390" name="TextBox 23">
              <a:extLst>
                <a:ext uri="{FF2B5EF4-FFF2-40B4-BE49-F238E27FC236}">
                  <a16:creationId xmlns:a16="http://schemas.microsoft.com/office/drawing/2014/main" id="{68E0016E-78E0-D94A-9C6F-F0BFC7F01A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4391" name="TextBox 30">
              <a:extLst>
                <a:ext uri="{FF2B5EF4-FFF2-40B4-BE49-F238E27FC236}">
                  <a16:creationId xmlns:a16="http://schemas.microsoft.com/office/drawing/2014/main" id="{04B10792-51AB-5B48-8BCA-D97AE89D12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4392" name="TextBox 31">
              <a:extLst>
                <a:ext uri="{FF2B5EF4-FFF2-40B4-BE49-F238E27FC236}">
                  <a16:creationId xmlns:a16="http://schemas.microsoft.com/office/drawing/2014/main" id="{686517C5-89AB-1C42-97E3-E4171D7051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4393" name="TextBox 32">
              <a:extLst>
                <a:ext uri="{FF2B5EF4-FFF2-40B4-BE49-F238E27FC236}">
                  <a16:creationId xmlns:a16="http://schemas.microsoft.com/office/drawing/2014/main" id="{8E5284C6-9973-5547-86D5-552403907E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4394" name="TextBox 33">
              <a:extLst>
                <a:ext uri="{FF2B5EF4-FFF2-40B4-BE49-F238E27FC236}">
                  <a16:creationId xmlns:a16="http://schemas.microsoft.com/office/drawing/2014/main" id="{10BA6266-1CF7-D945-B67B-00EDF23668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4395" name="Freeform 17">
              <a:extLst>
                <a:ext uri="{FF2B5EF4-FFF2-40B4-BE49-F238E27FC236}">
                  <a16:creationId xmlns:a16="http://schemas.microsoft.com/office/drawing/2014/main" id="{86F7AE51-18C6-BA4D-B529-985801C6689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0667" y="3589868"/>
              <a:ext cx="371926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6" name="Freeform 17">
              <a:extLst>
                <a:ext uri="{FF2B5EF4-FFF2-40B4-BE49-F238E27FC236}">
                  <a16:creationId xmlns:a16="http://schemas.microsoft.com/office/drawing/2014/main" id="{EF99B0E7-2C3B-544E-99B6-9FD86C95907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9133" y="4859866"/>
              <a:ext cx="185660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7" name="Freeform 17">
              <a:extLst>
                <a:ext uri="{FF2B5EF4-FFF2-40B4-BE49-F238E27FC236}">
                  <a16:creationId xmlns:a16="http://schemas.microsoft.com/office/drawing/2014/main" id="{087BB7D2-87DC-0C46-BE6A-AD0D94A803E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2243667"/>
              <a:ext cx="549726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8" name="Freeform 17">
              <a:extLst>
                <a:ext uri="{FF2B5EF4-FFF2-40B4-BE49-F238E27FC236}">
                  <a16:creationId xmlns:a16="http://schemas.microsoft.com/office/drawing/2014/main" id="{09DDAC96-AEB6-714D-B51D-44A82699F86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399" name="TextBox 34">
              <a:extLst>
                <a:ext uri="{FF2B5EF4-FFF2-40B4-BE49-F238E27FC236}">
                  <a16:creationId xmlns:a16="http://schemas.microsoft.com/office/drawing/2014/main" id="{3F7A1BFC-C242-E440-BAFB-6B4606761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4400" name="Freeform 17">
              <a:extLst>
                <a:ext uri="{FF2B5EF4-FFF2-40B4-BE49-F238E27FC236}">
                  <a16:creationId xmlns:a16="http://schemas.microsoft.com/office/drawing/2014/main" id="{54183815-3F33-0A41-B669-A923AA3BE0C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3589868"/>
              <a:ext cx="347998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1" name="Freeform 17">
              <a:extLst>
                <a:ext uri="{FF2B5EF4-FFF2-40B4-BE49-F238E27FC236}">
                  <a16:creationId xmlns:a16="http://schemas.microsoft.com/office/drawing/2014/main" id="{A41B5BD5-07B0-374D-B5CA-0C24BE98D84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4859866"/>
              <a:ext cx="176824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2" name="Freeform 17">
              <a:extLst>
                <a:ext uri="{FF2B5EF4-FFF2-40B4-BE49-F238E27FC236}">
                  <a16:creationId xmlns:a16="http://schemas.microsoft.com/office/drawing/2014/main" id="{F76BD921-61AC-2E48-A80B-645328393D0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0" y="2243667"/>
              <a:ext cx="542731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3" name="Freeform 17">
              <a:extLst>
                <a:ext uri="{FF2B5EF4-FFF2-40B4-BE49-F238E27FC236}">
                  <a16:creationId xmlns:a16="http://schemas.microsoft.com/office/drawing/2014/main" id="{0EAE8454-97BB-524F-8A30-A736F8FF37A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63718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4" name="TextBox 35">
              <a:extLst>
                <a:ext uri="{FF2B5EF4-FFF2-40B4-BE49-F238E27FC236}">
                  <a16:creationId xmlns:a16="http://schemas.microsoft.com/office/drawing/2014/main" id="{EF4E711E-3346-404E-9C8D-15AEC70FC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grpSp>
          <p:nvGrpSpPr>
            <p:cNvPr id="144405" name="Group 127">
              <a:extLst>
                <a:ext uri="{FF2B5EF4-FFF2-40B4-BE49-F238E27FC236}">
                  <a16:creationId xmlns:a16="http://schemas.microsoft.com/office/drawing/2014/main" id="{3C40E83E-103B-1E4A-8987-157CF480B353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38897" y="6214992"/>
              <a:ext cx="2964591" cy="374566"/>
              <a:chOff x="3688829" y="3297291"/>
              <a:chExt cx="3397195" cy="429223"/>
            </a:xfrm>
          </p:grpSpPr>
          <p:sp>
            <p:nvSpPr>
              <p:cNvPr id="144438" name="Line 101">
                <a:extLst>
                  <a:ext uri="{FF2B5EF4-FFF2-40B4-BE49-F238E27FC236}">
                    <a16:creationId xmlns:a16="http://schemas.microsoft.com/office/drawing/2014/main" id="{A3F4C35B-1915-BA42-9733-8FB855B9C3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67572" y="2955370"/>
                <a:ext cx="0" cy="78919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39" name="Freeform 17">
                <a:extLst>
                  <a:ext uri="{FF2B5EF4-FFF2-40B4-BE49-F238E27FC236}">
                    <a16:creationId xmlns:a16="http://schemas.microsoft.com/office/drawing/2014/main" id="{5DDCA6D5-F537-474F-AFFA-14AB7668C0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843953" y="3267418"/>
                <a:ext cx="279505" cy="440719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40" name="Line 101">
                <a:extLst>
                  <a:ext uri="{FF2B5EF4-FFF2-40B4-BE49-F238E27FC236}">
                    <a16:creationId xmlns:a16="http://schemas.microsoft.com/office/drawing/2014/main" id="{7A83D4A9-8600-E743-B7D1-54361D38BA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341358" y="2474118"/>
                <a:ext cx="5133" cy="231196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41" name="Freeform 17">
                <a:extLst>
                  <a:ext uri="{FF2B5EF4-FFF2-40B4-BE49-F238E27FC236}">
                    <a16:creationId xmlns:a16="http://schemas.microsoft.com/office/drawing/2014/main" id="{00DF68A7-28C0-9745-AA5E-2CA6E02AC17F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757776" y="3414297"/>
                <a:ext cx="241658" cy="379552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42" name="Line 101">
                <a:extLst>
                  <a:ext uri="{FF2B5EF4-FFF2-40B4-BE49-F238E27FC236}">
                    <a16:creationId xmlns:a16="http://schemas.microsoft.com/office/drawing/2014/main" id="{49966771-3B97-864E-BA5E-268C3A7AEC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409823" y="2369784"/>
                <a:ext cx="1611" cy="271185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43" name="Freeform 17">
                <a:extLst>
                  <a:ext uri="{FF2B5EF4-FFF2-40B4-BE49-F238E27FC236}">
                    <a16:creationId xmlns:a16="http://schemas.microsoft.com/office/drawing/2014/main" id="{59C69667-EA6C-8C47-BF8C-0D27C7FBA9B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6236878" y="3376594"/>
                <a:ext cx="285121" cy="216748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4444" name="Line 101">
                <a:extLst>
                  <a:ext uri="{FF2B5EF4-FFF2-40B4-BE49-F238E27FC236}">
                    <a16:creationId xmlns:a16="http://schemas.microsoft.com/office/drawing/2014/main" id="{7C06013B-B8C0-EB4A-B648-A65A2E5721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38496" y="3038276"/>
                <a:ext cx="2560" cy="892496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45" name="Oval 68">
                <a:extLst>
                  <a:ext uri="{FF2B5EF4-FFF2-40B4-BE49-F238E27FC236}">
                    <a16:creationId xmlns:a16="http://schemas.microsoft.com/office/drawing/2014/main" id="{BDDBE601-8174-F942-9033-7039742AE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435163" y="3293947"/>
                <a:ext cx="95365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4446" name="Oval 68">
                <a:extLst>
                  <a:ext uri="{FF2B5EF4-FFF2-40B4-BE49-F238E27FC236}">
                    <a16:creationId xmlns:a16="http://schemas.microsoft.com/office/drawing/2014/main" id="{E26E2879-E983-3546-BEEF-73927DFCF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711505" y="3449437"/>
                <a:ext cx="95364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4447" name="Line 6">
                <a:extLst>
                  <a:ext uri="{FF2B5EF4-FFF2-40B4-BE49-F238E27FC236}">
                    <a16:creationId xmlns:a16="http://schemas.microsoft.com/office/drawing/2014/main" id="{55E37E4A-2862-784D-9664-BBCEEFB5A92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400000" flipH="1">
                <a:off x="6638062" y="3605626"/>
                <a:ext cx="233001" cy="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4406" name="Freeform 51">
              <a:extLst>
                <a:ext uri="{FF2B5EF4-FFF2-40B4-BE49-F238E27FC236}">
                  <a16:creationId xmlns:a16="http://schemas.microsoft.com/office/drawing/2014/main" id="{C6A675C0-9A93-4645-BC02-6EB7D460095A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7" name="Freeform 51">
              <a:extLst>
                <a:ext uri="{FF2B5EF4-FFF2-40B4-BE49-F238E27FC236}">
                  <a16:creationId xmlns:a16="http://schemas.microsoft.com/office/drawing/2014/main" id="{D1C73006-080B-EE4E-8D3C-507DD8DF294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8" name="Freeform 51">
              <a:extLst>
                <a:ext uri="{FF2B5EF4-FFF2-40B4-BE49-F238E27FC236}">
                  <a16:creationId xmlns:a16="http://schemas.microsoft.com/office/drawing/2014/main" id="{FA78812C-F005-A340-871D-27961623A70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09" name="Freeform 51">
              <a:extLst>
                <a:ext uri="{FF2B5EF4-FFF2-40B4-BE49-F238E27FC236}">
                  <a16:creationId xmlns:a16="http://schemas.microsoft.com/office/drawing/2014/main" id="{E44C06A9-C45A-714D-BA7A-19D92EC519ED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10" name="Freeform 17">
              <a:extLst>
                <a:ext uri="{FF2B5EF4-FFF2-40B4-BE49-F238E27FC236}">
                  <a16:creationId xmlns:a16="http://schemas.microsoft.com/office/drawing/2014/main" id="{9461C85F-CBFB-5C40-A7F6-FE269B755217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11" name="Freeform 17">
              <a:extLst>
                <a:ext uri="{FF2B5EF4-FFF2-40B4-BE49-F238E27FC236}">
                  <a16:creationId xmlns:a16="http://schemas.microsoft.com/office/drawing/2014/main" id="{18A8F071-38E7-544F-8002-4C3C2EB382F5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12" name="Line 101">
              <a:extLst>
                <a:ext uri="{FF2B5EF4-FFF2-40B4-BE49-F238E27FC236}">
                  <a16:creationId xmlns:a16="http://schemas.microsoft.com/office/drawing/2014/main" id="{65BA2DAE-2851-004A-A783-060BF67E8C4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13" name="Line 101">
              <a:extLst>
                <a:ext uri="{FF2B5EF4-FFF2-40B4-BE49-F238E27FC236}">
                  <a16:creationId xmlns:a16="http://schemas.microsoft.com/office/drawing/2014/main" id="{0F41DEF9-24ED-3948-AD3C-9ACA155866E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14" name="Line 101">
              <a:extLst>
                <a:ext uri="{FF2B5EF4-FFF2-40B4-BE49-F238E27FC236}">
                  <a16:creationId xmlns:a16="http://schemas.microsoft.com/office/drawing/2014/main" id="{1C21F6D2-6BF9-E845-937C-95E9EECDFBB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15" name="Line 101">
              <a:extLst>
                <a:ext uri="{FF2B5EF4-FFF2-40B4-BE49-F238E27FC236}">
                  <a16:creationId xmlns:a16="http://schemas.microsoft.com/office/drawing/2014/main" id="{121664BB-590B-084F-83DF-B7D66B874B0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16" name="Line 101">
              <a:extLst>
                <a:ext uri="{FF2B5EF4-FFF2-40B4-BE49-F238E27FC236}">
                  <a16:creationId xmlns:a16="http://schemas.microsoft.com/office/drawing/2014/main" id="{438BF6DA-219A-E242-8A3A-BEEB99B408C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17" name="Line 101">
              <a:extLst>
                <a:ext uri="{FF2B5EF4-FFF2-40B4-BE49-F238E27FC236}">
                  <a16:creationId xmlns:a16="http://schemas.microsoft.com/office/drawing/2014/main" id="{B2E8F1A3-5DCA-B541-A641-1CCC5D7F233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18" name="TextBox 57">
              <a:extLst>
                <a:ext uri="{FF2B5EF4-FFF2-40B4-BE49-F238E27FC236}">
                  <a16:creationId xmlns:a16="http://schemas.microsoft.com/office/drawing/2014/main" id="{B297E3FF-E18A-204E-B571-1746B28FEB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4419" name="TextBox 58">
              <a:extLst>
                <a:ext uri="{FF2B5EF4-FFF2-40B4-BE49-F238E27FC236}">
                  <a16:creationId xmlns:a16="http://schemas.microsoft.com/office/drawing/2014/main" id="{0191B1E9-1C9A-4D41-A21D-CB12CAFB98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4420" name="TextBox 59">
              <a:extLst>
                <a:ext uri="{FF2B5EF4-FFF2-40B4-BE49-F238E27FC236}">
                  <a16:creationId xmlns:a16="http://schemas.microsoft.com/office/drawing/2014/main" id="{CA6349FC-69E8-C644-937F-98A867CB74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9130" y="6483056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4421" name="TextBox 60">
              <a:extLst>
                <a:ext uri="{FF2B5EF4-FFF2-40B4-BE49-F238E27FC236}">
                  <a16:creationId xmlns:a16="http://schemas.microsoft.com/office/drawing/2014/main" id="{4C657DE0-7404-5A47-B361-74C585F665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521" y="6507269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4422" name="TextBox 61">
              <a:extLst>
                <a:ext uri="{FF2B5EF4-FFF2-40B4-BE49-F238E27FC236}">
                  <a16:creationId xmlns:a16="http://schemas.microsoft.com/office/drawing/2014/main" id="{020BCD19-20DE-794A-ABAD-3012CE6238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44423" name="TextBox 62">
              <a:extLst>
                <a:ext uri="{FF2B5EF4-FFF2-40B4-BE49-F238E27FC236}">
                  <a16:creationId xmlns:a16="http://schemas.microsoft.com/office/drawing/2014/main" id="{2A8241EC-7175-5B43-8ED2-3DE1582F50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44424" name="TextBox 63">
              <a:extLst>
                <a:ext uri="{FF2B5EF4-FFF2-40B4-BE49-F238E27FC236}">
                  <a16:creationId xmlns:a16="http://schemas.microsoft.com/office/drawing/2014/main" id="{768E3974-C468-FA4B-A29D-4B0D12487A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44425" name="TextBox 64">
              <a:extLst>
                <a:ext uri="{FF2B5EF4-FFF2-40B4-BE49-F238E27FC236}">
                  <a16:creationId xmlns:a16="http://schemas.microsoft.com/office/drawing/2014/main" id="{EB772641-8C67-464C-9359-6DFB67E34B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3313" y="6057433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Read_address_1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44426" name="TextBox 65">
              <a:extLst>
                <a:ext uri="{FF2B5EF4-FFF2-40B4-BE49-F238E27FC236}">
                  <a16:creationId xmlns:a16="http://schemas.microsoft.com/office/drawing/2014/main" id="{AC08BB23-3EDD-6B45-8DF8-C99F31879B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885" y="6247540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Read_address_0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44427" name="Freeform 17">
              <a:extLst>
                <a:ext uri="{FF2B5EF4-FFF2-40B4-BE49-F238E27FC236}">
                  <a16:creationId xmlns:a16="http://schemas.microsoft.com/office/drawing/2014/main" id="{B5F48881-8DB3-BB44-BFC9-C89353DD5527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709082" y="1245324"/>
              <a:ext cx="4647718" cy="439628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4428" name="TextBox 69">
              <a:extLst>
                <a:ext uri="{FF2B5EF4-FFF2-40B4-BE49-F238E27FC236}">
                  <a16:creationId xmlns:a16="http://schemas.microsoft.com/office/drawing/2014/main" id="{A24DE130-722E-8347-99F7-7C640DE685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2" y="5472932"/>
              <a:ext cx="63350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FFC000"/>
                  </a:solidFill>
                  <a:latin typeface="Times" pitchFamily="2" charset="0"/>
                </a:rPr>
                <a:t>Clock</a:t>
              </a:r>
              <a:endParaRPr lang="en-US" altLang="en-US" sz="2000" baseline="-2500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44429" name="Line 101">
              <a:extLst>
                <a:ext uri="{FF2B5EF4-FFF2-40B4-BE49-F238E27FC236}">
                  <a16:creationId xmlns:a16="http://schemas.microsoft.com/office/drawing/2014/main" id="{5FCFD43A-85F6-2A42-B5A1-63114270CBF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558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30" name="Line 101">
              <a:extLst>
                <a:ext uri="{FF2B5EF4-FFF2-40B4-BE49-F238E27FC236}">
                  <a16:creationId xmlns:a16="http://schemas.microsoft.com/office/drawing/2014/main" id="{D4745A3F-772A-6B48-B598-279DFDC5F87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2540" y="3792097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31" name="Line 101">
              <a:extLst>
                <a:ext uri="{FF2B5EF4-FFF2-40B4-BE49-F238E27FC236}">
                  <a16:creationId xmlns:a16="http://schemas.microsoft.com/office/drawing/2014/main" id="{F798E178-F563-1548-99A0-CDDEB5E0E55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7968" y="243878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32" name="Line 101">
              <a:extLst>
                <a:ext uri="{FF2B5EF4-FFF2-40B4-BE49-F238E27FC236}">
                  <a16:creationId xmlns:a16="http://schemas.microsoft.com/office/drawing/2014/main" id="{6D2900C7-531B-9C42-85F2-BBE3FDEA5F7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0348" y="117386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33" name="Line 101">
              <a:extLst>
                <a:ext uri="{FF2B5EF4-FFF2-40B4-BE49-F238E27FC236}">
                  <a16:creationId xmlns:a16="http://schemas.microsoft.com/office/drawing/2014/main" id="{2F26E4CD-3E53-BC4C-8FDA-9634539031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4720" y="11753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34" name="Line 101">
              <a:extLst>
                <a:ext uri="{FF2B5EF4-FFF2-40B4-BE49-F238E27FC236}">
                  <a16:creationId xmlns:a16="http://schemas.microsoft.com/office/drawing/2014/main" id="{B3AC9414-9989-D74C-AEA5-0E44B5E67B8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1672" y="244792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35" name="Line 101">
              <a:extLst>
                <a:ext uri="{FF2B5EF4-FFF2-40B4-BE49-F238E27FC236}">
                  <a16:creationId xmlns:a16="http://schemas.microsoft.com/office/drawing/2014/main" id="{AB14B67C-C7DB-974C-BFFF-6A32D19418A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3196" y="3793621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36" name="Line 101">
              <a:extLst>
                <a:ext uri="{FF2B5EF4-FFF2-40B4-BE49-F238E27FC236}">
                  <a16:creationId xmlns:a16="http://schemas.microsoft.com/office/drawing/2014/main" id="{CD170AC0-50BD-2C48-8847-B5DBF62F960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014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44437" name="Straight Connector 80">
              <a:extLst>
                <a:ext uri="{FF2B5EF4-FFF2-40B4-BE49-F238E27FC236}">
                  <a16:creationId xmlns:a16="http://schemas.microsoft.com/office/drawing/2014/main" id="{CF180FF3-400B-754B-9A7B-803BADEE82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47277" y="1243052"/>
              <a:ext cx="0" cy="4397531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4386" name="Oval 2">
            <a:extLst>
              <a:ext uri="{FF2B5EF4-FFF2-40B4-BE49-F238E27FC236}">
                <a16:creationId xmlns:a16="http://schemas.microsoft.com/office/drawing/2014/main" id="{7D51246B-1446-D740-9E6F-EC9B4ADDC5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57525" y="331788"/>
            <a:ext cx="2420938" cy="127000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44387" name="TextBox 1">
            <a:extLst>
              <a:ext uri="{FF2B5EF4-FFF2-40B4-BE49-F238E27FC236}">
                <a16:creationId xmlns:a16="http://schemas.microsoft.com/office/drawing/2014/main" id="{DB8BF522-8DB9-404F-938B-BF30A39BF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1" y="41276"/>
            <a:ext cx="27543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1-bit Parallel-Access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Register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244171D-68C3-9455-054C-EAEEB6A341F2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BCA9A196-D02E-2423-F73C-4D7D2B6CC2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AA7361B1-289E-A93C-6935-520DFB20EA8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3D2704E9-34BC-F38B-6B07-42581743710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F7B34D14-256C-460C-F9BA-6A7810651E8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839E14E-9075-AD6C-D8E1-32E35755D57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1967FCA-04D3-B4B7-6699-307F0F5BF98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8C666474-0DBD-A7E3-E3F8-1726E005E2B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250A6650-C708-F697-6A93-9EC178106F2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Rectangle 3">
            <a:extLst>
              <a:ext uri="{FF2B5EF4-FFF2-40B4-BE49-F238E27FC236}">
                <a16:creationId xmlns:a16="http://schemas.microsoft.com/office/drawing/2014/main" id="{7BE85999-B4F9-284E-A94D-09FB409CA4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Shift Register</a:t>
            </a:r>
          </a:p>
        </p:txBody>
      </p:sp>
    </p:spTree>
  </p:cSld>
  <p:clrMapOvr>
    <a:masterClrMapping/>
  </p:clrMapOvr>
  <p:transition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09" name="Group 4">
            <a:extLst>
              <a:ext uri="{FF2B5EF4-FFF2-40B4-BE49-F238E27FC236}">
                <a16:creationId xmlns:a16="http://schemas.microsoft.com/office/drawing/2014/main" id="{D9D5D64B-9B0B-AC49-A827-782601B705A4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836025" cy="6921501"/>
            <a:chOff x="-983" y="-15051"/>
            <a:chExt cx="8835814" cy="6922430"/>
          </a:xfrm>
        </p:grpSpPr>
        <p:pic>
          <p:nvPicPr>
            <p:cNvPr id="145424" name="Picture 3" descr="Screen shot 2017-02-17 at 11.57.02 AM.png">
              <a:extLst>
                <a:ext uri="{FF2B5EF4-FFF2-40B4-BE49-F238E27FC236}">
                  <a16:creationId xmlns:a16="http://schemas.microsoft.com/office/drawing/2014/main" id="{BA3AF5DE-06AA-D342-88AF-81D7F405CCB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45425" name="TextBox 20">
              <a:extLst>
                <a:ext uri="{FF2B5EF4-FFF2-40B4-BE49-F238E27FC236}">
                  <a16:creationId xmlns:a16="http://schemas.microsoft.com/office/drawing/2014/main" id="{E01B185D-EFFA-8B46-A72B-78D33DDFF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5426" name="TextBox 23">
              <a:extLst>
                <a:ext uri="{FF2B5EF4-FFF2-40B4-BE49-F238E27FC236}">
                  <a16:creationId xmlns:a16="http://schemas.microsoft.com/office/drawing/2014/main" id="{CB91E425-31BF-5143-8399-8FEDB3BAF3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5427" name="TextBox 30">
              <a:extLst>
                <a:ext uri="{FF2B5EF4-FFF2-40B4-BE49-F238E27FC236}">
                  <a16:creationId xmlns:a16="http://schemas.microsoft.com/office/drawing/2014/main" id="{47405AF2-318F-3C40-8857-FAF3D2E4CC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5428" name="TextBox 31">
              <a:extLst>
                <a:ext uri="{FF2B5EF4-FFF2-40B4-BE49-F238E27FC236}">
                  <a16:creationId xmlns:a16="http://schemas.microsoft.com/office/drawing/2014/main" id="{B5EF3DA1-60F1-F94E-A2DF-4B3E7D917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5429" name="TextBox 32">
              <a:extLst>
                <a:ext uri="{FF2B5EF4-FFF2-40B4-BE49-F238E27FC236}">
                  <a16:creationId xmlns:a16="http://schemas.microsoft.com/office/drawing/2014/main" id="{979DA7D9-8377-9741-BC35-2E646B501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5430" name="TextBox 33">
              <a:extLst>
                <a:ext uri="{FF2B5EF4-FFF2-40B4-BE49-F238E27FC236}">
                  <a16:creationId xmlns:a16="http://schemas.microsoft.com/office/drawing/2014/main" id="{4E2A48D5-08DE-834F-87A7-E9066311F6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5431" name="Freeform 17">
              <a:extLst>
                <a:ext uri="{FF2B5EF4-FFF2-40B4-BE49-F238E27FC236}">
                  <a16:creationId xmlns:a16="http://schemas.microsoft.com/office/drawing/2014/main" id="{470EBAC2-4D65-4842-A070-6F773BF0F38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0667" y="3589868"/>
              <a:ext cx="371926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2" name="Freeform 17">
              <a:extLst>
                <a:ext uri="{FF2B5EF4-FFF2-40B4-BE49-F238E27FC236}">
                  <a16:creationId xmlns:a16="http://schemas.microsoft.com/office/drawing/2014/main" id="{24BF7AE1-FBB6-AF4D-91A8-CA771B259A2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9133" y="4859866"/>
              <a:ext cx="185660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3" name="Freeform 17">
              <a:extLst>
                <a:ext uri="{FF2B5EF4-FFF2-40B4-BE49-F238E27FC236}">
                  <a16:creationId xmlns:a16="http://schemas.microsoft.com/office/drawing/2014/main" id="{0AC0E701-2D55-7B43-97FB-15D32A189C3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2243667"/>
              <a:ext cx="549726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4" name="Freeform 17">
              <a:extLst>
                <a:ext uri="{FF2B5EF4-FFF2-40B4-BE49-F238E27FC236}">
                  <a16:creationId xmlns:a16="http://schemas.microsoft.com/office/drawing/2014/main" id="{475FDD99-E33A-4942-B3C7-EC8D087FE73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5" name="TextBox 34">
              <a:extLst>
                <a:ext uri="{FF2B5EF4-FFF2-40B4-BE49-F238E27FC236}">
                  <a16:creationId xmlns:a16="http://schemas.microsoft.com/office/drawing/2014/main" id="{9B58CBF3-C43E-FA4A-B6D1-B6E6394BC9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5436" name="Freeform 17">
              <a:extLst>
                <a:ext uri="{FF2B5EF4-FFF2-40B4-BE49-F238E27FC236}">
                  <a16:creationId xmlns:a16="http://schemas.microsoft.com/office/drawing/2014/main" id="{0D611DA9-8F27-0C47-B4F1-D1CE8FD0B37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3589868"/>
              <a:ext cx="347998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7" name="Freeform 17">
              <a:extLst>
                <a:ext uri="{FF2B5EF4-FFF2-40B4-BE49-F238E27FC236}">
                  <a16:creationId xmlns:a16="http://schemas.microsoft.com/office/drawing/2014/main" id="{8CF7A031-BC8E-B549-B62B-8211E13E996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4859866"/>
              <a:ext cx="176824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8" name="Freeform 17">
              <a:extLst>
                <a:ext uri="{FF2B5EF4-FFF2-40B4-BE49-F238E27FC236}">
                  <a16:creationId xmlns:a16="http://schemas.microsoft.com/office/drawing/2014/main" id="{2A636472-6B76-E84C-B4F5-5593E46D312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0" y="2243667"/>
              <a:ext cx="542731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39" name="Freeform 17">
              <a:extLst>
                <a:ext uri="{FF2B5EF4-FFF2-40B4-BE49-F238E27FC236}">
                  <a16:creationId xmlns:a16="http://schemas.microsoft.com/office/drawing/2014/main" id="{94885D41-A1F9-F542-81F8-085D58788B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63718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40" name="TextBox 35">
              <a:extLst>
                <a:ext uri="{FF2B5EF4-FFF2-40B4-BE49-F238E27FC236}">
                  <a16:creationId xmlns:a16="http://schemas.microsoft.com/office/drawing/2014/main" id="{A425ADB2-E50A-1940-9F5D-C90191FF8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grpSp>
          <p:nvGrpSpPr>
            <p:cNvPr id="145441" name="Group 127">
              <a:extLst>
                <a:ext uri="{FF2B5EF4-FFF2-40B4-BE49-F238E27FC236}">
                  <a16:creationId xmlns:a16="http://schemas.microsoft.com/office/drawing/2014/main" id="{512A4366-B453-DA41-BFB9-47457C109C71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38897" y="6214992"/>
              <a:ext cx="2964591" cy="374566"/>
              <a:chOff x="3688829" y="3297291"/>
              <a:chExt cx="3397195" cy="429223"/>
            </a:xfrm>
          </p:grpSpPr>
          <p:sp>
            <p:nvSpPr>
              <p:cNvPr id="145474" name="Line 101">
                <a:extLst>
                  <a:ext uri="{FF2B5EF4-FFF2-40B4-BE49-F238E27FC236}">
                    <a16:creationId xmlns:a16="http://schemas.microsoft.com/office/drawing/2014/main" id="{F57A1281-4CCD-D64E-B6B0-743647A9BF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67572" y="2955370"/>
                <a:ext cx="0" cy="78919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75" name="Freeform 17">
                <a:extLst>
                  <a:ext uri="{FF2B5EF4-FFF2-40B4-BE49-F238E27FC236}">
                    <a16:creationId xmlns:a16="http://schemas.microsoft.com/office/drawing/2014/main" id="{E2521049-1366-5044-82E5-83B48ADED2F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843953" y="3267418"/>
                <a:ext cx="279505" cy="440719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76" name="Line 101">
                <a:extLst>
                  <a:ext uri="{FF2B5EF4-FFF2-40B4-BE49-F238E27FC236}">
                    <a16:creationId xmlns:a16="http://schemas.microsoft.com/office/drawing/2014/main" id="{912DB55D-2481-3743-A32F-5611C7F6B3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341358" y="2474118"/>
                <a:ext cx="5133" cy="231196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77" name="Freeform 17">
                <a:extLst>
                  <a:ext uri="{FF2B5EF4-FFF2-40B4-BE49-F238E27FC236}">
                    <a16:creationId xmlns:a16="http://schemas.microsoft.com/office/drawing/2014/main" id="{BC60F6C2-B81A-FC41-9702-CDCAC3BF3A0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757776" y="3414297"/>
                <a:ext cx="241658" cy="379552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78" name="Line 101">
                <a:extLst>
                  <a:ext uri="{FF2B5EF4-FFF2-40B4-BE49-F238E27FC236}">
                    <a16:creationId xmlns:a16="http://schemas.microsoft.com/office/drawing/2014/main" id="{3885C1A8-D73E-4744-83E1-E51DC8E6E2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409823" y="2369784"/>
                <a:ext cx="1611" cy="271185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79" name="Freeform 17">
                <a:extLst>
                  <a:ext uri="{FF2B5EF4-FFF2-40B4-BE49-F238E27FC236}">
                    <a16:creationId xmlns:a16="http://schemas.microsoft.com/office/drawing/2014/main" id="{C7359970-B437-B644-B9D2-3024EBB026B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6236878" y="3376594"/>
                <a:ext cx="285121" cy="216748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5480" name="Line 101">
                <a:extLst>
                  <a:ext uri="{FF2B5EF4-FFF2-40B4-BE49-F238E27FC236}">
                    <a16:creationId xmlns:a16="http://schemas.microsoft.com/office/drawing/2014/main" id="{11E43D71-3B5D-0D4E-A51C-1C147962EF9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38496" y="3038276"/>
                <a:ext cx="2560" cy="892496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5481" name="Oval 68">
                <a:extLst>
                  <a:ext uri="{FF2B5EF4-FFF2-40B4-BE49-F238E27FC236}">
                    <a16:creationId xmlns:a16="http://schemas.microsoft.com/office/drawing/2014/main" id="{CC416B79-849E-6040-A56B-BC7C2DF2B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435163" y="3293947"/>
                <a:ext cx="95365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5482" name="Oval 68">
                <a:extLst>
                  <a:ext uri="{FF2B5EF4-FFF2-40B4-BE49-F238E27FC236}">
                    <a16:creationId xmlns:a16="http://schemas.microsoft.com/office/drawing/2014/main" id="{776F2DDA-5D98-DD4A-8FED-5211114F1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711505" y="3449437"/>
                <a:ext cx="95364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5483" name="Line 6">
                <a:extLst>
                  <a:ext uri="{FF2B5EF4-FFF2-40B4-BE49-F238E27FC236}">
                    <a16:creationId xmlns:a16="http://schemas.microsoft.com/office/drawing/2014/main" id="{380E9FA2-FD3B-1441-8B63-AF867D3078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400000" flipH="1">
                <a:off x="6638062" y="3605626"/>
                <a:ext cx="233001" cy="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5442" name="Freeform 51">
              <a:extLst>
                <a:ext uri="{FF2B5EF4-FFF2-40B4-BE49-F238E27FC236}">
                  <a16:creationId xmlns:a16="http://schemas.microsoft.com/office/drawing/2014/main" id="{C97F3448-FBED-7E4A-A747-9CADA3E98418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43" name="Freeform 51">
              <a:extLst>
                <a:ext uri="{FF2B5EF4-FFF2-40B4-BE49-F238E27FC236}">
                  <a16:creationId xmlns:a16="http://schemas.microsoft.com/office/drawing/2014/main" id="{C0050244-D7D1-E145-9FCA-0757413C3738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44" name="Freeform 51">
              <a:extLst>
                <a:ext uri="{FF2B5EF4-FFF2-40B4-BE49-F238E27FC236}">
                  <a16:creationId xmlns:a16="http://schemas.microsoft.com/office/drawing/2014/main" id="{7298D81F-B3E4-9843-9C49-905E14B51F30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45" name="Freeform 51">
              <a:extLst>
                <a:ext uri="{FF2B5EF4-FFF2-40B4-BE49-F238E27FC236}">
                  <a16:creationId xmlns:a16="http://schemas.microsoft.com/office/drawing/2014/main" id="{61895C0A-E8B8-054F-AA3A-FCCD7C578469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46" name="Freeform 17">
              <a:extLst>
                <a:ext uri="{FF2B5EF4-FFF2-40B4-BE49-F238E27FC236}">
                  <a16:creationId xmlns:a16="http://schemas.microsoft.com/office/drawing/2014/main" id="{17B25E45-1DCA-9847-A107-12F9C077ACA6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47" name="Freeform 17">
              <a:extLst>
                <a:ext uri="{FF2B5EF4-FFF2-40B4-BE49-F238E27FC236}">
                  <a16:creationId xmlns:a16="http://schemas.microsoft.com/office/drawing/2014/main" id="{6CB3FBB1-4184-D041-8DBE-19B5D499CFED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48" name="Line 101">
              <a:extLst>
                <a:ext uri="{FF2B5EF4-FFF2-40B4-BE49-F238E27FC236}">
                  <a16:creationId xmlns:a16="http://schemas.microsoft.com/office/drawing/2014/main" id="{EAC90B9E-7FE7-E249-9D75-DC836307897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9" name="Line 101">
              <a:extLst>
                <a:ext uri="{FF2B5EF4-FFF2-40B4-BE49-F238E27FC236}">
                  <a16:creationId xmlns:a16="http://schemas.microsoft.com/office/drawing/2014/main" id="{30A10A0C-3097-CF47-8103-5850BB65F9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0" name="Line 101">
              <a:extLst>
                <a:ext uri="{FF2B5EF4-FFF2-40B4-BE49-F238E27FC236}">
                  <a16:creationId xmlns:a16="http://schemas.microsoft.com/office/drawing/2014/main" id="{48210F3F-185A-9B43-9A92-63298869DD7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1" name="Line 101">
              <a:extLst>
                <a:ext uri="{FF2B5EF4-FFF2-40B4-BE49-F238E27FC236}">
                  <a16:creationId xmlns:a16="http://schemas.microsoft.com/office/drawing/2014/main" id="{8DE9FD4F-854B-2A4E-AC93-C9A33F23495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2" name="Line 101">
              <a:extLst>
                <a:ext uri="{FF2B5EF4-FFF2-40B4-BE49-F238E27FC236}">
                  <a16:creationId xmlns:a16="http://schemas.microsoft.com/office/drawing/2014/main" id="{208DF100-FEB8-194E-B5C5-3386BAD3AE4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3" name="Line 101">
              <a:extLst>
                <a:ext uri="{FF2B5EF4-FFF2-40B4-BE49-F238E27FC236}">
                  <a16:creationId xmlns:a16="http://schemas.microsoft.com/office/drawing/2014/main" id="{6F2A9308-9EAB-B04C-8089-D80AAED40FB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4" name="TextBox 57">
              <a:extLst>
                <a:ext uri="{FF2B5EF4-FFF2-40B4-BE49-F238E27FC236}">
                  <a16:creationId xmlns:a16="http://schemas.microsoft.com/office/drawing/2014/main" id="{ABF35420-5EC4-4945-AE5A-981D7C15F5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5455" name="TextBox 58">
              <a:extLst>
                <a:ext uri="{FF2B5EF4-FFF2-40B4-BE49-F238E27FC236}">
                  <a16:creationId xmlns:a16="http://schemas.microsoft.com/office/drawing/2014/main" id="{D437137D-AB53-D047-95BA-3E092FA0EA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5456" name="TextBox 59">
              <a:extLst>
                <a:ext uri="{FF2B5EF4-FFF2-40B4-BE49-F238E27FC236}">
                  <a16:creationId xmlns:a16="http://schemas.microsoft.com/office/drawing/2014/main" id="{896FF874-AF23-4D43-8DBF-E7B07EDBD6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9130" y="6483056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45457" name="TextBox 60">
              <a:extLst>
                <a:ext uri="{FF2B5EF4-FFF2-40B4-BE49-F238E27FC236}">
                  <a16:creationId xmlns:a16="http://schemas.microsoft.com/office/drawing/2014/main" id="{89467305-1835-6345-BA8F-DAF45CB79D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521" y="6507269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45458" name="TextBox 61">
              <a:extLst>
                <a:ext uri="{FF2B5EF4-FFF2-40B4-BE49-F238E27FC236}">
                  <a16:creationId xmlns:a16="http://schemas.microsoft.com/office/drawing/2014/main" id="{9303A535-6572-FE48-9BED-0FB30C2F8A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45459" name="TextBox 62">
              <a:extLst>
                <a:ext uri="{FF2B5EF4-FFF2-40B4-BE49-F238E27FC236}">
                  <a16:creationId xmlns:a16="http://schemas.microsoft.com/office/drawing/2014/main" id="{07702764-19E8-C545-9F1C-E4F8268238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45460" name="TextBox 63">
              <a:extLst>
                <a:ext uri="{FF2B5EF4-FFF2-40B4-BE49-F238E27FC236}">
                  <a16:creationId xmlns:a16="http://schemas.microsoft.com/office/drawing/2014/main" id="{113CD785-23B1-DB48-9066-CEA3272051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45461" name="TextBox 64">
              <a:extLst>
                <a:ext uri="{FF2B5EF4-FFF2-40B4-BE49-F238E27FC236}">
                  <a16:creationId xmlns:a16="http://schemas.microsoft.com/office/drawing/2014/main" id="{6D885F99-4F13-7747-8B44-D2A3171DE0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3313" y="6057433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Read_address_1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45462" name="TextBox 65">
              <a:extLst>
                <a:ext uri="{FF2B5EF4-FFF2-40B4-BE49-F238E27FC236}">
                  <a16:creationId xmlns:a16="http://schemas.microsoft.com/office/drawing/2014/main" id="{31D38B8D-B665-0D47-8FE1-6E4EAA1D7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885" y="6247540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Read_address_0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45463" name="Freeform 17">
              <a:extLst>
                <a:ext uri="{FF2B5EF4-FFF2-40B4-BE49-F238E27FC236}">
                  <a16:creationId xmlns:a16="http://schemas.microsoft.com/office/drawing/2014/main" id="{6BF17B4A-240E-B94D-8ED4-601C05F8223C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709082" y="1245324"/>
              <a:ext cx="4647718" cy="439628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5464" name="TextBox 69">
              <a:extLst>
                <a:ext uri="{FF2B5EF4-FFF2-40B4-BE49-F238E27FC236}">
                  <a16:creationId xmlns:a16="http://schemas.microsoft.com/office/drawing/2014/main" id="{36BB0B3F-2827-CA45-8A3D-75C804E213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2" y="5472932"/>
              <a:ext cx="63350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FFC000"/>
                  </a:solidFill>
                  <a:latin typeface="Times" pitchFamily="2" charset="0"/>
                </a:rPr>
                <a:t>Clock</a:t>
              </a:r>
              <a:endParaRPr lang="en-US" altLang="en-US" sz="2000" baseline="-2500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45465" name="Line 101">
              <a:extLst>
                <a:ext uri="{FF2B5EF4-FFF2-40B4-BE49-F238E27FC236}">
                  <a16:creationId xmlns:a16="http://schemas.microsoft.com/office/drawing/2014/main" id="{987F42D0-1015-7F4A-8008-7C5888FDBBF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558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6" name="Line 101">
              <a:extLst>
                <a:ext uri="{FF2B5EF4-FFF2-40B4-BE49-F238E27FC236}">
                  <a16:creationId xmlns:a16="http://schemas.microsoft.com/office/drawing/2014/main" id="{A0825A42-0F77-D14A-B3BE-0E299C9FC8C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2540" y="3792097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7" name="Line 101">
              <a:extLst>
                <a:ext uri="{FF2B5EF4-FFF2-40B4-BE49-F238E27FC236}">
                  <a16:creationId xmlns:a16="http://schemas.microsoft.com/office/drawing/2014/main" id="{BFACA398-C23E-5444-B2CF-DE2D73C2FB2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7968" y="243878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8" name="Line 101">
              <a:extLst>
                <a:ext uri="{FF2B5EF4-FFF2-40B4-BE49-F238E27FC236}">
                  <a16:creationId xmlns:a16="http://schemas.microsoft.com/office/drawing/2014/main" id="{A14FD85B-07DC-E143-A33F-FB756C9D5C2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0348" y="117386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9" name="Line 101">
              <a:extLst>
                <a:ext uri="{FF2B5EF4-FFF2-40B4-BE49-F238E27FC236}">
                  <a16:creationId xmlns:a16="http://schemas.microsoft.com/office/drawing/2014/main" id="{8B1C9AA2-C0DB-154A-B05C-9CDB8AB3D8B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4720" y="11753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0" name="Line 101">
              <a:extLst>
                <a:ext uri="{FF2B5EF4-FFF2-40B4-BE49-F238E27FC236}">
                  <a16:creationId xmlns:a16="http://schemas.microsoft.com/office/drawing/2014/main" id="{6B6A7203-707C-0D48-A3D6-249BA14ED68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1672" y="244792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1" name="Line 101">
              <a:extLst>
                <a:ext uri="{FF2B5EF4-FFF2-40B4-BE49-F238E27FC236}">
                  <a16:creationId xmlns:a16="http://schemas.microsoft.com/office/drawing/2014/main" id="{A531BDE0-0E81-8540-A4BD-25F27A1C55B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3196" y="3793621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2" name="Line 101">
              <a:extLst>
                <a:ext uri="{FF2B5EF4-FFF2-40B4-BE49-F238E27FC236}">
                  <a16:creationId xmlns:a16="http://schemas.microsoft.com/office/drawing/2014/main" id="{850AB424-EE47-1B4E-9539-613107988CA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014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45473" name="Straight Connector 80">
              <a:extLst>
                <a:ext uri="{FF2B5EF4-FFF2-40B4-BE49-F238E27FC236}">
                  <a16:creationId xmlns:a16="http://schemas.microsoft.com/office/drawing/2014/main" id="{551ED8D1-56EB-C54F-8569-A3AD108FDE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47277" y="1243052"/>
              <a:ext cx="0" cy="4397531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5410" name="TextBox 1">
            <a:extLst>
              <a:ext uri="{FF2B5EF4-FFF2-40B4-BE49-F238E27FC236}">
                <a16:creationId xmlns:a16="http://schemas.microsoft.com/office/drawing/2014/main" id="{DBFB6819-BE1C-DE47-A9D5-B0C47AD88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89001" y="41276"/>
            <a:ext cx="27543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1-bit Parallel-Access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Register</a:t>
            </a:r>
          </a:p>
        </p:txBody>
      </p:sp>
      <p:grpSp>
        <p:nvGrpSpPr>
          <p:cNvPr id="145411" name="Group 2">
            <a:extLst>
              <a:ext uri="{FF2B5EF4-FFF2-40B4-BE49-F238E27FC236}">
                <a16:creationId xmlns:a16="http://schemas.microsoft.com/office/drawing/2014/main" id="{3234502D-268E-6440-AB0A-D576D21D55AE}"/>
              </a:ext>
            </a:extLst>
          </p:cNvPr>
          <p:cNvGrpSpPr>
            <a:grpSpLocks/>
          </p:cNvGrpSpPr>
          <p:nvPr/>
        </p:nvGrpSpPr>
        <p:grpSpPr bwMode="auto">
          <a:xfrm>
            <a:off x="3057526" y="346076"/>
            <a:ext cx="4945063" cy="1279525"/>
            <a:chOff x="2143042" y="345418"/>
            <a:chExt cx="4944495" cy="1280447"/>
          </a:xfrm>
        </p:grpSpPr>
        <p:sp>
          <p:nvSpPr>
            <p:cNvPr id="145422" name="Oval 2">
              <a:extLst>
                <a:ext uri="{FF2B5EF4-FFF2-40B4-BE49-F238E27FC236}">
                  <a16:creationId xmlns:a16="http://schemas.microsoft.com/office/drawing/2014/main" id="{4AC1844D-F760-BD4A-86F8-0855893709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042" y="345418"/>
              <a:ext cx="2420369" cy="1270922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3" name="Oval 2">
              <a:extLst>
                <a:ext uri="{FF2B5EF4-FFF2-40B4-BE49-F238E27FC236}">
                  <a16:creationId xmlns:a16="http://schemas.microsoft.com/office/drawing/2014/main" id="{41C1064D-0D37-4D40-9570-ED7BF569DB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168" y="354943"/>
              <a:ext cx="2420369" cy="1270922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5412" name="Group 70">
            <a:extLst>
              <a:ext uri="{FF2B5EF4-FFF2-40B4-BE49-F238E27FC236}">
                <a16:creationId xmlns:a16="http://schemas.microsoft.com/office/drawing/2014/main" id="{615653A6-1088-9243-9ED5-B42E7443FCBA}"/>
              </a:ext>
            </a:extLst>
          </p:cNvPr>
          <p:cNvGrpSpPr>
            <a:grpSpLocks/>
          </p:cNvGrpSpPr>
          <p:nvPr/>
        </p:nvGrpSpPr>
        <p:grpSpPr bwMode="auto">
          <a:xfrm>
            <a:off x="3109914" y="1700213"/>
            <a:ext cx="4943475" cy="1281112"/>
            <a:chOff x="2143042" y="345418"/>
            <a:chExt cx="4944495" cy="1280447"/>
          </a:xfrm>
        </p:grpSpPr>
        <p:sp>
          <p:nvSpPr>
            <p:cNvPr id="145420" name="Oval 2">
              <a:extLst>
                <a:ext uri="{FF2B5EF4-FFF2-40B4-BE49-F238E27FC236}">
                  <a16:creationId xmlns:a16="http://schemas.microsoft.com/office/drawing/2014/main" id="{CA4A2A00-E411-5042-A8BD-4798201C2D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042" y="345418"/>
              <a:ext cx="2420369" cy="1270922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21" name="Oval 2">
              <a:extLst>
                <a:ext uri="{FF2B5EF4-FFF2-40B4-BE49-F238E27FC236}">
                  <a16:creationId xmlns:a16="http://schemas.microsoft.com/office/drawing/2014/main" id="{64D744E1-2613-944C-9697-F122BCCD68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168" y="354943"/>
              <a:ext cx="2420369" cy="1270922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5413" name="Group 73">
            <a:extLst>
              <a:ext uri="{FF2B5EF4-FFF2-40B4-BE49-F238E27FC236}">
                <a16:creationId xmlns:a16="http://schemas.microsoft.com/office/drawing/2014/main" id="{65B56F49-F401-C34C-B23A-51F4068C54A7}"/>
              </a:ext>
            </a:extLst>
          </p:cNvPr>
          <p:cNvGrpSpPr>
            <a:grpSpLocks/>
          </p:cNvGrpSpPr>
          <p:nvPr/>
        </p:nvGrpSpPr>
        <p:grpSpPr bwMode="auto">
          <a:xfrm>
            <a:off x="3071814" y="3054351"/>
            <a:ext cx="4943475" cy="1279525"/>
            <a:chOff x="2143042" y="345418"/>
            <a:chExt cx="4944495" cy="1280447"/>
          </a:xfrm>
        </p:grpSpPr>
        <p:sp>
          <p:nvSpPr>
            <p:cNvPr id="145418" name="Oval 2">
              <a:extLst>
                <a:ext uri="{FF2B5EF4-FFF2-40B4-BE49-F238E27FC236}">
                  <a16:creationId xmlns:a16="http://schemas.microsoft.com/office/drawing/2014/main" id="{A34D7CEE-A8F1-FD43-8994-B75B35BA1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042" y="345418"/>
              <a:ext cx="2420369" cy="1270922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9" name="Oval 2">
              <a:extLst>
                <a:ext uri="{FF2B5EF4-FFF2-40B4-BE49-F238E27FC236}">
                  <a16:creationId xmlns:a16="http://schemas.microsoft.com/office/drawing/2014/main" id="{DD216B59-92A2-4E48-88D2-2A9D369EAD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168" y="354943"/>
              <a:ext cx="2420369" cy="1270922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grpSp>
        <p:nvGrpSpPr>
          <p:cNvPr id="145414" name="Group 76">
            <a:extLst>
              <a:ext uri="{FF2B5EF4-FFF2-40B4-BE49-F238E27FC236}">
                <a16:creationId xmlns:a16="http://schemas.microsoft.com/office/drawing/2014/main" id="{C3B7D6E6-9CC2-3D47-8CF4-337B2D8FBA5A}"/>
              </a:ext>
            </a:extLst>
          </p:cNvPr>
          <p:cNvGrpSpPr>
            <a:grpSpLocks/>
          </p:cNvGrpSpPr>
          <p:nvPr/>
        </p:nvGrpSpPr>
        <p:grpSpPr bwMode="auto">
          <a:xfrm>
            <a:off x="3055938" y="4411663"/>
            <a:ext cx="4945062" cy="1281112"/>
            <a:chOff x="2143042" y="345418"/>
            <a:chExt cx="4944495" cy="1280447"/>
          </a:xfrm>
        </p:grpSpPr>
        <p:sp>
          <p:nvSpPr>
            <p:cNvPr id="145416" name="Oval 2">
              <a:extLst>
                <a:ext uri="{FF2B5EF4-FFF2-40B4-BE49-F238E27FC236}">
                  <a16:creationId xmlns:a16="http://schemas.microsoft.com/office/drawing/2014/main" id="{C415A11E-B216-A941-88D7-D932C542FD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43042" y="345418"/>
              <a:ext cx="2420369" cy="1270922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5417" name="Oval 2">
              <a:extLst>
                <a:ext uri="{FF2B5EF4-FFF2-40B4-BE49-F238E27FC236}">
                  <a16:creationId xmlns:a16="http://schemas.microsoft.com/office/drawing/2014/main" id="{84541C6D-64C6-F343-9A2E-5703CFBC43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168" y="354943"/>
              <a:ext cx="2420369" cy="1270922"/>
            </a:xfrm>
            <a:prstGeom prst="ellipse">
              <a:avLst/>
            </a:prstGeom>
            <a:noFill/>
            <a:ln w="381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</p:grpSp>
      <p:sp>
        <p:nvSpPr>
          <p:cNvPr id="145415" name="TextBox 3">
            <a:extLst>
              <a:ext uri="{FF2B5EF4-FFF2-40B4-BE49-F238E27FC236}">
                <a16:creationId xmlns:a16="http://schemas.microsoft.com/office/drawing/2014/main" id="{49F1A420-FEC4-D040-9E2A-7974E3F204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1501" y="1055689"/>
            <a:ext cx="5683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x 8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C21997D-9792-AAD9-65FF-A5C25DCE4E03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83B700DB-5AE8-626D-753C-F66C511EFD0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ED989B14-1E62-6D11-576B-6821456EB84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6F9F440D-996F-1399-CA24-4EBC0B773C2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0F77BE05-7AD5-AF0A-F748-6749F14ED5B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84C9049D-63E3-29F1-17AA-CB928FCFAE5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B8CFF5E1-4B1E-9BC0-9920-DD2CE3B6F86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E3DC7F47-94C1-E5CC-650A-549E614AE6B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1774C831-9D86-5A3E-E79E-DB3B76E47F7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Title 1">
            <a:extLst>
              <a:ext uri="{FF2B5EF4-FFF2-40B4-BE49-F238E27FC236}">
                <a16:creationId xmlns:a16="http://schemas.microsoft.com/office/drawing/2014/main" id="{81E5849B-35E8-664A-AA10-65BC02DA4FCF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1-Bit Parallel-Access Register</a:t>
            </a:r>
          </a:p>
        </p:txBody>
      </p:sp>
      <p:grpSp>
        <p:nvGrpSpPr>
          <p:cNvPr id="146434" name="Group 1">
            <a:extLst>
              <a:ext uri="{FF2B5EF4-FFF2-40B4-BE49-F238E27FC236}">
                <a16:creationId xmlns:a16="http://schemas.microsoft.com/office/drawing/2014/main" id="{03372224-A4B9-064D-8AB3-4E40021B999A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2289175"/>
            <a:ext cx="3295650" cy="2487134"/>
            <a:chOff x="1143000" y="2133600"/>
            <a:chExt cx="3295989" cy="2486908"/>
          </a:xfrm>
        </p:grpSpPr>
        <p:sp>
          <p:nvSpPr>
            <p:cNvPr id="146435" name="Freeform 38">
              <a:extLst>
                <a:ext uri="{FF2B5EF4-FFF2-40B4-BE49-F238E27FC236}">
                  <a16:creationId xmlns:a16="http://schemas.microsoft.com/office/drawing/2014/main" id="{8364EFA7-082D-C34D-BCCC-E8256F1B98F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945" y="340514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6436" name="Rectangle 4">
              <a:extLst>
                <a:ext uri="{FF2B5EF4-FFF2-40B4-BE49-F238E27FC236}">
                  <a16:creationId xmlns:a16="http://schemas.microsoft.com/office/drawing/2014/main" id="{6C5675B6-17C3-B34D-9AD1-057D643CA6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948" y="3144233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46437" name="Rectangle 5">
              <a:extLst>
                <a:ext uri="{FF2B5EF4-FFF2-40B4-BE49-F238E27FC236}">
                  <a16:creationId xmlns:a16="http://schemas.microsoft.com/office/drawing/2014/main" id="{E43E9AB6-DCAF-2B4C-A1E3-8709D9D9D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623" y="3323620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46438" name="Rectangle 6">
              <a:extLst>
                <a:ext uri="{FF2B5EF4-FFF2-40B4-BE49-F238E27FC236}">
                  <a16:creationId xmlns:a16="http://schemas.microsoft.com/office/drawing/2014/main" id="{7877C99B-56DE-F240-AE97-EC9A897F58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910" y="3315683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46439" name="Line 7">
              <a:extLst>
                <a:ext uri="{FF2B5EF4-FFF2-40B4-BE49-F238E27FC236}">
                  <a16:creationId xmlns:a16="http://schemas.microsoft.com/office/drawing/2014/main" id="{4AF3712A-B297-664E-864E-F013BFA8B1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7198" y="3849083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0" name="Rectangle 9">
              <a:extLst>
                <a:ext uri="{FF2B5EF4-FFF2-40B4-BE49-F238E27FC236}">
                  <a16:creationId xmlns:a16="http://schemas.microsoft.com/office/drawing/2014/main" id="{922887A1-6842-534E-A441-257B2772FD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498" y="3861783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46441" name="Rectangle 11">
              <a:extLst>
                <a:ext uri="{FF2B5EF4-FFF2-40B4-BE49-F238E27FC236}">
                  <a16:creationId xmlns:a16="http://schemas.microsoft.com/office/drawing/2014/main" id="{B2116D6D-1A3E-2448-8B8B-2F4D20656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000" y="4405084"/>
              <a:ext cx="474538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46442" name="Line 25">
              <a:extLst>
                <a:ext uri="{FF2B5EF4-FFF2-40B4-BE49-F238E27FC236}">
                  <a16:creationId xmlns:a16="http://schemas.microsoft.com/office/drawing/2014/main" id="{438A18F7-7C72-8843-8E25-727A1872FE8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6449" y="3431570"/>
              <a:ext cx="400751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3" name="Freeform 36">
              <a:extLst>
                <a:ext uri="{FF2B5EF4-FFF2-40B4-BE49-F238E27FC236}">
                  <a16:creationId xmlns:a16="http://schemas.microsoft.com/office/drawing/2014/main" id="{1B10E748-BE85-B94A-A40A-E2AF9E4BD1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948" y="3887183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4" name="Line 37">
              <a:extLst>
                <a:ext uri="{FF2B5EF4-FFF2-40B4-BE49-F238E27FC236}">
                  <a16:creationId xmlns:a16="http://schemas.microsoft.com/office/drawing/2014/main" id="{AB2266B3-158F-B143-A631-5A5E531C8F0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4248" y="3944333"/>
              <a:ext cx="2667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5" name="Rectangle 41">
              <a:extLst>
                <a:ext uri="{FF2B5EF4-FFF2-40B4-BE49-F238E27FC236}">
                  <a16:creationId xmlns:a16="http://schemas.microsoft.com/office/drawing/2014/main" id="{008D12BC-1CEE-5140-926B-914D08079C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000" y="3478878"/>
              <a:ext cx="149095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46446" name="Line 290">
              <a:extLst>
                <a:ext uri="{FF2B5EF4-FFF2-40B4-BE49-F238E27FC236}">
                  <a16:creationId xmlns:a16="http://schemas.microsoft.com/office/drawing/2014/main" id="{E329AD37-C1D2-EC4E-BDC5-CABB5351193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387" y="2828968"/>
              <a:ext cx="2051786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7" name="Freeform 293">
              <a:extLst>
                <a:ext uri="{FF2B5EF4-FFF2-40B4-BE49-F238E27FC236}">
                  <a16:creationId xmlns:a16="http://schemas.microsoft.com/office/drawing/2014/main" id="{9B778B3A-AC98-234D-85EA-20A3CC2EFFF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5509" y="3053745"/>
              <a:ext cx="295596" cy="758889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8" name="Line 294">
              <a:extLst>
                <a:ext uri="{FF2B5EF4-FFF2-40B4-BE49-F238E27FC236}">
                  <a16:creationId xmlns:a16="http://schemas.microsoft.com/office/drawing/2014/main" id="{11DFBDD4-4B3C-D048-B03D-DBF938E36E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94023" y="2380370"/>
              <a:ext cx="6188" cy="75483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49" name="Line 25">
              <a:extLst>
                <a:ext uri="{FF2B5EF4-FFF2-40B4-BE49-F238E27FC236}">
                  <a16:creationId xmlns:a16="http://schemas.microsoft.com/office/drawing/2014/main" id="{DCAE0301-8C14-E743-BA62-AE0C6D4C50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565" y="3434745"/>
              <a:ext cx="5334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0" name="Line 25">
              <a:extLst>
                <a:ext uri="{FF2B5EF4-FFF2-40B4-BE49-F238E27FC236}">
                  <a16:creationId xmlns:a16="http://schemas.microsoft.com/office/drawing/2014/main" id="{269B470D-AFA1-B64B-BE25-7753D1DB520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1545" y="3947057"/>
              <a:ext cx="5334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1" name="Line 25">
              <a:extLst>
                <a:ext uri="{FF2B5EF4-FFF2-40B4-BE49-F238E27FC236}">
                  <a16:creationId xmlns:a16="http://schemas.microsoft.com/office/drawing/2014/main" id="{89C9B6A3-CF84-AC4F-85D1-BE699ED01F7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5410" y="3282761"/>
              <a:ext cx="331199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2" name="Rectangle 41">
              <a:extLst>
                <a:ext uri="{FF2B5EF4-FFF2-40B4-BE49-F238E27FC236}">
                  <a16:creationId xmlns:a16="http://schemas.microsoft.com/office/drawing/2014/main" id="{09516F60-2464-694E-983C-D011F7BA55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685" y="3317770"/>
              <a:ext cx="2693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46453" name="Line 25">
              <a:extLst>
                <a:ext uri="{FF2B5EF4-FFF2-40B4-BE49-F238E27FC236}">
                  <a16:creationId xmlns:a16="http://schemas.microsoft.com/office/drawing/2014/main" id="{8DEB2F97-A830-344A-8CB9-93999DB022A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4656" y="3605261"/>
              <a:ext cx="331199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4" name="Line 294">
              <a:extLst>
                <a:ext uri="{FF2B5EF4-FFF2-40B4-BE49-F238E27FC236}">
                  <a16:creationId xmlns:a16="http://schemas.microsoft.com/office/drawing/2014/main" id="{3B8FBAA1-FB2E-3D4E-8A09-0A9B40ECAEB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41081" y="2823265"/>
              <a:ext cx="3842" cy="46869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5" name="Line 294">
              <a:extLst>
                <a:ext uri="{FF2B5EF4-FFF2-40B4-BE49-F238E27FC236}">
                  <a16:creationId xmlns:a16="http://schemas.microsoft.com/office/drawing/2014/main" id="{5323B4BA-7E89-1543-8D3C-F625C860421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69399" y="2819025"/>
              <a:ext cx="5114" cy="62383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56" name="Rectangle 135">
              <a:extLst>
                <a:ext uri="{FF2B5EF4-FFF2-40B4-BE49-F238E27FC236}">
                  <a16:creationId xmlns:a16="http://schemas.microsoft.com/office/drawing/2014/main" id="{B000422B-79DB-774F-B340-B9556EF0DA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670" y="2133600"/>
              <a:ext cx="413618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46457" name="Rectangle 41">
              <a:extLst>
                <a:ext uri="{FF2B5EF4-FFF2-40B4-BE49-F238E27FC236}">
                  <a16:creationId xmlns:a16="http://schemas.microsoft.com/office/drawing/2014/main" id="{13427C3A-DDEE-B549-9EE1-9B9361FEA8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531" y="3159418"/>
              <a:ext cx="8976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46458" name="Rectangle 41">
              <a:extLst>
                <a:ext uri="{FF2B5EF4-FFF2-40B4-BE49-F238E27FC236}">
                  <a16:creationId xmlns:a16="http://schemas.microsoft.com/office/drawing/2014/main" id="{16ACC74E-30C9-0546-8B2D-E8ED88DFA6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251" y="3477026"/>
              <a:ext cx="8976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146459" name="Line 290">
              <a:extLst>
                <a:ext uri="{FF2B5EF4-FFF2-40B4-BE49-F238E27FC236}">
                  <a16:creationId xmlns:a16="http://schemas.microsoft.com/office/drawing/2014/main" id="{8B9B5B96-51B1-9145-988A-4AC107AB802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20643" y="4545449"/>
              <a:ext cx="870157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6460" name="Line 294">
              <a:extLst>
                <a:ext uri="{FF2B5EF4-FFF2-40B4-BE49-F238E27FC236}">
                  <a16:creationId xmlns:a16="http://schemas.microsoft.com/office/drawing/2014/main" id="{0094A9EC-E0F9-4D45-BFB4-AE0D9C74661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83464" y="3934503"/>
              <a:ext cx="5114" cy="62383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Title 1">
            <a:extLst>
              <a:ext uri="{FF2B5EF4-FFF2-40B4-BE49-F238E27FC236}">
                <a16:creationId xmlns:a16="http://schemas.microsoft.com/office/drawing/2014/main" id="{D48258AF-A635-8344-99B9-C1FBBB6497EE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Positive-Edge-Triggered D Flip-Flop</a:t>
            </a:r>
          </a:p>
        </p:txBody>
      </p:sp>
      <p:grpSp>
        <p:nvGrpSpPr>
          <p:cNvPr id="147458" name="Group 1">
            <a:extLst>
              <a:ext uri="{FF2B5EF4-FFF2-40B4-BE49-F238E27FC236}">
                <a16:creationId xmlns:a16="http://schemas.microsoft.com/office/drawing/2014/main" id="{2FCC0EB7-1BDF-E445-813F-0F9619536456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147459" name="Line 4">
              <a:extLst>
                <a:ext uri="{FF2B5EF4-FFF2-40B4-BE49-F238E27FC236}">
                  <a16:creationId xmlns:a16="http://schemas.microsoft.com/office/drawing/2014/main" id="{BC817955-00F3-CD42-9A3C-EA272C24F9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0" name="Line 5">
              <a:extLst>
                <a:ext uri="{FF2B5EF4-FFF2-40B4-BE49-F238E27FC236}">
                  <a16:creationId xmlns:a16="http://schemas.microsoft.com/office/drawing/2014/main" id="{1E84EBFA-0E83-C140-B82F-A147466B45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Line 6">
              <a:extLst>
                <a:ext uri="{FF2B5EF4-FFF2-40B4-BE49-F238E27FC236}">
                  <a16:creationId xmlns:a16="http://schemas.microsoft.com/office/drawing/2014/main" id="{F50D04D3-1A1A-8242-96DC-88F729E29E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2" name="Freeform 7">
              <a:extLst>
                <a:ext uri="{FF2B5EF4-FFF2-40B4-BE49-F238E27FC236}">
                  <a16:creationId xmlns:a16="http://schemas.microsoft.com/office/drawing/2014/main" id="{AD26A1EC-87EC-474C-8FD4-17F1C5A0F0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3" name="Freeform 8">
              <a:extLst>
                <a:ext uri="{FF2B5EF4-FFF2-40B4-BE49-F238E27FC236}">
                  <a16:creationId xmlns:a16="http://schemas.microsoft.com/office/drawing/2014/main" id="{D8DE9A12-98F4-9A40-B1FD-8F58B2CE54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4" name="Freeform 10">
              <a:extLst>
                <a:ext uri="{FF2B5EF4-FFF2-40B4-BE49-F238E27FC236}">
                  <a16:creationId xmlns:a16="http://schemas.microsoft.com/office/drawing/2014/main" id="{36B9889F-41BB-1C47-8B6D-31CD84E246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65" name="Freeform 11">
              <a:extLst>
                <a:ext uri="{FF2B5EF4-FFF2-40B4-BE49-F238E27FC236}">
                  <a16:creationId xmlns:a16="http://schemas.microsoft.com/office/drawing/2014/main" id="{5D8EEE6B-61BD-4341-BE95-F13B06BF8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66" name="Line 13">
              <a:extLst>
                <a:ext uri="{FF2B5EF4-FFF2-40B4-BE49-F238E27FC236}">
                  <a16:creationId xmlns:a16="http://schemas.microsoft.com/office/drawing/2014/main" id="{F86FBE98-A392-A140-8521-6EC2576F09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7" name="Line 14">
              <a:extLst>
                <a:ext uri="{FF2B5EF4-FFF2-40B4-BE49-F238E27FC236}">
                  <a16:creationId xmlns:a16="http://schemas.microsoft.com/office/drawing/2014/main" id="{3568ECAD-5A81-4D4F-BA8B-C741043A1AC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8" name="Freeform 18">
              <a:extLst>
                <a:ext uri="{FF2B5EF4-FFF2-40B4-BE49-F238E27FC236}">
                  <a16:creationId xmlns:a16="http://schemas.microsoft.com/office/drawing/2014/main" id="{BEA7D1B6-7B93-4E4B-A688-B6CFE09987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69" name="Freeform 20">
              <a:extLst>
                <a:ext uri="{FF2B5EF4-FFF2-40B4-BE49-F238E27FC236}">
                  <a16:creationId xmlns:a16="http://schemas.microsoft.com/office/drawing/2014/main" id="{EDC3909D-F915-BB4D-B351-99A3BB4253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70" name="Line 25">
              <a:extLst>
                <a:ext uri="{FF2B5EF4-FFF2-40B4-BE49-F238E27FC236}">
                  <a16:creationId xmlns:a16="http://schemas.microsoft.com/office/drawing/2014/main" id="{0B7379D4-FDFD-B544-80CA-2009C1F024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1" name="Rectangle 26">
              <a:extLst>
                <a:ext uri="{FF2B5EF4-FFF2-40B4-BE49-F238E27FC236}">
                  <a16:creationId xmlns:a16="http://schemas.microsoft.com/office/drawing/2014/main" id="{92357AC9-2012-F446-BC76-E6FA5C8DF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72" name="Freeform 29">
              <a:extLst>
                <a:ext uri="{FF2B5EF4-FFF2-40B4-BE49-F238E27FC236}">
                  <a16:creationId xmlns:a16="http://schemas.microsoft.com/office/drawing/2014/main" id="{B90FA788-91EF-5347-939E-DAB24453D7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3" name="Freeform 34">
              <a:extLst>
                <a:ext uri="{FF2B5EF4-FFF2-40B4-BE49-F238E27FC236}">
                  <a16:creationId xmlns:a16="http://schemas.microsoft.com/office/drawing/2014/main" id="{ED886097-BC49-8248-A7F3-F69A51DC4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4" name="Line 35">
              <a:extLst>
                <a:ext uri="{FF2B5EF4-FFF2-40B4-BE49-F238E27FC236}">
                  <a16:creationId xmlns:a16="http://schemas.microsoft.com/office/drawing/2014/main" id="{B1833925-6705-EA42-91AA-8D59043594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5" name="Freeform 40">
              <a:extLst>
                <a:ext uri="{FF2B5EF4-FFF2-40B4-BE49-F238E27FC236}">
                  <a16:creationId xmlns:a16="http://schemas.microsoft.com/office/drawing/2014/main" id="{4A2B393C-E916-A647-A4DC-B67048555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76" name="Line 41">
              <a:extLst>
                <a:ext uri="{FF2B5EF4-FFF2-40B4-BE49-F238E27FC236}">
                  <a16:creationId xmlns:a16="http://schemas.microsoft.com/office/drawing/2014/main" id="{1F061A24-8773-8F43-8753-2C92F5C05A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7" name="Line 42">
              <a:extLst>
                <a:ext uri="{FF2B5EF4-FFF2-40B4-BE49-F238E27FC236}">
                  <a16:creationId xmlns:a16="http://schemas.microsoft.com/office/drawing/2014/main" id="{CF9BA784-93A5-6341-85AE-8AD02AD446C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78" name="Freeform 44">
              <a:extLst>
                <a:ext uri="{FF2B5EF4-FFF2-40B4-BE49-F238E27FC236}">
                  <a16:creationId xmlns:a16="http://schemas.microsoft.com/office/drawing/2014/main" id="{A82200A2-842A-8E42-8EBC-0D6903155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79" name="Line 45">
              <a:extLst>
                <a:ext uri="{FF2B5EF4-FFF2-40B4-BE49-F238E27FC236}">
                  <a16:creationId xmlns:a16="http://schemas.microsoft.com/office/drawing/2014/main" id="{FD54CD3B-CFD9-5C4E-B268-8EDCBC3975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0" name="Freeform 46">
              <a:extLst>
                <a:ext uri="{FF2B5EF4-FFF2-40B4-BE49-F238E27FC236}">
                  <a16:creationId xmlns:a16="http://schemas.microsoft.com/office/drawing/2014/main" id="{CD4E1043-A674-7A44-93A8-0BCD02337A9E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1" name="Freeform 51">
              <a:extLst>
                <a:ext uri="{FF2B5EF4-FFF2-40B4-BE49-F238E27FC236}">
                  <a16:creationId xmlns:a16="http://schemas.microsoft.com/office/drawing/2014/main" id="{1898152C-36FE-4848-B737-457D490E98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82" name="Rectangle 52">
              <a:extLst>
                <a:ext uri="{FF2B5EF4-FFF2-40B4-BE49-F238E27FC236}">
                  <a16:creationId xmlns:a16="http://schemas.microsoft.com/office/drawing/2014/main" id="{D0BD16B2-998C-2D4B-97B3-43F1023CC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3" name="AutoShape 56">
              <a:extLst>
                <a:ext uri="{FF2B5EF4-FFF2-40B4-BE49-F238E27FC236}">
                  <a16:creationId xmlns:a16="http://schemas.microsoft.com/office/drawing/2014/main" id="{1D772FC1-3D43-4A42-BAE6-C4FFE8216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4" name="AutoShape 57">
              <a:extLst>
                <a:ext uri="{FF2B5EF4-FFF2-40B4-BE49-F238E27FC236}">
                  <a16:creationId xmlns:a16="http://schemas.microsoft.com/office/drawing/2014/main" id="{F32D27F2-02C2-5A4D-8923-99D565A3E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5" name="AutoShape 59">
              <a:extLst>
                <a:ext uri="{FF2B5EF4-FFF2-40B4-BE49-F238E27FC236}">
                  <a16:creationId xmlns:a16="http://schemas.microsoft.com/office/drawing/2014/main" id="{929D2C95-BA41-EC4E-9291-85C27EB3A0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6" name="AutoShape 61">
              <a:extLst>
                <a:ext uri="{FF2B5EF4-FFF2-40B4-BE49-F238E27FC236}">
                  <a16:creationId xmlns:a16="http://schemas.microsoft.com/office/drawing/2014/main" id="{F42A87A4-3744-C640-870F-7EEB700FB6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487" name="Freeform 64">
              <a:extLst>
                <a:ext uri="{FF2B5EF4-FFF2-40B4-BE49-F238E27FC236}">
                  <a16:creationId xmlns:a16="http://schemas.microsoft.com/office/drawing/2014/main" id="{B144898F-3B46-2C40-80B1-E0F372F8D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8" name="Freeform 65">
              <a:extLst>
                <a:ext uri="{FF2B5EF4-FFF2-40B4-BE49-F238E27FC236}">
                  <a16:creationId xmlns:a16="http://schemas.microsoft.com/office/drawing/2014/main" id="{991AE104-7420-FA45-9C66-92EA3F45C4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89" name="Line 5">
              <a:extLst>
                <a:ext uri="{FF2B5EF4-FFF2-40B4-BE49-F238E27FC236}">
                  <a16:creationId xmlns:a16="http://schemas.microsoft.com/office/drawing/2014/main" id="{BAEC261E-B290-064E-9F7F-AABEEAD7C0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0" name="Line 6">
              <a:extLst>
                <a:ext uri="{FF2B5EF4-FFF2-40B4-BE49-F238E27FC236}">
                  <a16:creationId xmlns:a16="http://schemas.microsoft.com/office/drawing/2014/main" id="{68A6F3EC-69E8-5046-B242-F817575A69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1" name="Freeform 7">
              <a:extLst>
                <a:ext uri="{FF2B5EF4-FFF2-40B4-BE49-F238E27FC236}">
                  <a16:creationId xmlns:a16="http://schemas.microsoft.com/office/drawing/2014/main" id="{21C0EF23-C000-B640-9032-2E6D13A2B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2" name="Freeform 8">
              <a:extLst>
                <a:ext uri="{FF2B5EF4-FFF2-40B4-BE49-F238E27FC236}">
                  <a16:creationId xmlns:a16="http://schemas.microsoft.com/office/drawing/2014/main" id="{0C9B424A-4DF3-C748-88FC-08B01A7F2F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3" name="Freeform 10">
              <a:extLst>
                <a:ext uri="{FF2B5EF4-FFF2-40B4-BE49-F238E27FC236}">
                  <a16:creationId xmlns:a16="http://schemas.microsoft.com/office/drawing/2014/main" id="{ADD208FC-392A-5B4B-9D3C-6FEBEA198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4" name="Freeform 11">
              <a:extLst>
                <a:ext uri="{FF2B5EF4-FFF2-40B4-BE49-F238E27FC236}">
                  <a16:creationId xmlns:a16="http://schemas.microsoft.com/office/drawing/2014/main" id="{F515964C-30F3-F840-9334-9515D4A80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5" name="Line 13">
              <a:extLst>
                <a:ext uri="{FF2B5EF4-FFF2-40B4-BE49-F238E27FC236}">
                  <a16:creationId xmlns:a16="http://schemas.microsoft.com/office/drawing/2014/main" id="{0C6538EC-E5D4-AC4E-8425-BFC03134A3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6" name="Line 14">
              <a:extLst>
                <a:ext uri="{FF2B5EF4-FFF2-40B4-BE49-F238E27FC236}">
                  <a16:creationId xmlns:a16="http://schemas.microsoft.com/office/drawing/2014/main" id="{01000846-6992-BA4A-BE9E-FE78167325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7" name="Freeform 20">
              <a:extLst>
                <a:ext uri="{FF2B5EF4-FFF2-40B4-BE49-F238E27FC236}">
                  <a16:creationId xmlns:a16="http://schemas.microsoft.com/office/drawing/2014/main" id="{1C264D1F-7F01-2544-85C8-1CD4DF4E6CC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498" name="Line 21">
              <a:extLst>
                <a:ext uri="{FF2B5EF4-FFF2-40B4-BE49-F238E27FC236}">
                  <a16:creationId xmlns:a16="http://schemas.microsoft.com/office/drawing/2014/main" id="{D56B5065-FED5-4D4F-B99E-D6530BA226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99" name="Line 25">
              <a:extLst>
                <a:ext uri="{FF2B5EF4-FFF2-40B4-BE49-F238E27FC236}">
                  <a16:creationId xmlns:a16="http://schemas.microsoft.com/office/drawing/2014/main" id="{DA8ABFF6-8E87-814B-8D60-5005C9EBEC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0" name="Freeform 29">
              <a:extLst>
                <a:ext uri="{FF2B5EF4-FFF2-40B4-BE49-F238E27FC236}">
                  <a16:creationId xmlns:a16="http://schemas.microsoft.com/office/drawing/2014/main" id="{BDFA4D37-27D2-ED40-BB8C-9F8AF455F37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1" name="Freeform 34">
              <a:extLst>
                <a:ext uri="{FF2B5EF4-FFF2-40B4-BE49-F238E27FC236}">
                  <a16:creationId xmlns:a16="http://schemas.microsoft.com/office/drawing/2014/main" id="{9B98B715-F43A-9640-91AE-764A7D3FEB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2" name="Line 35">
              <a:extLst>
                <a:ext uri="{FF2B5EF4-FFF2-40B4-BE49-F238E27FC236}">
                  <a16:creationId xmlns:a16="http://schemas.microsoft.com/office/drawing/2014/main" id="{65E5D4B4-F8BA-1E46-899D-BE5DBF890CB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3" name="Freeform 40">
              <a:extLst>
                <a:ext uri="{FF2B5EF4-FFF2-40B4-BE49-F238E27FC236}">
                  <a16:creationId xmlns:a16="http://schemas.microsoft.com/office/drawing/2014/main" id="{243B2FC3-0F42-8847-8EC3-5774C40F6FBF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4" name="Line 41">
              <a:extLst>
                <a:ext uri="{FF2B5EF4-FFF2-40B4-BE49-F238E27FC236}">
                  <a16:creationId xmlns:a16="http://schemas.microsoft.com/office/drawing/2014/main" id="{D9037759-C598-B34B-A9F5-173A7641F51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5" name="Line 42">
              <a:extLst>
                <a:ext uri="{FF2B5EF4-FFF2-40B4-BE49-F238E27FC236}">
                  <a16:creationId xmlns:a16="http://schemas.microsoft.com/office/drawing/2014/main" id="{95C9D737-62E4-734E-853C-FF44DA37D96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6" name="Freeform 44">
              <a:extLst>
                <a:ext uri="{FF2B5EF4-FFF2-40B4-BE49-F238E27FC236}">
                  <a16:creationId xmlns:a16="http://schemas.microsoft.com/office/drawing/2014/main" id="{1A451B20-0DDF-4544-8514-70884B65CF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07" name="Line 45">
              <a:extLst>
                <a:ext uri="{FF2B5EF4-FFF2-40B4-BE49-F238E27FC236}">
                  <a16:creationId xmlns:a16="http://schemas.microsoft.com/office/drawing/2014/main" id="{A65518C3-F635-2646-B34A-CF7E5AE595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8" name="Freeform 51">
              <a:extLst>
                <a:ext uri="{FF2B5EF4-FFF2-40B4-BE49-F238E27FC236}">
                  <a16:creationId xmlns:a16="http://schemas.microsoft.com/office/drawing/2014/main" id="{FA46080B-3222-4141-9635-B2941C2EDA05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09" name="Line 53">
              <a:extLst>
                <a:ext uri="{FF2B5EF4-FFF2-40B4-BE49-F238E27FC236}">
                  <a16:creationId xmlns:a16="http://schemas.microsoft.com/office/drawing/2014/main" id="{9E055852-867D-B549-B9C6-23BF9E9784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0" name="Rectangle 54">
              <a:extLst>
                <a:ext uri="{FF2B5EF4-FFF2-40B4-BE49-F238E27FC236}">
                  <a16:creationId xmlns:a16="http://schemas.microsoft.com/office/drawing/2014/main" id="{BE7DD4EC-7896-6B42-AF1B-679FE5AC5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1" name="Rectangle 55">
              <a:extLst>
                <a:ext uri="{FF2B5EF4-FFF2-40B4-BE49-F238E27FC236}">
                  <a16:creationId xmlns:a16="http://schemas.microsoft.com/office/drawing/2014/main" id="{B555C4BE-12E9-934F-B4D3-0A377DD7A6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2" name="AutoShape 56">
              <a:extLst>
                <a:ext uri="{FF2B5EF4-FFF2-40B4-BE49-F238E27FC236}">
                  <a16:creationId xmlns:a16="http://schemas.microsoft.com/office/drawing/2014/main" id="{73721D1B-2C1B-8C43-BB36-2C481A0CD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3" name="AutoShape 57">
              <a:extLst>
                <a:ext uri="{FF2B5EF4-FFF2-40B4-BE49-F238E27FC236}">
                  <a16:creationId xmlns:a16="http://schemas.microsoft.com/office/drawing/2014/main" id="{B9E0A716-A496-1044-8244-7BECAAC436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4" name="AutoShape 59">
              <a:extLst>
                <a:ext uri="{FF2B5EF4-FFF2-40B4-BE49-F238E27FC236}">
                  <a16:creationId xmlns:a16="http://schemas.microsoft.com/office/drawing/2014/main" id="{D6D5A36D-D14C-8A42-9324-72259633E2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5" name="AutoShape 61">
              <a:extLst>
                <a:ext uri="{FF2B5EF4-FFF2-40B4-BE49-F238E27FC236}">
                  <a16:creationId xmlns:a16="http://schemas.microsoft.com/office/drawing/2014/main" id="{780B7D50-F0F8-A947-9653-853B35956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16" name="Freeform 64">
              <a:extLst>
                <a:ext uri="{FF2B5EF4-FFF2-40B4-BE49-F238E27FC236}">
                  <a16:creationId xmlns:a16="http://schemas.microsoft.com/office/drawing/2014/main" id="{426438CA-7512-B247-8F3C-D5DB5D6687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17" name="Freeform 65">
              <a:extLst>
                <a:ext uri="{FF2B5EF4-FFF2-40B4-BE49-F238E27FC236}">
                  <a16:creationId xmlns:a16="http://schemas.microsoft.com/office/drawing/2014/main" id="{F121CD66-0128-AA4A-B8BE-7C12D644D15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18" name="Line 14">
              <a:extLst>
                <a:ext uri="{FF2B5EF4-FFF2-40B4-BE49-F238E27FC236}">
                  <a16:creationId xmlns:a16="http://schemas.microsoft.com/office/drawing/2014/main" id="{13475B8D-B446-E244-98A4-8091540672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19" name="Line 14">
              <a:extLst>
                <a:ext uri="{FF2B5EF4-FFF2-40B4-BE49-F238E27FC236}">
                  <a16:creationId xmlns:a16="http://schemas.microsoft.com/office/drawing/2014/main" id="{73A95F90-FCFE-C84E-A25D-D5425CD5FE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0" name="Line 14">
              <a:extLst>
                <a:ext uri="{FF2B5EF4-FFF2-40B4-BE49-F238E27FC236}">
                  <a16:creationId xmlns:a16="http://schemas.microsoft.com/office/drawing/2014/main" id="{3D308B1D-D29A-CC4B-97E9-8225E8D769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1" name="Line 14">
              <a:extLst>
                <a:ext uri="{FF2B5EF4-FFF2-40B4-BE49-F238E27FC236}">
                  <a16:creationId xmlns:a16="http://schemas.microsoft.com/office/drawing/2014/main" id="{943CDA18-B68F-6D40-BFB3-010EF7D6EE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2" name="Line 13">
              <a:extLst>
                <a:ext uri="{FF2B5EF4-FFF2-40B4-BE49-F238E27FC236}">
                  <a16:creationId xmlns:a16="http://schemas.microsoft.com/office/drawing/2014/main" id="{F41AEFDD-E12E-BE45-A8B4-F91C647E8E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3" name="Line 19">
              <a:extLst>
                <a:ext uri="{FF2B5EF4-FFF2-40B4-BE49-F238E27FC236}">
                  <a16:creationId xmlns:a16="http://schemas.microsoft.com/office/drawing/2014/main" id="{0D03FEFD-CCA3-714B-8248-9A48B99D70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4" name="Line 47">
              <a:extLst>
                <a:ext uri="{FF2B5EF4-FFF2-40B4-BE49-F238E27FC236}">
                  <a16:creationId xmlns:a16="http://schemas.microsoft.com/office/drawing/2014/main" id="{0DF5A94F-D346-C545-BC99-45C808BAE7A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5" name="Line 13">
              <a:extLst>
                <a:ext uri="{FF2B5EF4-FFF2-40B4-BE49-F238E27FC236}">
                  <a16:creationId xmlns:a16="http://schemas.microsoft.com/office/drawing/2014/main" id="{08E4E31E-0302-F84A-9D70-866D4963BA3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6" name="Freeform 29">
              <a:extLst>
                <a:ext uri="{FF2B5EF4-FFF2-40B4-BE49-F238E27FC236}">
                  <a16:creationId xmlns:a16="http://schemas.microsoft.com/office/drawing/2014/main" id="{BFF861A0-DF54-2E43-893E-60D3FEB32A0A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7" name="Isosceles Triangle 11">
              <a:extLst>
                <a:ext uri="{FF2B5EF4-FFF2-40B4-BE49-F238E27FC236}">
                  <a16:creationId xmlns:a16="http://schemas.microsoft.com/office/drawing/2014/main" id="{A9825FAF-178F-6F4F-89E4-425A264BFD3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28" name="Line 13">
              <a:extLst>
                <a:ext uri="{FF2B5EF4-FFF2-40B4-BE49-F238E27FC236}">
                  <a16:creationId xmlns:a16="http://schemas.microsoft.com/office/drawing/2014/main" id="{B98DD003-7629-9645-A84E-E5B343ED0C2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29" name="Freeform 65">
              <a:extLst>
                <a:ext uri="{FF2B5EF4-FFF2-40B4-BE49-F238E27FC236}">
                  <a16:creationId xmlns:a16="http://schemas.microsoft.com/office/drawing/2014/main" id="{86DE31AB-B13D-E849-BE00-1403C50CDD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7530" name="Freeform 29">
              <a:extLst>
                <a:ext uri="{FF2B5EF4-FFF2-40B4-BE49-F238E27FC236}">
                  <a16:creationId xmlns:a16="http://schemas.microsoft.com/office/drawing/2014/main" id="{77417F36-47D6-BE47-9AC3-C909E33A3C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1" name="Isosceles Triangle 11">
              <a:extLst>
                <a:ext uri="{FF2B5EF4-FFF2-40B4-BE49-F238E27FC236}">
                  <a16:creationId xmlns:a16="http://schemas.microsoft.com/office/drawing/2014/main" id="{9A046D60-CDC3-EB40-8E00-63BA0BEF60DC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147532" name="Line 4">
              <a:extLst>
                <a:ext uri="{FF2B5EF4-FFF2-40B4-BE49-F238E27FC236}">
                  <a16:creationId xmlns:a16="http://schemas.microsoft.com/office/drawing/2014/main" id="{50A470C1-2E66-1F49-BDC8-0D27B142D0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533" name="Freeform 65">
              <a:extLst>
                <a:ext uri="{FF2B5EF4-FFF2-40B4-BE49-F238E27FC236}">
                  <a16:creationId xmlns:a16="http://schemas.microsoft.com/office/drawing/2014/main" id="{671B6012-68B9-754C-8430-D5BA16F79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1" name="Group 3">
            <a:extLst>
              <a:ext uri="{FF2B5EF4-FFF2-40B4-BE49-F238E27FC236}">
                <a16:creationId xmlns:a16="http://schemas.microsoft.com/office/drawing/2014/main" id="{8AB92760-F991-5F42-82F0-7520A3978BCA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1290639"/>
            <a:ext cx="8625230" cy="4003675"/>
            <a:chOff x="292100" y="1290059"/>
            <a:chExt cx="8625230" cy="4004254"/>
          </a:xfrm>
        </p:grpSpPr>
        <p:grpSp>
          <p:nvGrpSpPr>
            <p:cNvPr id="148483" name="Group 1">
              <a:extLst>
                <a:ext uri="{FF2B5EF4-FFF2-40B4-BE49-F238E27FC236}">
                  <a16:creationId xmlns:a16="http://schemas.microsoft.com/office/drawing/2014/main" id="{DC2AF5A3-F17A-8643-B833-735442B98D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100" y="2460625"/>
              <a:ext cx="8625230" cy="2833688"/>
              <a:chOff x="-89258" y="2460254"/>
              <a:chExt cx="8625588" cy="2834759"/>
            </a:xfrm>
          </p:grpSpPr>
          <p:sp>
            <p:nvSpPr>
              <p:cNvPr id="148499" name="Line 4">
                <a:extLst>
                  <a:ext uri="{FF2B5EF4-FFF2-40B4-BE49-F238E27FC236}">
                    <a16:creationId xmlns:a16="http://schemas.microsoft.com/office/drawing/2014/main" id="{09F452FC-5EB3-A349-8BA3-B5B73755FA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48718" y="3331532"/>
                <a:ext cx="528937" cy="10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0" name="Line 5">
                <a:extLst>
                  <a:ext uri="{FF2B5EF4-FFF2-40B4-BE49-F238E27FC236}">
                    <a16:creationId xmlns:a16="http://schemas.microsoft.com/office/drawing/2014/main" id="{E8B32E99-0820-E14E-8BEB-C596BB31A3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325938" y="2932307"/>
                <a:ext cx="391028" cy="46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1" name="Line 6">
                <a:extLst>
                  <a:ext uri="{FF2B5EF4-FFF2-40B4-BE49-F238E27FC236}">
                    <a16:creationId xmlns:a16="http://schemas.microsoft.com/office/drawing/2014/main" id="{1F8F6C0C-5C55-904D-8C14-3EADEDF2E7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25938" y="4207069"/>
                <a:ext cx="3873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2" name="Freeform 7">
                <a:extLst>
                  <a:ext uri="{FF2B5EF4-FFF2-40B4-BE49-F238E27FC236}">
                    <a16:creationId xmlns:a16="http://schemas.microsoft.com/office/drawing/2014/main" id="{EBC5DF6A-91A9-5946-8B48-8CF4346141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375" y="3091057"/>
                <a:ext cx="1458913" cy="1116013"/>
              </a:xfrm>
              <a:custGeom>
                <a:avLst/>
                <a:gdLst>
                  <a:gd name="T0" fmla="*/ 2147483646 w 1838"/>
                  <a:gd name="T1" fmla="*/ 0 h 1407"/>
                  <a:gd name="T2" fmla="*/ 2147483646 w 1838"/>
                  <a:gd name="T3" fmla="*/ 0 h 1407"/>
                  <a:gd name="T4" fmla="*/ 0 w 1838"/>
                  <a:gd name="T5" fmla="*/ 0 h 1407"/>
                  <a:gd name="T6" fmla="*/ 0 w 1838"/>
                  <a:gd name="T7" fmla="*/ 0 h 14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38"/>
                  <a:gd name="T13" fmla="*/ 0 h 1407"/>
                  <a:gd name="T14" fmla="*/ 1838 w 1838"/>
                  <a:gd name="T15" fmla="*/ 1407 h 14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38" h="1407">
                    <a:moveTo>
                      <a:pt x="1838" y="1407"/>
                    </a:moveTo>
                    <a:lnTo>
                      <a:pt x="1838" y="804"/>
                    </a:lnTo>
                    <a:lnTo>
                      <a:pt x="0" y="40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3" name="Freeform 8">
                <a:extLst>
                  <a:ext uri="{FF2B5EF4-FFF2-40B4-BE49-F238E27FC236}">
                    <a16:creationId xmlns:a16="http://schemas.microsoft.com/office/drawing/2014/main" id="{3E8E1AE6-DEB3-D74A-85E1-4FACC7161D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375" y="2930719"/>
                <a:ext cx="1458913" cy="1117600"/>
              </a:xfrm>
              <a:custGeom>
                <a:avLst/>
                <a:gdLst>
                  <a:gd name="T0" fmla="*/ 2147483646 w 1838"/>
                  <a:gd name="T1" fmla="*/ 0 h 1407"/>
                  <a:gd name="T2" fmla="*/ 2147483646 w 1838"/>
                  <a:gd name="T3" fmla="*/ 2147483646 h 1407"/>
                  <a:gd name="T4" fmla="*/ 0 w 1838"/>
                  <a:gd name="T5" fmla="*/ 2147483646 h 1407"/>
                  <a:gd name="T6" fmla="*/ 0 w 1838"/>
                  <a:gd name="T7" fmla="*/ 2147483646 h 14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38"/>
                  <a:gd name="T13" fmla="*/ 0 h 1407"/>
                  <a:gd name="T14" fmla="*/ 1838 w 1838"/>
                  <a:gd name="T15" fmla="*/ 1407 h 14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38" h="1407">
                    <a:moveTo>
                      <a:pt x="1838" y="0"/>
                    </a:moveTo>
                    <a:lnTo>
                      <a:pt x="1838" y="603"/>
                    </a:lnTo>
                    <a:lnTo>
                      <a:pt x="0" y="1005"/>
                    </a:lnTo>
                    <a:lnTo>
                      <a:pt x="0" y="1407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4" name="Freeform 10">
                <a:extLst>
                  <a:ext uri="{FF2B5EF4-FFF2-40B4-BE49-F238E27FC236}">
                    <a16:creationId xmlns:a16="http://schemas.microsoft.com/office/drawing/2014/main" id="{ADCC58E5-93AC-6541-AB3A-DB11F5BE79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713" y="2903732"/>
                <a:ext cx="55563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5" name="Freeform 11">
                <a:extLst>
                  <a:ext uri="{FF2B5EF4-FFF2-40B4-BE49-F238E27FC236}">
                    <a16:creationId xmlns:a16="http://schemas.microsoft.com/office/drawing/2014/main" id="{C8C07828-058B-0C4C-A603-307729D74D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063" y="4184844"/>
                <a:ext cx="44450" cy="44450"/>
              </a:xfrm>
              <a:custGeom>
                <a:avLst/>
                <a:gdLst>
                  <a:gd name="T0" fmla="*/ 0 w 57"/>
                  <a:gd name="T1" fmla="*/ 0 h 58"/>
                  <a:gd name="T2" fmla="*/ 0 w 57"/>
                  <a:gd name="T3" fmla="*/ 0 h 58"/>
                  <a:gd name="T4" fmla="*/ 0 w 57"/>
                  <a:gd name="T5" fmla="*/ 0 h 58"/>
                  <a:gd name="T6" fmla="*/ 0 w 57"/>
                  <a:gd name="T7" fmla="*/ 0 h 58"/>
                  <a:gd name="T8" fmla="*/ 0 w 57"/>
                  <a:gd name="T9" fmla="*/ 0 h 58"/>
                  <a:gd name="T10" fmla="*/ 0 w 57"/>
                  <a:gd name="T11" fmla="*/ 0 h 58"/>
                  <a:gd name="T12" fmla="*/ 0 w 57"/>
                  <a:gd name="T13" fmla="*/ 0 h 58"/>
                  <a:gd name="T14" fmla="*/ 0 w 57"/>
                  <a:gd name="T15" fmla="*/ 0 h 58"/>
                  <a:gd name="T16" fmla="*/ 0 w 57"/>
                  <a:gd name="T17" fmla="*/ 0 h 58"/>
                  <a:gd name="T18" fmla="*/ 0 w 57"/>
                  <a:gd name="T19" fmla="*/ 0 h 58"/>
                  <a:gd name="T20" fmla="*/ 0 w 57"/>
                  <a:gd name="T21" fmla="*/ 0 h 58"/>
                  <a:gd name="T22" fmla="*/ 0 w 57"/>
                  <a:gd name="T23" fmla="*/ 0 h 58"/>
                  <a:gd name="T24" fmla="*/ 0 w 57"/>
                  <a:gd name="T25" fmla="*/ 0 h 58"/>
                  <a:gd name="T26" fmla="*/ 0 w 57"/>
                  <a:gd name="T27" fmla="*/ 0 h 58"/>
                  <a:gd name="T28" fmla="*/ 0 w 57"/>
                  <a:gd name="T29" fmla="*/ 0 h 58"/>
                  <a:gd name="T30" fmla="*/ 0 w 57"/>
                  <a:gd name="T31" fmla="*/ 0 h 58"/>
                  <a:gd name="T32" fmla="*/ 0 w 57"/>
                  <a:gd name="T33" fmla="*/ 0 h 58"/>
                  <a:gd name="T34" fmla="*/ 0 w 57"/>
                  <a:gd name="T35" fmla="*/ 0 h 58"/>
                  <a:gd name="T36" fmla="*/ 0 w 57"/>
                  <a:gd name="T37" fmla="*/ 0 h 58"/>
                  <a:gd name="T38" fmla="*/ 0 w 57"/>
                  <a:gd name="T39" fmla="*/ 0 h 58"/>
                  <a:gd name="T40" fmla="*/ 0 w 57"/>
                  <a:gd name="T41" fmla="*/ 0 h 58"/>
                  <a:gd name="T42" fmla="*/ 0 w 57"/>
                  <a:gd name="T43" fmla="*/ 0 h 58"/>
                  <a:gd name="T44" fmla="*/ 0 w 57"/>
                  <a:gd name="T45" fmla="*/ 0 h 58"/>
                  <a:gd name="T46" fmla="*/ 0 w 57"/>
                  <a:gd name="T47" fmla="*/ 0 h 58"/>
                  <a:gd name="T48" fmla="*/ 0 w 57"/>
                  <a:gd name="T49" fmla="*/ 0 h 58"/>
                  <a:gd name="T50" fmla="*/ 0 w 57"/>
                  <a:gd name="T51" fmla="*/ 0 h 58"/>
                  <a:gd name="T52" fmla="*/ 0 w 57"/>
                  <a:gd name="T53" fmla="*/ 0 h 58"/>
                  <a:gd name="T54" fmla="*/ 0 w 57"/>
                  <a:gd name="T55" fmla="*/ 0 h 58"/>
                  <a:gd name="T56" fmla="*/ 0 w 57"/>
                  <a:gd name="T57" fmla="*/ 0 h 58"/>
                  <a:gd name="T58" fmla="*/ 0 w 57"/>
                  <a:gd name="T59" fmla="*/ 0 h 58"/>
                  <a:gd name="T60" fmla="*/ 0 w 57"/>
                  <a:gd name="T61" fmla="*/ 0 h 58"/>
                  <a:gd name="T62" fmla="*/ 0 w 57"/>
                  <a:gd name="T63" fmla="*/ 0 h 58"/>
                  <a:gd name="T64" fmla="*/ 0 w 57"/>
                  <a:gd name="T65" fmla="*/ 0 h 58"/>
                  <a:gd name="T66" fmla="*/ 0 w 57"/>
                  <a:gd name="T67" fmla="*/ 0 h 58"/>
                  <a:gd name="T68" fmla="*/ 0 w 57"/>
                  <a:gd name="T69" fmla="*/ 0 h 58"/>
                  <a:gd name="T70" fmla="*/ 0 w 57"/>
                  <a:gd name="T71" fmla="*/ 0 h 58"/>
                  <a:gd name="T72" fmla="*/ 0 w 57"/>
                  <a:gd name="T73" fmla="*/ 0 h 58"/>
                  <a:gd name="T74" fmla="*/ 0 w 57"/>
                  <a:gd name="T75" fmla="*/ 0 h 58"/>
                  <a:gd name="T76" fmla="*/ 0 w 57"/>
                  <a:gd name="T77" fmla="*/ 0 h 58"/>
                  <a:gd name="T78" fmla="*/ 0 w 57"/>
                  <a:gd name="T79" fmla="*/ 0 h 58"/>
                  <a:gd name="T80" fmla="*/ 0 w 57"/>
                  <a:gd name="T81" fmla="*/ 0 h 58"/>
                  <a:gd name="T82" fmla="*/ 0 w 57"/>
                  <a:gd name="T83" fmla="*/ 0 h 58"/>
                  <a:gd name="T84" fmla="*/ 0 w 57"/>
                  <a:gd name="T85" fmla="*/ 0 h 58"/>
                  <a:gd name="T86" fmla="*/ 0 w 57"/>
                  <a:gd name="T87" fmla="*/ 0 h 58"/>
                  <a:gd name="T88" fmla="*/ 0 w 57"/>
                  <a:gd name="T89" fmla="*/ 0 h 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58"/>
                  <a:gd name="T137" fmla="*/ 57 w 57"/>
                  <a:gd name="T138" fmla="*/ 58 h 5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58">
                    <a:moveTo>
                      <a:pt x="29" y="29"/>
                    </a:move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1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4" y="45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7" y="49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3" y="54"/>
                    </a:lnTo>
                    <a:lnTo>
                      <a:pt x="14" y="55"/>
                    </a:lnTo>
                    <a:lnTo>
                      <a:pt x="16" y="55"/>
                    </a:lnTo>
                    <a:lnTo>
                      <a:pt x="17" y="56"/>
                    </a:lnTo>
                    <a:lnTo>
                      <a:pt x="19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3" y="58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7" y="58"/>
                    </a:lnTo>
                    <a:lnTo>
                      <a:pt x="29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3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7" y="56"/>
                    </a:lnTo>
                    <a:lnTo>
                      <a:pt x="39" y="56"/>
                    </a:lnTo>
                    <a:lnTo>
                      <a:pt x="40" y="55"/>
                    </a:lnTo>
                    <a:lnTo>
                      <a:pt x="42" y="55"/>
                    </a:lnTo>
                    <a:lnTo>
                      <a:pt x="43" y="54"/>
                    </a:lnTo>
                    <a:lnTo>
                      <a:pt x="45" y="54"/>
                    </a:lnTo>
                    <a:lnTo>
                      <a:pt x="46" y="52"/>
                    </a:lnTo>
                    <a:lnTo>
                      <a:pt x="47" y="51"/>
                    </a:lnTo>
                    <a:lnTo>
                      <a:pt x="49" y="49"/>
                    </a:lnTo>
                    <a:lnTo>
                      <a:pt x="50" y="48"/>
                    </a:lnTo>
                    <a:lnTo>
                      <a:pt x="52" y="46"/>
                    </a:lnTo>
                    <a:lnTo>
                      <a:pt x="52" y="45"/>
                    </a:lnTo>
                    <a:lnTo>
                      <a:pt x="53" y="45"/>
                    </a:lnTo>
                    <a:lnTo>
                      <a:pt x="53" y="44"/>
                    </a:lnTo>
                    <a:lnTo>
                      <a:pt x="55" y="42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6" y="35"/>
                    </a:lnTo>
                    <a:lnTo>
                      <a:pt x="56" y="34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7" y="29"/>
                    </a:lnTo>
                    <a:lnTo>
                      <a:pt x="57" y="28"/>
                    </a:lnTo>
                    <a:lnTo>
                      <a:pt x="57" y="26"/>
                    </a:lnTo>
                    <a:lnTo>
                      <a:pt x="56" y="25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6" y="21"/>
                    </a:lnTo>
                    <a:lnTo>
                      <a:pt x="55" y="19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53" y="15"/>
                    </a:lnTo>
                    <a:lnTo>
                      <a:pt x="52" y="13"/>
                    </a:lnTo>
                    <a:lnTo>
                      <a:pt x="52" y="12"/>
                    </a:lnTo>
                    <a:lnTo>
                      <a:pt x="50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5" y="6"/>
                    </a:lnTo>
                    <a:lnTo>
                      <a:pt x="43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9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6" name="Line 13">
                <a:extLst>
                  <a:ext uri="{FF2B5EF4-FFF2-40B4-BE49-F238E27FC236}">
                    <a16:creationId xmlns:a16="http://schemas.microsoft.com/office/drawing/2014/main" id="{2D2EB28C-0518-D64F-8E3D-41BDE4E3CC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49588" y="4367407"/>
                <a:ext cx="5238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7" name="Line 14">
                <a:extLst>
                  <a:ext uri="{FF2B5EF4-FFF2-40B4-BE49-F238E27FC236}">
                    <a16:creationId xmlns:a16="http://schemas.microsoft.com/office/drawing/2014/main" id="{1BB31DD5-3864-FB43-A39A-63311E7906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8025" y="2930719"/>
                <a:ext cx="1588" cy="12763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8" name="Freeform 18">
                <a:extLst>
                  <a:ext uri="{FF2B5EF4-FFF2-40B4-BE49-F238E27FC236}">
                    <a16:creationId xmlns:a16="http://schemas.microsoft.com/office/drawing/2014/main" id="{132202B2-20AE-9B42-81E5-429744C038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694" y="4482026"/>
                <a:ext cx="708606" cy="45719"/>
              </a:xfrm>
              <a:custGeom>
                <a:avLst/>
                <a:gdLst>
                  <a:gd name="T0" fmla="*/ 0 w 689"/>
                  <a:gd name="T1" fmla="*/ 0 h 1"/>
                  <a:gd name="T2" fmla="*/ 0 w 689"/>
                  <a:gd name="T3" fmla="*/ 0 h 1"/>
                  <a:gd name="T4" fmla="*/ 0 w 689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689"/>
                  <a:gd name="T10" fmla="*/ 0 h 1"/>
                  <a:gd name="T11" fmla="*/ 689 w 689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9" h="1">
                    <a:moveTo>
                      <a:pt x="689" y="0"/>
                    </a:move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09" name="Freeform 20">
                <a:extLst>
                  <a:ext uri="{FF2B5EF4-FFF2-40B4-BE49-F238E27FC236}">
                    <a16:creationId xmlns:a16="http://schemas.microsoft.com/office/drawing/2014/main" id="{9E96F549-F72C-2847-B998-41053BA15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025" y="4207069"/>
                <a:ext cx="295275" cy="1588"/>
              </a:xfrm>
              <a:custGeom>
                <a:avLst/>
                <a:gdLst>
                  <a:gd name="T0" fmla="*/ 0 w 373"/>
                  <a:gd name="T1" fmla="*/ 0 h 1"/>
                  <a:gd name="T2" fmla="*/ 0 w 373"/>
                  <a:gd name="T3" fmla="*/ 0 h 1"/>
                  <a:gd name="T4" fmla="*/ 0 w 37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73"/>
                  <a:gd name="T10" fmla="*/ 0 h 1"/>
                  <a:gd name="T11" fmla="*/ 373 w 37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3" h="1">
                    <a:moveTo>
                      <a:pt x="373" y="0"/>
                    </a:moveTo>
                    <a:lnTo>
                      <a:pt x="0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10" name="Line 25">
                <a:extLst>
                  <a:ext uri="{FF2B5EF4-FFF2-40B4-BE49-F238E27FC236}">
                    <a16:creationId xmlns:a16="http://schemas.microsoft.com/office/drawing/2014/main" id="{B14A727C-D02E-E645-9F53-2928CC18EF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713288" y="4208656"/>
                <a:ext cx="3678" cy="176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11" name="Rectangle 26">
                <a:extLst>
                  <a:ext uri="{FF2B5EF4-FFF2-40B4-BE49-F238E27FC236}">
                    <a16:creationId xmlns:a16="http://schemas.microsoft.com/office/drawing/2014/main" id="{5819EFBE-8E13-AA44-8369-E69FC4AF4D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17" y="2460254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12" name="Freeform 29">
                <a:extLst>
                  <a:ext uri="{FF2B5EF4-FFF2-40B4-BE49-F238E27FC236}">
                    <a16:creationId xmlns:a16="http://schemas.microsoft.com/office/drawing/2014/main" id="{9599FF28-206E-574E-A446-923977302D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825" y="4307082"/>
                <a:ext cx="122238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13" name="Freeform 34">
                <a:extLst>
                  <a:ext uri="{FF2B5EF4-FFF2-40B4-BE49-F238E27FC236}">
                    <a16:creationId xmlns:a16="http://schemas.microsoft.com/office/drawing/2014/main" id="{D10719E7-3B1F-4147-B850-446626A44F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0" y="4143569"/>
                <a:ext cx="122238" cy="123825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2147483646 h 155"/>
                  <a:gd name="T4" fmla="*/ 0 w 155"/>
                  <a:gd name="T5" fmla="*/ 2147483646 h 155"/>
                  <a:gd name="T6" fmla="*/ 0 w 155"/>
                  <a:gd name="T7" fmla="*/ 2147483646 h 155"/>
                  <a:gd name="T8" fmla="*/ 0 w 155"/>
                  <a:gd name="T9" fmla="*/ 2147483646 h 155"/>
                  <a:gd name="T10" fmla="*/ 0 w 155"/>
                  <a:gd name="T11" fmla="*/ 2147483646 h 155"/>
                  <a:gd name="T12" fmla="*/ 0 w 155"/>
                  <a:gd name="T13" fmla="*/ 2147483646 h 155"/>
                  <a:gd name="T14" fmla="*/ 0 w 155"/>
                  <a:gd name="T15" fmla="*/ 2147483646 h 155"/>
                  <a:gd name="T16" fmla="*/ 0 w 155"/>
                  <a:gd name="T17" fmla="*/ 2147483646 h 155"/>
                  <a:gd name="T18" fmla="*/ 0 w 155"/>
                  <a:gd name="T19" fmla="*/ 2147483646 h 155"/>
                  <a:gd name="T20" fmla="*/ 0 w 155"/>
                  <a:gd name="T21" fmla="*/ 2147483646 h 155"/>
                  <a:gd name="T22" fmla="*/ 0 w 155"/>
                  <a:gd name="T23" fmla="*/ 2147483646 h 155"/>
                  <a:gd name="T24" fmla="*/ 0 w 155"/>
                  <a:gd name="T25" fmla="*/ 2147483646 h 155"/>
                  <a:gd name="T26" fmla="*/ 0 w 155"/>
                  <a:gd name="T27" fmla="*/ 2147483646 h 155"/>
                  <a:gd name="T28" fmla="*/ 0 w 155"/>
                  <a:gd name="T29" fmla="*/ 2147483646 h 155"/>
                  <a:gd name="T30" fmla="*/ 0 w 155"/>
                  <a:gd name="T31" fmla="*/ 2147483646 h 155"/>
                  <a:gd name="T32" fmla="*/ 0 w 155"/>
                  <a:gd name="T33" fmla="*/ 2147483646 h 155"/>
                  <a:gd name="T34" fmla="*/ 0 w 155"/>
                  <a:gd name="T35" fmla="*/ 2147483646 h 155"/>
                  <a:gd name="T36" fmla="*/ 0 w 155"/>
                  <a:gd name="T37" fmla="*/ 2147483646 h 155"/>
                  <a:gd name="T38" fmla="*/ 0 w 155"/>
                  <a:gd name="T39" fmla="*/ 2147483646 h 155"/>
                  <a:gd name="T40" fmla="*/ 0 w 155"/>
                  <a:gd name="T41" fmla="*/ 2147483646 h 155"/>
                  <a:gd name="T42" fmla="*/ 0 w 155"/>
                  <a:gd name="T43" fmla="*/ 2147483646 h 155"/>
                  <a:gd name="T44" fmla="*/ 0 w 155"/>
                  <a:gd name="T45" fmla="*/ 2147483646 h 155"/>
                  <a:gd name="T46" fmla="*/ 0 w 155"/>
                  <a:gd name="T47" fmla="*/ 2147483646 h 155"/>
                  <a:gd name="T48" fmla="*/ 0 w 155"/>
                  <a:gd name="T49" fmla="*/ 2147483646 h 155"/>
                  <a:gd name="T50" fmla="*/ 0 w 155"/>
                  <a:gd name="T51" fmla="*/ 2147483646 h 155"/>
                  <a:gd name="T52" fmla="*/ 0 w 155"/>
                  <a:gd name="T53" fmla="*/ 2147483646 h 155"/>
                  <a:gd name="T54" fmla="*/ 0 w 155"/>
                  <a:gd name="T55" fmla="*/ 2147483646 h 155"/>
                  <a:gd name="T56" fmla="*/ 0 w 155"/>
                  <a:gd name="T57" fmla="*/ 2147483646 h 155"/>
                  <a:gd name="T58" fmla="*/ 0 w 155"/>
                  <a:gd name="T59" fmla="*/ 2147483646 h 155"/>
                  <a:gd name="T60" fmla="*/ 0 w 155"/>
                  <a:gd name="T61" fmla="*/ 2147483646 h 155"/>
                  <a:gd name="T62" fmla="*/ 0 w 155"/>
                  <a:gd name="T63" fmla="*/ 2147483646 h 155"/>
                  <a:gd name="T64" fmla="*/ 0 w 155"/>
                  <a:gd name="T65" fmla="*/ 2147483646 h 155"/>
                  <a:gd name="T66" fmla="*/ 0 w 155"/>
                  <a:gd name="T67" fmla="*/ 2147483646 h 155"/>
                  <a:gd name="T68" fmla="*/ 0 w 155"/>
                  <a:gd name="T69" fmla="*/ 2147483646 h 155"/>
                  <a:gd name="T70" fmla="*/ 0 w 155"/>
                  <a:gd name="T71" fmla="*/ 2147483646 h 155"/>
                  <a:gd name="T72" fmla="*/ 0 w 155"/>
                  <a:gd name="T73" fmla="*/ 2147483646 h 155"/>
                  <a:gd name="T74" fmla="*/ 0 w 155"/>
                  <a:gd name="T75" fmla="*/ 2147483646 h 155"/>
                  <a:gd name="T76" fmla="*/ 0 w 155"/>
                  <a:gd name="T77" fmla="*/ 2147483646 h 155"/>
                  <a:gd name="T78" fmla="*/ 0 w 155"/>
                  <a:gd name="T79" fmla="*/ 2147483646 h 155"/>
                  <a:gd name="T80" fmla="*/ 0 w 155"/>
                  <a:gd name="T81" fmla="*/ 2147483646 h 155"/>
                  <a:gd name="T82" fmla="*/ 0 w 155"/>
                  <a:gd name="T83" fmla="*/ 2147483646 h 155"/>
                  <a:gd name="T84" fmla="*/ 0 w 155"/>
                  <a:gd name="T85" fmla="*/ 2147483646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7" y="0"/>
                    </a:moveTo>
                    <a:lnTo>
                      <a:pt x="73" y="0"/>
                    </a:lnTo>
                    <a:lnTo>
                      <a:pt x="69" y="0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0" y="4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33" y="13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4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7" y="28"/>
                    </a:lnTo>
                    <a:lnTo>
                      <a:pt x="14" y="31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8" y="40"/>
                    </a:lnTo>
                    <a:lnTo>
                      <a:pt x="7" y="44"/>
                    </a:lnTo>
                    <a:lnTo>
                      <a:pt x="6" y="47"/>
                    </a:lnTo>
                    <a:lnTo>
                      <a:pt x="4" y="51"/>
                    </a:lnTo>
                    <a:lnTo>
                      <a:pt x="3" y="54"/>
                    </a:lnTo>
                    <a:lnTo>
                      <a:pt x="1" y="59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1" y="93"/>
                    </a:lnTo>
                    <a:lnTo>
                      <a:pt x="1" y="97"/>
                    </a:lnTo>
                    <a:lnTo>
                      <a:pt x="3" y="100"/>
                    </a:lnTo>
                    <a:lnTo>
                      <a:pt x="4" y="105"/>
                    </a:lnTo>
                    <a:lnTo>
                      <a:pt x="6" y="107"/>
                    </a:lnTo>
                    <a:lnTo>
                      <a:pt x="7" y="112"/>
                    </a:lnTo>
                    <a:lnTo>
                      <a:pt x="8" y="115"/>
                    </a:lnTo>
                    <a:lnTo>
                      <a:pt x="11" y="117"/>
                    </a:lnTo>
                    <a:lnTo>
                      <a:pt x="13" y="120"/>
                    </a:lnTo>
                    <a:lnTo>
                      <a:pt x="14" y="125"/>
                    </a:lnTo>
                    <a:lnTo>
                      <a:pt x="17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7" y="138"/>
                    </a:lnTo>
                    <a:lnTo>
                      <a:pt x="30" y="139"/>
                    </a:lnTo>
                    <a:lnTo>
                      <a:pt x="33" y="142"/>
                    </a:lnTo>
                    <a:lnTo>
                      <a:pt x="37" y="143"/>
                    </a:lnTo>
                    <a:lnTo>
                      <a:pt x="40" y="146"/>
                    </a:lnTo>
                    <a:lnTo>
                      <a:pt x="43" y="148"/>
                    </a:lnTo>
                    <a:lnTo>
                      <a:pt x="47" y="149"/>
                    </a:lnTo>
                    <a:lnTo>
                      <a:pt x="50" y="150"/>
                    </a:lnTo>
                    <a:lnTo>
                      <a:pt x="54" y="152"/>
                    </a:lnTo>
                    <a:lnTo>
                      <a:pt x="57" y="153"/>
                    </a:lnTo>
                    <a:lnTo>
                      <a:pt x="62" y="153"/>
                    </a:lnTo>
                    <a:lnTo>
                      <a:pt x="64" y="155"/>
                    </a:lnTo>
                    <a:lnTo>
                      <a:pt x="69" y="155"/>
                    </a:lnTo>
                    <a:lnTo>
                      <a:pt x="73" y="155"/>
                    </a:lnTo>
                    <a:lnTo>
                      <a:pt x="77" y="155"/>
                    </a:lnTo>
                    <a:lnTo>
                      <a:pt x="80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3" y="153"/>
                    </a:lnTo>
                    <a:lnTo>
                      <a:pt x="96" y="153"/>
                    </a:lnTo>
                    <a:lnTo>
                      <a:pt x="100" y="152"/>
                    </a:lnTo>
                    <a:lnTo>
                      <a:pt x="103" y="150"/>
                    </a:lnTo>
                    <a:lnTo>
                      <a:pt x="107" y="149"/>
                    </a:lnTo>
                    <a:lnTo>
                      <a:pt x="110" y="148"/>
                    </a:lnTo>
                    <a:lnTo>
                      <a:pt x="113" y="146"/>
                    </a:lnTo>
                    <a:lnTo>
                      <a:pt x="118" y="143"/>
                    </a:lnTo>
                    <a:lnTo>
                      <a:pt x="120" y="142"/>
                    </a:lnTo>
                    <a:lnTo>
                      <a:pt x="123" y="139"/>
                    </a:lnTo>
                    <a:lnTo>
                      <a:pt x="126" y="138"/>
                    </a:lnTo>
                    <a:lnTo>
                      <a:pt x="129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6" y="128"/>
                    </a:lnTo>
                    <a:lnTo>
                      <a:pt x="139" y="125"/>
                    </a:lnTo>
                    <a:lnTo>
                      <a:pt x="141" y="120"/>
                    </a:lnTo>
                    <a:lnTo>
                      <a:pt x="143" y="117"/>
                    </a:lnTo>
                    <a:lnTo>
                      <a:pt x="145" y="115"/>
                    </a:lnTo>
                    <a:lnTo>
                      <a:pt x="146" y="112"/>
                    </a:lnTo>
                    <a:lnTo>
                      <a:pt x="148" y="107"/>
                    </a:lnTo>
                    <a:lnTo>
                      <a:pt x="149" y="105"/>
                    </a:lnTo>
                    <a:lnTo>
                      <a:pt x="151" y="100"/>
                    </a:lnTo>
                    <a:lnTo>
                      <a:pt x="152" y="97"/>
                    </a:lnTo>
                    <a:lnTo>
                      <a:pt x="153" y="93"/>
                    </a:lnTo>
                    <a:lnTo>
                      <a:pt x="153" y="89"/>
                    </a:lnTo>
                    <a:lnTo>
                      <a:pt x="153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3" y="66"/>
                    </a:lnTo>
                    <a:lnTo>
                      <a:pt x="153" y="61"/>
                    </a:lnTo>
                    <a:lnTo>
                      <a:pt x="152" y="59"/>
                    </a:lnTo>
                    <a:lnTo>
                      <a:pt x="151" y="54"/>
                    </a:lnTo>
                    <a:lnTo>
                      <a:pt x="149" y="51"/>
                    </a:lnTo>
                    <a:lnTo>
                      <a:pt x="148" y="47"/>
                    </a:lnTo>
                    <a:lnTo>
                      <a:pt x="146" y="44"/>
                    </a:lnTo>
                    <a:lnTo>
                      <a:pt x="145" y="40"/>
                    </a:lnTo>
                    <a:lnTo>
                      <a:pt x="143" y="37"/>
                    </a:lnTo>
                    <a:lnTo>
                      <a:pt x="141" y="34"/>
                    </a:lnTo>
                    <a:lnTo>
                      <a:pt x="139" y="31"/>
                    </a:lnTo>
                    <a:lnTo>
                      <a:pt x="136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29" y="20"/>
                    </a:lnTo>
                    <a:lnTo>
                      <a:pt x="126" y="18"/>
                    </a:lnTo>
                    <a:lnTo>
                      <a:pt x="123" y="16"/>
                    </a:lnTo>
                    <a:lnTo>
                      <a:pt x="120" y="13"/>
                    </a:lnTo>
                    <a:lnTo>
                      <a:pt x="118" y="11"/>
                    </a:lnTo>
                    <a:lnTo>
                      <a:pt x="113" y="10"/>
                    </a:lnTo>
                    <a:lnTo>
                      <a:pt x="110" y="8"/>
                    </a:lnTo>
                    <a:lnTo>
                      <a:pt x="107" y="5"/>
                    </a:lnTo>
                    <a:lnTo>
                      <a:pt x="103" y="4"/>
                    </a:lnTo>
                    <a:lnTo>
                      <a:pt x="100" y="4"/>
                    </a:lnTo>
                    <a:lnTo>
                      <a:pt x="96" y="3"/>
                    </a:lnTo>
                    <a:lnTo>
                      <a:pt x="93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7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14" name="Line 35">
                <a:extLst>
                  <a:ext uri="{FF2B5EF4-FFF2-40B4-BE49-F238E27FC236}">
                    <a16:creationId xmlns:a16="http://schemas.microsoft.com/office/drawing/2014/main" id="{56A11F4E-1C6D-834B-958B-773B155D6F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54375" y="4048319"/>
                <a:ext cx="319088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15" name="Freeform 40">
                <a:extLst>
                  <a:ext uri="{FF2B5EF4-FFF2-40B4-BE49-F238E27FC236}">
                    <a16:creationId xmlns:a16="http://schemas.microsoft.com/office/drawing/2014/main" id="{04210E5F-7F10-5040-ACBE-0DB1E6479B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0" y="2870394"/>
                <a:ext cx="122238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7" y="0"/>
                    </a:moveTo>
                    <a:lnTo>
                      <a:pt x="73" y="0"/>
                    </a:lnTo>
                    <a:lnTo>
                      <a:pt x="69" y="0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0" y="4"/>
                    </a:lnTo>
                    <a:lnTo>
                      <a:pt x="47" y="6"/>
                    </a:lnTo>
                    <a:lnTo>
                      <a:pt x="43" y="8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33" y="13"/>
                    </a:lnTo>
                    <a:lnTo>
                      <a:pt x="30" y="16"/>
                    </a:lnTo>
                    <a:lnTo>
                      <a:pt x="27" y="19"/>
                    </a:lnTo>
                    <a:lnTo>
                      <a:pt x="24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7" y="29"/>
                    </a:lnTo>
                    <a:lnTo>
                      <a:pt x="14" y="31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8" y="40"/>
                    </a:lnTo>
                    <a:lnTo>
                      <a:pt x="7" y="44"/>
                    </a:lnTo>
                    <a:lnTo>
                      <a:pt x="6" y="47"/>
                    </a:lnTo>
                    <a:lnTo>
                      <a:pt x="4" y="52"/>
                    </a:lnTo>
                    <a:lnTo>
                      <a:pt x="3" y="54"/>
                    </a:lnTo>
                    <a:lnTo>
                      <a:pt x="1" y="59"/>
                    </a:lnTo>
                    <a:lnTo>
                      <a:pt x="1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1" y="93"/>
                    </a:lnTo>
                    <a:lnTo>
                      <a:pt x="1" y="97"/>
                    </a:lnTo>
                    <a:lnTo>
                      <a:pt x="3" y="100"/>
                    </a:lnTo>
                    <a:lnTo>
                      <a:pt x="4" y="105"/>
                    </a:lnTo>
                    <a:lnTo>
                      <a:pt x="6" y="108"/>
                    </a:lnTo>
                    <a:lnTo>
                      <a:pt x="7" y="112"/>
                    </a:lnTo>
                    <a:lnTo>
                      <a:pt x="8" y="115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4" y="125"/>
                    </a:lnTo>
                    <a:lnTo>
                      <a:pt x="17" y="128"/>
                    </a:lnTo>
                    <a:lnTo>
                      <a:pt x="20" y="131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7" y="138"/>
                    </a:lnTo>
                    <a:lnTo>
                      <a:pt x="30" y="139"/>
                    </a:lnTo>
                    <a:lnTo>
                      <a:pt x="33" y="142"/>
                    </a:lnTo>
                    <a:lnTo>
                      <a:pt x="37" y="143"/>
                    </a:lnTo>
                    <a:lnTo>
                      <a:pt x="40" y="146"/>
                    </a:lnTo>
                    <a:lnTo>
                      <a:pt x="43" y="148"/>
                    </a:lnTo>
                    <a:lnTo>
                      <a:pt x="47" y="149"/>
                    </a:lnTo>
                    <a:lnTo>
                      <a:pt x="50" y="151"/>
                    </a:lnTo>
                    <a:lnTo>
                      <a:pt x="54" y="152"/>
                    </a:lnTo>
                    <a:lnTo>
                      <a:pt x="57" y="153"/>
                    </a:lnTo>
                    <a:lnTo>
                      <a:pt x="62" y="153"/>
                    </a:lnTo>
                    <a:lnTo>
                      <a:pt x="64" y="155"/>
                    </a:lnTo>
                    <a:lnTo>
                      <a:pt x="69" y="155"/>
                    </a:lnTo>
                    <a:lnTo>
                      <a:pt x="73" y="155"/>
                    </a:lnTo>
                    <a:lnTo>
                      <a:pt x="77" y="155"/>
                    </a:lnTo>
                    <a:lnTo>
                      <a:pt x="80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3" y="153"/>
                    </a:lnTo>
                    <a:lnTo>
                      <a:pt x="96" y="153"/>
                    </a:lnTo>
                    <a:lnTo>
                      <a:pt x="100" y="152"/>
                    </a:lnTo>
                    <a:lnTo>
                      <a:pt x="103" y="151"/>
                    </a:lnTo>
                    <a:lnTo>
                      <a:pt x="107" y="149"/>
                    </a:lnTo>
                    <a:lnTo>
                      <a:pt x="110" y="148"/>
                    </a:lnTo>
                    <a:lnTo>
                      <a:pt x="113" y="146"/>
                    </a:lnTo>
                    <a:lnTo>
                      <a:pt x="118" y="143"/>
                    </a:lnTo>
                    <a:lnTo>
                      <a:pt x="120" y="142"/>
                    </a:lnTo>
                    <a:lnTo>
                      <a:pt x="123" y="139"/>
                    </a:lnTo>
                    <a:lnTo>
                      <a:pt x="126" y="138"/>
                    </a:lnTo>
                    <a:lnTo>
                      <a:pt x="129" y="135"/>
                    </a:lnTo>
                    <a:lnTo>
                      <a:pt x="132" y="132"/>
                    </a:lnTo>
                    <a:lnTo>
                      <a:pt x="135" y="131"/>
                    </a:lnTo>
                    <a:lnTo>
                      <a:pt x="136" y="128"/>
                    </a:lnTo>
                    <a:lnTo>
                      <a:pt x="139" y="125"/>
                    </a:lnTo>
                    <a:lnTo>
                      <a:pt x="141" y="120"/>
                    </a:lnTo>
                    <a:lnTo>
                      <a:pt x="143" y="118"/>
                    </a:lnTo>
                    <a:lnTo>
                      <a:pt x="145" y="115"/>
                    </a:lnTo>
                    <a:lnTo>
                      <a:pt x="146" y="112"/>
                    </a:lnTo>
                    <a:lnTo>
                      <a:pt x="148" y="108"/>
                    </a:lnTo>
                    <a:lnTo>
                      <a:pt x="149" y="105"/>
                    </a:lnTo>
                    <a:lnTo>
                      <a:pt x="151" y="100"/>
                    </a:lnTo>
                    <a:lnTo>
                      <a:pt x="152" y="97"/>
                    </a:lnTo>
                    <a:lnTo>
                      <a:pt x="153" y="93"/>
                    </a:lnTo>
                    <a:lnTo>
                      <a:pt x="153" y="89"/>
                    </a:lnTo>
                    <a:lnTo>
                      <a:pt x="153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3" y="66"/>
                    </a:lnTo>
                    <a:lnTo>
                      <a:pt x="153" y="62"/>
                    </a:lnTo>
                    <a:lnTo>
                      <a:pt x="152" y="59"/>
                    </a:lnTo>
                    <a:lnTo>
                      <a:pt x="151" y="54"/>
                    </a:lnTo>
                    <a:lnTo>
                      <a:pt x="149" y="52"/>
                    </a:lnTo>
                    <a:lnTo>
                      <a:pt x="148" y="47"/>
                    </a:lnTo>
                    <a:lnTo>
                      <a:pt x="146" y="44"/>
                    </a:lnTo>
                    <a:lnTo>
                      <a:pt x="145" y="40"/>
                    </a:lnTo>
                    <a:lnTo>
                      <a:pt x="143" y="37"/>
                    </a:lnTo>
                    <a:lnTo>
                      <a:pt x="141" y="34"/>
                    </a:lnTo>
                    <a:lnTo>
                      <a:pt x="139" y="31"/>
                    </a:lnTo>
                    <a:lnTo>
                      <a:pt x="136" y="29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29" y="20"/>
                    </a:lnTo>
                    <a:lnTo>
                      <a:pt x="126" y="19"/>
                    </a:lnTo>
                    <a:lnTo>
                      <a:pt x="123" y="16"/>
                    </a:lnTo>
                    <a:lnTo>
                      <a:pt x="120" y="13"/>
                    </a:lnTo>
                    <a:lnTo>
                      <a:pt x="118" y="11"/>
                    </a:lnTo>
                    <a:lnTo>
                      <a:pt x="113" y="10"/>
                    </a:lnTo>
                    <a:lnTo>
                      <a:pt x="110" y="8"/>
                    </a:lnTo>
                    <a:lnTo>
                      <a:pt x="107" y="6"/>
                    </a:lnTo>
                    <a:lnTo>
                      <a:pt x="103" y="4"/>
                    </a:lnTo>
                    <a:lnTo>
                      <a:pt x="100" y="4"/>
                    </a:lnTo>
                    <a:lnTo>
                      <a:pt x="96" y="3"/>
                    </a:lnTo>
                    <a:lnTo>
                      <a:pt x="93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7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16" name="Line 41">
                <a:extLst>
                  <a:ext uri="{FF2B5EF4-FFF2-40B4-BE49-F238E27FC236}">
                    <a16:creationId xmlns:a16="http://schemas.microsoft.com/office/drawing/2014/main" id="{3D95C3A1-D17F-B344-B63B-388867DA7D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588" y="2771969"/>
                <a:ext cx="5238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17" name="Line 42">
                <a:extLst>
                  <a:ext uri="{FF2B5EF4-FFF2-40B4-BE49-F238E27FC236}">
                    <a16:creationId xmlns:a16="http://schemas.microsoft.com/office/drawing/2014/main" id="{19C4221A-6E26-0445-91B7-930E24874E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54375" y="3091057"/>
                <a:ext cx="319088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18" name="Freeform 44">
                <a:extLst>
                  <a:ext uri="{FF2B5EF4-FFF2-40B4-BE49-F238E27FC236}">
                    <a16:creationId xmlns:a16="http://schemas.microsoft.com/office/drawing/2014/main" id="{8722673D-F30A-3F43-A6F8-199EE757A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025" y="2930719"/>
                <a:ext cx="295275" cy="1588"/>
              </a:xfrm>
              <a:custGeom>
                <a:avLst/>
                <a:gdLst>
                  <a:gd name="T0" fmla="*/ 0 w 373"/>
                  <a:gd name="T1" fmla="*/ 0 h 1"/>
                  <a:gd name="T2" fmla="*/ 0 w 373"/>
                  <a:gd name="T3" fmla="*/ 0 h 1"/>
                  <a:gd name="T4" fmla="*/ 0 w 37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73"/>
                  <a:gd name="T10" fmla="*/ 0 h 1"/>
                  <a:gd name="T11" fmla="*/ 373 w 37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3" h="1">
                    <a:moveTo>
                      <a:pt x="373" y="0"/>
                    </a:moveTo>
                    <a:lnTo>
                      <a:pt x="0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19" name="Line 45">
                <a:extLst>
                  <a:ext uri="{FF2B5EF4-FFF2-40B4-BE49-F238E27FC236}">
                    <a16:creationId xmlns:a16="http://schemas.microsoft.com/office/drawing/2014/main" id="{AB4527F7-DB4F-6541-BBB6-4CE7A851FE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78025" y="2930719"/>
                <a:ext cx="2952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20" name="Freeform 46">
                <a:extLst>
                  <a:ext uri="{FF2B5EF4-FFF2-40B4-BE49-F238E27FC236}">
                    <a16:creationId xmlns:a16="http://schemas.microsoft.com/office/drawing/2014/main" id="{6E83AA99-2527-404C-8F97-F11EBC754D0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59516" y="2542171"/>
                <a:ext cx="1818366" cy="48821"/>
              </a:xfrm>
              <a:custGeom>
                <a:avLst/>
                <a:gdLst>
                  <a:gd name="T0" fmla="*/ 0 w 689"/>
                  <a:gd name="T1" fmla="*/ 0 h 1"/>
                  <a:gd name="T2" fmla="*/ 0 w 689"/>
                  <a:gd name="T3" fmla="*/ 0 h 1"/>
                  <a:gd name="T4" fmla="*/ 0 w 689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689"/>
                  <a:gd name="T10" fmla="*/ 0 h 1"/>
                  <a:gd name="T11" fmla="*/ 689 w 689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9" h="1">
                    <a:moveTo>
                      <a:pt x="689" y="0"/>
                    </a:move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21" name="Freeform 51">
                <a:extLst>
                  <a:ext uri="{FF2B5EF4-FFF2-40B4-BE49-F238E27FC236}">
                    <a16:creationId xmlns:a16="http://schemas.microsoft.com/office/drawing/2014/main" id="{5FA08210-5752-A647-9ABC-4B71DFAF38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000" y="2710057"/>
                <a:ext cx="122238" cy="123825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2147483646 h 155"/>
                  <a:gd name="T4" fmla="*/ 0 w 155"/>
                  <a:gd name="T5" fmla="*/ 2147483646 h 155"/>
                  <a:gd name="T6" fmla="*/ 0 w 155"/>
                  <a:gd name="T7" fmla="*/ 2147483646 h 155"/>
                  <a:gd name="T8" fmla="*/ 0 w 155"/>
                  <a:gd name="T9" fmla="*/ 2147483646 h 155"/>
                  <a:gd name="T10" fmla="*/ 0 w 155"/>
                  <a:gd name="T11" fmla="*/ 2147483646 h 155"/>
                  <a:gd name="T12" fmla="*/ 0 w 155"/>
                  <a:gd name="T13" fmla="*/ 2147483646 h 155"/>
                  <a:gd name="T14" fmla="*/ 0 w 155"/>
                  <a:gd name="T15" fmla="*/ 2147483646 h 155"/>
                  <a:gd name="T16" fmla="*/ 0 w 155"/>
                  <a:gd name="T17" fmla="*/ 2147483646 h 155"/>
                  <a:gd name="T18" fmla="*/ 0 w 155"/>
                  <a:gd name="T19" fmla="*/ 2147483646 h 155"/>
                  <a:gd name="T20" fmla="*/ 0 w 155"/>
                  <a:gd name="T21" fmla="*/ 2147483646 h 155"/>
                  <a:gd name="T22" fmla="*/ 0 w 155"/>
                  <a:gd name="T23" fmla="*/ 2147483646 h 155"/>
                  <a:gd name="T24" fmla="*/ 0 w 155"/>
                  <a:gd name="T25" fmla="*/ 2147483646 h 155"/>
                  <a:gd name="T26" fmla="*/ 0 w 155"/>
                  <a:gd name="T27" fmla="*/ 2147483646 h 155"/>
                  <a:gd name="T28" fmla="*/ 0 w 155"/>
                  <a:gd name="T29" fmla="*/ 2147483646 h 155"/>
                  <a:gd name="T30" fmla="*/ 0 w 155"/>
                  <a:gd name="T31" fmla="*/ 2147483646 h 155"/>
                  <a:gd name="T32" fmla="*/ 0 w 155"/>
                  <a:gd name="T33" fmla="*/ 2147483646 h 155"/>
                  <a:gd name="T34" fmla="*/ 0 w 155"/>
                  <a:gd name="T35" fmla="*/ 2147483646 h 155"/>
                  <a:gd name="T36" fmla="*/ 0 w 155"/>
                  <a:gd name="T37" fmla="*/ 2147483646 h 155"/>
                  <a:gd name="T38" fmla="*/ 0 w 155"/>
                  <a:gd name="T39" fmla="*/ 2147483646 h 155"/>
                  <a:gd name="T40" fmla="*/ 0 w 155"/>
                  <a:gd name="T41" fmla="*/ 2147483646 h 155"/>
                  <a:gd name="T42" fmla="*/ 0 w 155"/>
                  <a:gd name="T43" fmla="*/ 2147483646 h 155"/>
                  <a:gd name="T44" fmla="*/ 0 w 155"/>
                  <a:gd name="T45" fmla="*/ 2147483646 h 155"/>
                  <a:gd name="T46" fmla="*/ 0 w 155"/>
                  <a:gd name="T47" fmla="*/ 2147483646 h 155"/>
                  <a:gd name="T48" fmla="*/ 0 w 155"/>
                  <a:gd name="T49" fmla="*/ 2147483646 h 155"/>
                  <a:gd name="T50" fmla="*/ 0 w 155"/>
                  <a:gd name="T51" fmla="*/ 2147483646 h 155"/>
                  <a:gd name="T52" fmla="*/ 0 w 155"/>
                  <a:gd name="T53" fmla="*/ 2147483646 h 155"/>
                  <a:gd name="T54" fmla="*/ 0 w 155"/>
                  <a:gd name="T55" fmla="*/ 2147483646 h 155"/>
                  <a:gd name="T56" fmla="*/ 0 w 155"/>
                  <a:gd name="T57" fmla="*/ 2147483646 h 155"/>
                  <a:gd name="T58" fmla="*/ 0 w 155"/>
                  <a:gd name="T59" fmla="*/ 2147483646 h 155"/>
                  <a:gd name="T60" fmla="*/ 0 w 155"/>
                  <a:gd name="T61" fmla="*/ 2147483646 h 155"/>
                  <a:gd name="T62" fmla="*/ 0 w 155"/>
                  <a:gd name="T63" fmla="*/ 2147483646 h 155"/>
                  <a:gd name="T64" fmla="*/ 0 w 155"/>
                  <a:gd name="T65" fmla="*/ 2147483646 h 155"/>
                  <a:gd name="T66" fmla="*/ 0 w 155"/>
                  <a:gd name="T67" fmla="*/ 2147483646 h 155"/>
                  <a:gd name="T68" fmla="*/ 0 w 155"/>
                  <a:gd name="T69" fmla="*/ 2147483646 h 155"/>
                  <a:gd name="T70" fmla="*/ 0 w 155"/>
                  <a:gd name="T71" fmla="*/ 2147483646 h 155"/>
                  <a:gd name="T72" fmla="*/ 0 w 155"/>
                  <a:gd name="T73" fmla="*/ 2147483646 h 155"/>
                  <a:gd name="T74" fmla="*/ 0 w 155"/>
                  <a:gd name="T75" fmla="*/ 2147483646 h 155"/>
                  <a:gd name="T76" fmla="*/ 0 w 155"/>
                  <a:gd name="T77" fmla="*/ 2147483646 h 155"/>
                  <a:gd name="T78" fmla="*/ 0 w 155"/>
                  <a:gd name="T79" fmla="*/ 2147483646 h 155"/>
                  <a:gd name="T80" fmla="*/ 0 w 155"/>
                  <a:gd name="T81" fmla="*/ 2147483646 h 155"/>
                  <a:gd name="T82" fmla="*/ 0 w 155"/>
                  <a:gd name="T83" fmla="*/ 2147483646 h 155"/>
                  <a:gd name="T84" fmla="*/ 0 w 155"/>
                  <a:gd name="T85" fmla="*/ 2147483646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6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9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2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8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8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8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8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2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2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9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6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22" name="Rectangle 52">
                <a:extLst>
                  <a:ext uri="{FF2B5EF4-FFF2-40B4-BE49-F238E27FC236}">
                    <a16:creationId xmlns:a16="http://schemas.microsoft.com/office/drawing/2014/main" id="{8FED38A5-CC87-E740-ADC7-731D6E003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89258" y="3208421"/>
                <a:ext cx="54181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23" name="AutoShape 56">
                <a:extLst>
                  <a:ext uri="{FF2B5EF4-FFF2-40B4-BE49-F238E27FC236}">
                    <a16:creationId xmlns:a16="http://schemas.microsoft.com/office/drawing/2014/main" id="{88AC94EE-D278-C54D-98EE-D2A4193C3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475" y="2498919"/>
                <a:ext cx="627063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24" name="AutoShape 57">
                <a:extLst>
                  <a:ext uri="{FF2B5EF4-FFF2-40B4-BE49-F238E27FC236}">
                    <a16:creationId xmlns:a16="http://schemas.microsoft.com/office/drawing/2014/main" id="{5351024A-38EE-7D47-BCC5-DD1C032A18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475" y="4097532"/>
                <a:ext cx="627063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25" name="AutoShape 59">
                <a:extLst>
                  <a:ext uri="{FF2B5EF4-FFF2-40B4-BE49-F238E27FC236}">
                    <a16:creationId xmlns:a16="http://schemas.microsoft.com/office/drawing/2014/main" id="{3E107237-A73D-C34F-95BA-8615AF8845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2657669"/>
                <a:ext cx="627063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26" name="AutoShape 61">
                <a:extLst>
                  <a:ext uri="{FF2B5EF4-FFF2-40B4-BE49-F238E27FC236}">
                    <a16:creationId xmlns:a16="http://schemas.microsoft.com/office/drawing/2014/main" id="{5E142684-0EF1-2343-8F01-EDE389881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0763" y="3934019"/>
                <a:ext cx="627063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27" name="Freeform 64">
                <a:extLst>
                  <a:ext uri="{FF2B5EF4-FFF2-40B4-BE49-F238E27FC236}">
                    <a16:creationId xmlns:a16="http://schemas.microsoft.com/office/drawing/2014/main" id="{C275AD9E-3E98-D24E-BE0A-EF00DB57A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125" y="4181669"/>
                <a:ext cx="55563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28" name="Freeform 65">
                <a:extLst>
                  <a:ext uri="{FF2B5EF4-FFF2-40B4-BE49-F238E27FC236}">
                    <a16:creationId xmlns:a16="http://schemas.microsoft.com/office/drawing/2014/main" id="{60BE71DE-368C-E44E-BB61-33C4983580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038" y="3311903"/>
                <a:ext cx="55563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29" name="Line 5">
                <a:extLst>
                  <a:ext uri="{FF2B5EF4-FFF2-40B4-BE49-F238E27FC236}">
                    <a16:creationId xmlns:a16="http://schemas.microsoft.com/office/drawing/2014/main" id="{0A4B934B-B024-404C-A493-BE8DFE9FDD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537450" y="2932307"/>
                <a:ext cx="70643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30" name="Line 6">
                <a:extLst>
                  <a:ext uri="{FF2B5EF4-FFF2-40B4-BE49-F238E27FC236}">
                    <a16:creationId xmlns:a16="http://schemas.microsoft.com/office/drawing/2014/main" id="{BE72FC00-DEFC-5E48-8B52-F56F694290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537450" y="4207069"/>
                <a:ext cx="3873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31" name="Freeform 7">
                <a:extLst>
                  <a:ext uri="{FF2B5EF4-FFF2-40B4-BE49-F238E27FC236}">
                    <a16:creationId xmlns:a16="http://schemas.microsoft.com/office/drawing/2014/main" id="{22790CA8-F34A-C94E-BA0F-080631B65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888" y="3091057"/>
                <a:ext cx="1458912" cy="1116013"/>
              </a:xfrm>
              <a:custGeom>
                <a:avLst/>
                <a:gdLst>
                  <a:gd name="T0" fmla="*/ 2147483646 w 1838"/>
                  <a:gd name="T1" fmla="*/ 0 h 1407"/>
                  <a:gd name="T2" fmla="*/ 2147483646 w 1838"/>
                  <a:gd name="T3" fmla="*/ 0 h 1407"/>
                  <a:gd name="T4" fmla="*/ 0 w 1838"/>
                  <a:gd name="T5" fmla="*/ 0 h 1407"/>
                  <a:gd name="T6" fmla="*/ 0 w 1838"/>
                  <a:gd name="T7" fmla="*/ 0 h 14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38"/>
                  <a:gd name="T13" fmla="*/ 0 h 1407"/>
                  <a:gd name="T14" fmla="*/ 1838 w 1838"/>
                  <a:gd name="T15" fmla="*/ 1407 h 14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38" h="1407">
                    <a:moveTo>
                      <a:pt x="1838" y="1407"/>
                    </a:moveTo>
                    <a:lnTo>
                      <a:pt x="1838" y="804"/>
                    </a:lnTo>
                    <a:lnTo>
                      <a:pt x="0" y="40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32" name="Freeform 8">
                <a:extLst>
                  <a:ext uri="{FF2B5EF4-FFF2-40B4-BE49-F238E27FC236}">
                    <a16:creationId xmlns:a16="http://schemas.microsoft.com/office/drawing/2014/main" id="{699B5764-E192-9A4B-B988-698C57970A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888" y="2930719"/>
                <a:ext cx="1458912" cy="1117600"/>
              </a:xfrm>
              <a:custGeom>
                <a:avLst/>
                <a:gdLst>
                  <a:gd name="T0" fmla="*/ 2147483646 w 1838"/>
                  <a:gd name="T1" fmla="*/ 0 h 1407"/>
                  <a:gd name="T2" fmla="*/ 2147483646 w 1838"/>
                  <a:gd name="T3" fmla="*/ 2147483646 h 1407"/>
                  <a:gd name="T4" fmla="*/ 0 w 1838"/>
                  <a:gd name="T5" fmla="*/ 2147483646 h 1407"/>
                  <a:gd name="T6" fmla="*/ 0 w 1838"/>
                  <a:gd name="T7" fmla="*/ 2147483646 h 14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38"/>
                  <a:gd name="T13" fmla="*/ 0 h 1407"/>
                  <a:gd name="T14" fmla="*/ 1838 w 1838"/>
                  <a:gd name="T15" fmla="*/ 1407 h 14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38" h="1407">
                    <a:moveTo>
                      <a:pt x="1838" y="0"/>
                    </a:moveTo>
                    <a:lnTo>
                      <a:pt x="1838" y="603"/>
                    </a:lnTo>
                    <a:lnTo>
                      <a:pt x="0" y="1005"/>
                    </a:lnTo>
                    <a:lnTo>
                      <a:pt x="0" y="1407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33" name="Freeform 10">
                <a:extLst>
                  <a:ext uri="{FF2B5EF4-FFF2-40B4-BE49-F238E27FC236}">
                    <a16:creationId xmlns:a16="http://schemas.microsoft.com/office/drawing/2014/main" id="{1B5B495E-42AB-8C40-B672-F28376296A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6225" y="2903732"/>
                <a:ext cx="55562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34" name="Freeform 11">
                <a:extLst>
                  <a:ext uri="{FF2B5EF4-FFF2-40B4-BE49-F238E27FC236}">
                    <a16:creationId xmlns:a16="http://schemas.microsoft.com/office/drawing/2014/main" id="{E7F611E5-C68E-2E4D-A761-C0ADFF6AB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2575" y="4184844"/>
                <a:ext cx="44450" cy="44450"/>
              </a:xfrm>
              <a:custGeom>
                <a:avLst/>
                <a:gdLst>
                  <a:gd name="T0" fmla="*/ 0 w 57"/>
                  <a:gd name="T1" fmla="*/ 0 h 58"/>
                  <a:gd name="T2" fmla="*/ 0 w 57"/>
                  <a:gd name="T3" fmla="*/ 0 h 58"/>
                  <a:gd name="T4" fmla="*/ 0 w 57"/>
                  <a:gd name="T5" fmla="*/ 0 h 58"/>
                  <a:gd name="T6" fmla="*/ 0 w 57"/>
                  <a:gd name="T7" fmla="*/ 0 h 58"/>
                  <a:gd name="T8" fmla="*/ 0 w 57"/>
                  <a:gd name="T9" fmla="*/ 0 h 58"/>
                  <a:gd name="T10" fmla="*/ 0 w 57"/>
                  <a:gd name="T11" fmla="*/ 0 h 58"/>
                  <a:gd name="T12" fmla="*/ 0 w 57"/>
                  <a:gd name="T13" fmla="*/ 0 h 58"/>
                  <a:gd name="T14" fmla="*/ 0 w 57"/>
                  <a:gd name="T15" fmla="*/ 0 h 58"/>
                  <a:gd name="T16" fmla="*/ 0 w 57"/>
                  <a:gd name="T17" fmla="*/ 0 h 58"/>
                  <a:gd name="T18" fmla="*/ 0 w 57"/>
                  <a:gd name="T19" fmla="*/ 0 h 58"/>
                  <a:gd name="T20" fmla="*/ 0 w 57"/>
                  <a:gd name="T21" fmla="*/ 0 h 58"/>
                  <a:gd name="T22" fmla="*/ 0 w 57"/>
                  <a:gd name="T23" fmla="*/ 0 h 58"/>
                  <a:gd name="T24" fmla="*/ 0 w 57"/>
                  <a:gd name="T25" fmla="*/ 0 h 58"/>
                  <a:gd name="T26" fmla="*/ 0 w 57"/>
                  <a:gd name="T27" fmla="*/ 0 h 58"/>
                  <a:gd name="T28" fmla="*/ 0 w 57"/>
                  <a:gd name="T29" fmla="*/ 0 h 58"/>
                  <a:gd name="T30" fmla="*/ 0 w 57"/>
                  <a:gd name="T31" fmla="*/ 0 h 58"/>
                  <a:gd name="T32" fmla="*/ 0 w 57"/>
                  <a:gd name="T33" fmla="*/ 0 h 58"/>
                  <a:gd name="T34" fmla="*/ 0 w 57"/>
                  <a:gd name="T35" fmla="*/ 0 h 58"/>
                  <a:gd name="T36" fmla="*/ 0 w 57"/>
                  <a:gd name="T37" fmla="*/ 0 h 58"/>
                  <a:gd name="T38" fmla="*/ 0 w 57"/>
                  <a:gd name="T39" fmla="*/ 0 h 58"/>
                  <a:gd name="T40" fmla="*/ 0 w 57"/>
                  <a:gd name="T41" fmla="*/ 0 h 58"/>
                  <a:gd name="T42" fmla="*/ 0 w 57"/>
                  <a:gd name="T43" fmla="*/ 0 h 58"/>
                  <a:gd name="T44" fmla="*/ 0 w 57"/>
                  <a:gd name="T45" fmla="*/ 0 h 58"/>
                  <a:gd name="T46" fmla="*/ 0 w 57"/>
                  <a:gd name="T47" fmla="*/ 0 h 58"/>
                  <a:gd name="T48" fmla="*/ 0 w 57"/>
                  <a:gd name="T49" fmla="*/ 0 h 58"/>
                  <a:gd name="T50" fmla="*/ 0 w 57"/>
                  <a:gd name="T51" fmla="*/ 0 h 58"/>
                  <a:gd name="T52" fmla="*/ 0 w 57"/>
                  <a:gd name="T53" fmla="*/ 0 h 58"/>
                  <a:gd name="T54" fmla="*/ 0 w 57"/>
                  <a:gd name="T55" fmla="*/ 0 h 58"/>
                  <a:gd name="T56" fmla="*/ 0 w 57"/>
                  <a:gd name="T57" fmla="*/ 0 h 58"/>
                  <a:gd name="T58" fmla="*/ 0 w 57"/>
                  <a:gd name="T59" fmla="*/ 0 h 58"/>
                  <a:gd name="T60" fmla="*/ 0 w 57"/>
                  <a:gd name="T61" fmla="*/ 0 h 58"/>
                  <a:gd name="T62" fmla="*/ 0 w 57"/>
                  <a:gd name="T63" fmla="*/ 0 h 58"/>
                  <a:gd name="T64" fmla="*/ 0 w 57"/>
                  <a:gd name="T65" fmla="*/ 0 h 58"/>
                  <a:gd name="T66" fmla="*/ 0 w 57"/>
                  <a:gd name="T67" fmla="*/ 0 h 58"/>
                  <a:gd name="T68" fmla="*/ 0 w 57"/>
                  <a:gd name="T69" fmla="*/ 0 h 58"/>
                  <a:gd name="T70" fmla="*/ 0 w 57"/>
                  <a:gd name="T71" fmla="*/ 0 h 58"/>
                  <a:gd name="T72" fmla="*/ 0 w 57"/>
                  <a:gd name="T73" fmla="*/ 0 h 58"/>
                  <a:gd name="T74" fmla="*/ 0 w 57"/>
                  <a:gd name="T75" fmla="*/ 0 h 58"/>
                  <a:gd name="T76" fmla="*/ 0 w 57"/>
                  <a:gd name="T77" fmla="*/ 0 h 58"/>
                  <a:gd name="T78" fmla="*/ 0 w 57"/>
                  <a:gd name="T79" fmla="*/ 0 h 58"/>
                  <a:gd name="T80" fmla="*/ 0 w 57"/>
                  <a:gd name="T81" fmla="*/ 0 h 58"/>
                  <a:gd name="T82" fmla="*/ 0 w 57"/>
                  <a:gd name="T83" fmla="*/ 0 h 58"/>
                  <a:gd name="T84" fmla="*/ 0 w 57"/>
                  <a:gd name="T85" fmla="*/ 0 h 58"/>
                  <a:gd name="T86" fmla="*/ 0 w 57"/>
                  <a:gd name="T87" fmla="*/ 0 h 58"/>
                  <a:gd name="T88" fmla="*/ 0 w 57"/>
                  <a:gd name="T89" fmla="*/ 0 h 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58"/>
                  <a:gd name="T137" fmla="*/ 57 w 57"/>
                  <a:gd name="T138" fmla="*/ 58 h 5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58">
                    <a:moveTo>
                      <a:pt x="29" y="29"/>
                    </a:move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1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4" y="45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7" y="49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3" y="54"/>
                    </a:lnTo>
                    <a:lnTo>
                      <a:pt x="14" y="55"/>
                    </a:lnTo>
                    <a:lnTo>
                      <a:pt x="16" y="55"/>
                    </a:lnTo>
                    <a:lnTo>
                      <a:pt x="17" y="56"/>
                    </a:lnTo>
                    <a:lnTo>
                      <a:pt x="19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3" y="58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7" y="58"/>
                    </a:lnTo>
                    <a:lnTo>
                      <a:pt x="29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3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7" y="56"/>
                    </a:lnTo>
                    <a:lnTo>
                      <a:pt x="39" y="56"/>
                    </a:lnTo>
                    <a:lnTo>
                      <a:pt x="40" y="55"/>
                    </a:lnTo>
                    <a:lnTo>
                      <a:pt x="42" y="55"/>
                    </a:lnTo>
                    <a:lnTo>
                      <a:pt x="43" y="54"/>
                    </a:lnTo>
                    <a:lnTo>
                      <a:pt x="45" y="54"/>
                    </a:lnTo>
                    <a:lnTo>
                      <a:pt x="46" y="52"/>
                    </a:lnTo>
                    <a:lnTo>
                      <a:pt x="47" y="51"/>
                    </a:lnTo>
                    <a:lnTo>
                      <a:pt x="49" y="49"/>
                    </a:lnTo>
                    <a:lnTo>
                      <a:pt x="50" y="48"/>
                    </a:lnTo>
                    <a:lnTo>
                      <a:pt x="52" y="46"/>
                    </a:lnTo>
                    <a:lnTo>
                      <a:pt x="52" y="45"/>
                    </a:lnTo>
                    <a:lnTo>
                      <a:pt x="53" y="45"/>
                    </a:lnTo>
                    <a:lnTo>
                      <a:pt x="53" y="44"/>
                    </a:lnTo>
                    <a:lnTo>
                      <a:pt x="55" y="42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6" y="35"/>
                    </a:lnTo>
                    <a:lnTo>
                      <a:pt x="56" y="34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7" y="29"/>
                    </a:lnTo>
                    <a:lnTo>
                      <a:pt x="57" y="28"/>
                    </a:lnTo>
                    <a:lnTo>
                      <a:pt x="57" y="26"/>
                    </a:lnTo>
                    <a:lnTo>
                      <a:pt x="56" y="25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6" y="21"/>
                    </a:lnTo>
                    <a:lnTo>
                      <a:pt x="55" y="19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53" y="15"/>
                    </a:lnTo>
                    <a:lnTo>
                      <a:pt x="52" y="13"/>
                    </a:lnTo>
                    <a:lnTo>
                      <a:pt x="52" y="12"/>
                    </a:lnTo>
                    <a:lnTo>
                      <a:pt x="50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5" y="6"/>
                    </a:lnTo>
                    <a:lnTo>
                      <a:pt x="43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9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35" name="Line 13">
                <a:extLst>
                  <a:ext uri="{FF2B5EF4-FFF2-40B4-BE49-F238E27FC236}">
                    <a16:creationId xmlns:a16="http://schemas.microsoft.com/office/drawing/2014/main" id="{D424A65B-AAD1-7444-B88C-CD26430CE3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261101" y="4367407"/>
                <a:ext cx="5238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36" name="Line 14">
                <a:extLst>
                  <a:ext uri="{FF2B5EF4-FFF2-40B4-BE49-F238E27FC236}">
                    <a16:creationId xmlns:a16="http://schemas.microsoft.com/office/drawing/2014/main" id="{22ACFB49-8C88-7349-BE3D-95C9E2C0CD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89539" y="2930719"/>
                <a:ext cx="1587" cy="12763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37" name="Freeform 20">
                <a:extLst>
                  <a:ext uri="{FF2B5EF4-FFF2-40B4-BE49-F238E27FC236}">
                    <a16:creationId xmlns:a16="http://schemas.microsoft.com/office/drawing/2014/main" id="{9223F70D-DCCA-F64A-BD59-191EDEF85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9" y="4207069"/>
                <a:ext cx="295275" cy="1588"/>
              </a:xfrm>
              <a:custGeom>
                <a:avLst/>
                <a:gdLst>
                  <a:gd name="T0" fmla="*/ 0 w 373"/>
                  <a:gd name="T1" fmla="*/ 0 h 1"/>
                  <a:gd name="T2" fmla="*/ 0 w 373"/>
                  <a:gd name="T3" fmla="*/ 0 h 1"/>
                  <a:gd name="T4" fmla="*/ 0 w 37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73"/>
                  <a:gd name="T10" fmla="*/ 0 h 1"/>
                  <a:gd name="T11" fmla="*/ 373 w 37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3" h="1">
                    <a:moveTo>
                      <a:pt x="373" y="0"/>
                    </a:moveTo>
                    <a:lnTo>
                      <a:pt x="0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38" name="Line 21">
                <a:extLst>
                  <a:ext uri="{FF2B5EF4-FFF2-40B4-BE49-F238E27FC236}">
                    <a16:creationId xmlns:a16="http://schemas.microsoft.com/office/drawing/2014/main" id="{43F9E2F7-C100-5145-A3E5-5AA188D51B3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189539" y="4207069"/>
                <a:ext cx="2952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39" name="Line 25">
                <a:extLst>
                  <a:ext uri="{FF2B5EF4-FFF2-40B4-BE49-F238E27FC236}">
                    <a16:creationId xmlns:a16="http://schemas.microsoft.com/office/drawing/2014/main" id="{726D9E8C-0482-B147-A1DB-7A392D40FD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24800" y="4207069"/>
                <a:ext cx="319087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40" name="Freeform 29">
                <a:extLst>
                  <a:ext uri="{FF2B5EF4-FFF2-40B4-BE49-F238E27FC236}">
                    <a16:creationId xmlns:a16="http://schemas.microsoft.com/office/drawing/2014/main" id="{5B011DB9-7531-3B42-B340-584AE73DB8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9339" y="4307082"/>
                <a:ext cx="122237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41" name="Freeform 34">
                <a:extLst>
                  <a:ext uri="{FF2B5EF4-FFF2-40B4-BE49-F238E27FC236}">
                    <a16:creationId xmlns:a16="http://schemas.microsoft.com/office/drawing/2014/main" id="{3FB41489-0327-2A41-837F-75D33F4070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5213" y="4143569"/>
                <a:ext cx="122237" cy="123825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2147483646 h 155"/>
                  <a:gd name="T4" fmla="*/ 0 w 155"/>
                  <a:gd name="T5" fmla="*/ 2147483646 h 155"/>
                  <a:gd name="T6" fmla="*/ 0 w 155"/>
                  <a:gd name="T7" fmla="*/ 2147483646 h 155"/>
                  <a:gd name="T8" fmla="*/ 0 w 155"/>
                  <a:gd name="T9" fmla="*/ 2147483646 h 155"/>
                  <a:gd name="T10" fmla="*/ 0 w 155"/>
                  <a:gd name="T11" fmla="*/ 2147483646 h 155"/>
                  <a:gd name="T12" fmla="*/ 0 w 155"/>
                  <a:gd name="T13" fmla="*/ 2147483646 h 155"/>
                  <a:gd name="T14" fmla="*/ 0 w 155"/>
                  <a:gd name="T15" fmla="*/ 2147483646 h 155"/>
                  <a:gd name="T16" fmla="*/ 0 w 155"/>
                  <a:gd name="T17" fmla="*/ 2147483646 h 155"/>
                  <a:gd name="T18" fmla="*/ 0 w 155"/>
                  <a:gd name="T19" fmla="*/ 2147483646 h 155"/>
                  <a:gd name="T20" fmla="*/ 0 w 155"/>
                  <a:gd name="T21" fmla="*/ 2147483646 h 155"/>
                  <a:gd name="T22" fmla="*/ 0 w 155"/>
                  <a:gd name="T23" fmla="*/ 2147483646 h 155"/>
                  <a:gd name="T24" fmla="*/ 0 w 155"/>
                  <a:gd name="T25" fmla="*/ 2147483646 h 155"/>
                  <a:gd name="T26" fmla="*/ 0 w 155"/>
                  <a:gd name="T27" fmla="*/ 2147483646 h 155"/>
                  <a:gd name="T28" fmla="*/ 0 w 155"/>
                  <a:gd name="T29" fmla="*/ 2147483646 h 155"/>
                  <a:gd name="T30" fmla="*/ 0 w 155"/>
                  <a:gd name="T31" fmla="*/ 2147483646 h 155"/>
                  <a:gd name="T32" fmla="*/ 0 w 155"/>
                  <a:gd name="T33" fmla="*/ 2147483646 h 155"/>
                  <a:gd name="T34" fmla="*/ 0 w 155"/>
                  <a:gd name="T35" fmla="*/ 2147483646 h 155"/>
                  <a:gd name="T36" fmla="*/ 0 w 155"/>
                  <a:gd name="T37" fmla="*/ 2147483646 h 155"/>
                  <a:gd name="T38" fmla="*/ 0 w 155"/>
                  <a:gd name="T39" fmla="*/ 2147483646 h 155"/>
                  <a:gd name="T40" fmla="*/ 0 w 155"/>
                  <a:gd name="T41" fmla="*/ 2147483646 h 155"/>
                  <a:gd name="T42" fmla="*/ 0 w 155"/>
                  <a:gd name="T43" fmla="*/ 2147483646 h 155"/>
                  <a:gd name="T44" fmla="*/ 0 w 155"/>
                  <a:gd name="T45" fmla="*/ 2147483646 h 155"/>
                  <a:gd name="T46" fmla="*/ 0 w 155"/>
                  <a:gd name="T47" fmla="*/ 2147483646 h 155"/>
                  <a:gd name="T48" fmla="*/ 0 w 155"/>
                  <a:gd name="T49" fmla="*/ 2147483646 h 155"/>
                  <a:gd name="T50" fmla="*/ 0 w 155"/>
                  <a:gd name="T51" fmla="*/ 2147483646 h 155"/>
                  <a:gd name="T52" fmla="*/ 0 w 155"/>
                  <a:gd name="T53" fmla="*/ 2147483646 h 155"/>
                  <a:gd name="T54" fmla="*/ 0 w 155"/>
                  <a:gd name="T55" fmla="*/ 2147483646 h 155"/>
                  <a:gd name="T56" fmla="*/ 0 w 155"/>
                  <a:gd name="T57" fmla="*/ 2147483646 h 155"/>
                  <a:gd name="T58" fmla="*/ 0 w 155"/>
                  <a:gd name="T59" fmla="*/ 2147483646 h 155"/>
                  <a:gd name="T60" fmla="*/ 0 w 155"/>
                  <a:gd name="T61" fmla="*/ 2147483646 h 155"/>
                  <a:gd name="T62" fmla="*/ 0 w 155"/>
                  <a:gd name="T63" fmla="*/ 2147483646 h 155"/>
                  <a:gd name="T64" fmla="*/ 0 w 155"/>
                  <a:gd name="T65" fmla="*/ 2147483646 h 155"/>
                  <a:gd name="T66" fmla="*/ 0 w 155"/>
                  <a:gd name="T67" fmla="*/ 2147483646 h 155"/>
                  <a:gd name="T68" fmla="*/ 0 w 155"/>
                  <a:gd name="T69" fmla="*/ 2147483646 h 155"/>
                  <a:gd name="T70" fmla="*/ 0 w 155"/>
                  <a:gd name="T71" fmla="*/ 2147483646 h 155"/>
                  <a:gd name="T72" fmla="*/ 0 w 155"/>
                  <a:gd name="T73" fmla="*/ 2147483646 h 155"/>
                  <a:gd name="T74" fmla="*/ 0 w 155"/>
                  <a:gd name="T75" fmla="*/ 2147483646 h 155"/>
                  <a:gd name="T76" fmla="*/ 0 w 155"/>
                  <a:gd name="T77" fmla="*/ 2147483646 h 155"/>
                  <a:gd name="T78" fmla="*/ 0 w 155"/>
                  <a:gd name="T79" fmla="*/ 2147483646 h 155"/>
                  <a:gd name="T80" fmla="*/ 0 w 155"/>
                  <a:gd name="T81" fmla="*/ 2147483646 h 155"/>
                  <a:gd name="T82" fmla="*/ 0 w 155"/>
                  <a:gd name="T83" fmla="*/ 2147483646 h 155"/>
                  <a:gd name="T84" fmla="*/ 0 w 155"/>
                  <a:gd name="T85" fmla="*/ 2147483646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7" y="0"/>
                    </a:moveTo>
                    <a:lnTo>
                      <a:pt x="73" y="0"/>
                    </a:lnTo>
                    <a:lnTo>
                      <a:pt x="69" y="0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0" y="4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33" y="13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4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7" y="28"/>
                    </a:lnTo>
                    <a:lnTo>
                      <a:pt x="14" y="31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8" y="40"/>
                    </a:lnTo>
                    <a:lnTo>
                      <a:pt x="7" y="44"/>
                    </a:lnTo>
                    <a:lnTo>
                      <a:pt x="6" y="47"/>
                    </a:lnTo>
                    <a:lnTo>
                      <a:pt x="4" y="51"/>
                    </a:lnTo>
                    <a:lnTo>
                      <a:pt x="3" y="54"/>
                    </a:lnTo>
                    <a:lnTo>
                      <a:pt x="1" y="59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1" y="93"/>
                    </a:lnTo>
                    <a:lnTo>
                      <a:pt x="1" y="97"/>
                    </a:lnTo>
                    <a:lnTo>
                      <a:pt x="3" y="100"/>
                    </a:lnTo>
                    <a:lnTo>
                      <a:pt x="4" y="105"/>
                    </a:lnTo>
                    <a:lnTo>
                      <a:pt x="6" y="107"/>
                    </a:lnTo>
                    <a:lnTo>
                      <a:pt x="7" y="112"/>
                    </a:lnTo>
                    <a:lnTo>
                      <a:pt x="8" y="115"/>
                    </a:lnTo>
                    <a:lnTo>
                      <a:pt x="11" y="117"/>
                    </a:lnTo>
                    <a:lnTo>
                      <a:pt x="13" y="120"/>
                    </a:lnTo>
                    <a:lnTo>
                      <a:pt x="14" y="125"/>
                    </a:lnTo>
                    <a:lnTo>
                      <a:pt x="17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7" y="138"/>
                    </a:lnTo>
                    <a:lnTo>
                      <a:pt x="30" y="139"/>
                    </a:lnTo>
                    <a:lnTo>
                      <a:pt x="33" y="142"/>
                    </a:lnTo>
                    <a:lnTo>
                      <a:pt x="37" y="143"/>
                    </a:lnTo>
                    <a:lnTo>
                      <a:pt x="40" y="146"/>
                    </a:lnTo>
                    <a:lnTo>
                      <a:pt x="43" y="148"/>
                    </a:lnTo>
                    <a:lnTo>
                      <a:pt x="47" y="149"/>
                    </a:lnTo>
                    <a:lnTo>
                      <a:pt x="50" y="150"/>
                    </a:lnTo>
                    <a:lnTo>
                      <a:pt x="54" y="152"/>
                    </a:lnTo>
                    <a:lnTo>
                      <a:pt x="57" y="153"/>
                    </a:lnTo>
                    <a:lnTo>
                      <a:pt x="62" y="153"/>
                    </a:lnTo>
                    <a:lnTo>
                      <a:pt x="64" y="155"/>
                    </a:lnTo>
                    <a:lnTo>
                      <a:pt x="69" y="155"/>
                    </a:lnTo>
                    <a:lnTo>
                      <a:pt x="73" y="155"/>
                    </a:lnTo>
                    <a:lnTo>
                      <a:pt x="77" y="155"/>
                    </a:lnTo>
                    <a:lnTo>
                      <a:pt x="80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3" y="153"/>
                    </a:lnTo>
                    <a:lnTo>
                      <a:pt x="96" y="153"/>
                    </a:lnTo>
                    <a:lnTo>
                      <a:pt x="100" y="152"/>
                    </a:lnTo>
                    <a:lnTo>
                      <a:pt x="103" y="150"/>
                    </a:lnTo>
                    <a:lnTo>
                      <a:pt x="107" y="149"/>
                    </a:lnTo>
                    <a:lnTo>
                      <a:pt x="110" y="148"/>
                    </a:lnTo>
                    <a:lnTo>
                      <a:pt x="113" y="146"/>
                    </a:lnTo>
                    <a:lnTo>
                      <a:pt x="118" y="143"/>
                    </a:lnTo>
                    <a:lnTo>
                      <a:pt x="120" y="142"/>
                    </a:lnTo>
                    <a:lnTo>
                      <a:pt x="123" y="139"/>
                    </a:lnTo>
                    <a:lnTo>
                      <a:pt x="126" y="138"/>
                    </a:lnTo>
                    <a:lnTo>
                      <a:pt x="129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6" y="128"/>
                    </a:lnTo>
                    <a:lnTo>
                      <a:pt x="139" y="125"/>
                    </a:lnTo>
                    <a:lnTo>
                      <a:pt x="141" y="120"/>
                    </a:lnTo>
                    <a:lnTo>
                      <a:pt x="143" y="117"/>
                    </a:lnTo>
                    <a:lnTo>
                      <a:pt x="145" y="115"/>
                    </a:lnTo>
                    <a:lnTo>
                      <a:pt x="146" y="112"/>
                    </a:lnTo>
                    <a:lnTo>
                      <a:pt x="148" y="107"/>
                    </a:lnTo>
                    <a:lnTo>
                      <a:pt x="149" y="105"/>
                    </a:lnTo>
                    <a:lnTo>
                      <a:pt x="151" y="100"/>
                    </a:lnTo>
                    <a:lnTo>
                      <a:pt x="152" y="97"/>
                    </a:lnTo>
                    <a:lnTo>
                      <a:pt x="153" y="93"/>
                    </a:lnTo>
                    <a:lnTo>
                      <a:pt x="153" y="89"/>
                    </a:lnTo>
                    <a:lnTo>
                      <a:pt x="153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3" y="66"/>
                    </a:lnTo>
                    <a:lnTo>
                      <a:pt x="153" y="61"/>
                    </a:lnTo>
                    <a:lnTo>
                      <a:pt x="152" y="59"/>
                    </a:lnTo>
                    <a:lnTo>
                      <a:pt x="151" y="54"/>
                    </a:lnTo>
                    <a:lnTo>
                      <a:pt x="149" y="51"/>
                    </a:lnTo>
                    <a:lnTo>
                      <a:pt x="148" y="47"/>
                    </a:lnTo>
                    <a:lnTo>
                      <a:pt x="146" y="44"/>
                    </a:lnTo>
                    <a:lnTo>
                      <a:pt x="145" y="40"/>
                    </a:lnTo>
                    <a:lnTo>
                      <a:pt x="143" y="37"/>
                    </a:lnTo>
                    <a:lnTo>
                      <a:pt x="141" y="34"/>
                    </a:lnTo>
                    <a:lnTo>
                      <a:pt x="139" y="31"/>
                    </a:lnTo>
                    <a:lnTo>
                      <a:pt x="136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29" y="20"/>
                    </a:lnTo>
                    <a:lnTo>
                      <a:pt x="126" y="18"/>
                    </a:lnTo>
                    <a:lnTo>
                      <a:pt x="123" y="16"/>
                    </a:lnTo>
                    <a:lnTo>
                      <a:pt x="120" y="13"/>
                    </a:lnTo>
                    <a:lnTo>
                      <a:pt x="118" y="11"/>
                    </a:lnTo>
                    <a:lnTo>
                      <a:pt x="113" y="10"/>
                    </a:lnTo>
                    <a:lnTo>
                      <a:pt x="110" y="8"/>
                    </a:lnTo>
                    <a:lnTo>
                      <a:pt x="107" y="5"/>
                    </a:lnTo>
                    <a:lnTo>
                      <a:pt x="103" y="4"/>
                    </a:lnTo>
                    <a:lnTo>
                      <a:pt x="100" y="4"/>
                    </a:lnTo>
                    <a:lnTo>
                      <a:pt x="96" y="3"/>
                    </a:lnTo>
                    <a:lnTo>
                      <a:pt x="93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7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42" name="Line 35">
                <a:extLst>
                  <a:ext uri="{FF2B5EF4-FFF2-40B4-BE49-F238E27FC236}">
                    <a16:creationId xmlns:a16="http://schemas.microsoft.com/office/drawing/2014/main" id="{B5CF23C0-DFBA-AE4D-B982-A8D680355DC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8" y="4048319"/>
                <a:ext cx="319087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43" name="Freeform 40">
                <a:extLst>
                  <a:ext uri="{FF2B5EF4-FFF2-40B4-BE49-F238E27FC236}">
                    <a16:creationId xmlns:a16="http://schemas.microsoft.com/office/drawing/2014/main" id="{5369232A-BC4E-6A4D-8B95-B1439A9C6B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5213" y="2870394"/>
                <a:ext cx="122237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7" y="0"/>
                    </a:moveTo>
                    <a:lnTo>
                      <a:pt x="73" y="0"/>
                    </a:lnTo>
                    <a:lnTo>
                      <a:pt x="69" y="0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0" y="4"/>
                    </a:lnTo>
                    <a:lnTo>
                      <a:pt x="47" y="6"/>
                    </a:lnTo>
                    <a:lnTo>
                      <a:pt x="43" y="8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33" y="13"/>
                    </a:lnTo>
                    <a:lnTo>
                      <a:pt x="30" y="16"/>
                    </a:lnTo>
                    <a:lnTo>
                      <a:pt x="27" y="19"/>
                    </a:lnTo>
                    <a:lnTo>
                      <a:pt x="24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7" y="29"/>
                    </a:lnTo>
                    <a:lnTo>
                      <a:pt x="14" y="31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8" y="40"/>
                    </a:lnTo>
                    <a:lnTo>
                      <a:pt x="7" y="44"/>
                    </a:lnTo>
                    <a:lnTo>
                      <a:pt x="6" y="47"/>
                    </a:lnTo>
                    <a:lnTo>
                      <a:pt x="4" y="52"/>
                    </a:lnTo>
                    <a:lnTo>
                      <a:pt x="3" y="54"/>
                    </a:lnTo>
                    <a:lnTo>
                      <a:pt x="1" y="59"/>
                    </a:lnTo>
                    <a:lnTo>
                      <a:pt x="1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1" y="93"/>
                    </a:lnTo>
                    <a:lnTo>
                      <a:pt x="1" y="97"/>
                    </a:lnTo>
                    <a:lnTo>
                      <a:pt x="3" y="100"/>
                    </a:lnTo>
                    <a:lnTo>
                      <a:pt x="4" y="105"/>
                    </a:lnTo>
                    <a:lnTo>
                      <a:pt x="6" y="108"/>
                    </a:lnTo>
                    <a:lnTo>
                      <a:pt x="7" y="112"/>
                    </a:lnTo>
                    <a:lnTo>
                      <a:pt x="8" y="115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4" y="125"/>
                    </a:lnTo>
                    <a:lnTo>
                      <a:pt x="17" y="128"/>
                    </a:lnTo>
                    <a:lnTo>
                      <a:pt x="20" y="131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7" y="138"/>
                    </a:lnTo>
                    <a:lnTo>
                      <a:pt x="30" y="139"/>
                    </a:lnTo>
                    <a:lnTo>
                      <a:pt x="33" y="142"/>
                    </a:lnTo>
                    <a:lnTo>
                      <a:pt x="37" y="143"/>
                    </a:lnTo>
                    <a:lnTo>
                      <a:pt x="40" y="146"/>
                    </a:lnTo>
                    <a:lnTo>
                      <a:pt x="43" y="148"/>
                    </a:lnTo>
                    <a:lnTo>
                      <a:pt x="47" y="149"/>
                    </a:lnTo>
                    <a:lnTo>
                      <a:pt x="50" y="151"/>
                    </a:lnTo>
                    <a:lnTo>
                      <a:pt x="54" y="152"/>
                    </a:lnTo>
                    <a:lnTo>
                      <a:pt x="57" y="153"/>
                    </a:lnTo>
                    <a:lnTo>
                      <a:pt x="62" y="153"/>
                    </a:lnTo>
                    <a:lnTo>
                      <a:pt x="64" y="155"/>
                    </a:lnTo>
                    <a:lnTo>
                      <a:pt x="69" y="155"/>
                    </a:lnTo>
                    <a:lnTo>
                      <a:pt x="73" y="155"/>
                    </a:lnTo>
                    <a:lnTo>
                      <a:pt x="77" y="155"/>
                    </a:lnTo>
                    <a:lnTo>
                      <a:pt x="80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3" y="153"/>
                    </a:lnTo>
                    <a:lnTo>
                      <a:pt x="96" y="153"/>
                    </a:lnTo>
                    <a:lnTo>
                      <a:pt x="100" y="152"/>
                    </a:lnTo>
                    <a:lnTo>
                      <a:pt x="103" y="151"/>
                    </a:lnTo>
                    <a:lnTo>
                      <a:pt x="107" y="149"/>
                    </a:lnTo>
                    <a:lnTo>
                      <a:pt x="110" y="148"/>
                    </a:lnTo>
                    <a:lnTo>
                      <a:pt x="113" y="146"/>
                    </a:lnTo>
                    <a:lnTo>
                      <a:pt x="118" y="143"/>
                    </a:lnTo>
                    <a:lnTo>
                      <a:pt x="120" y="142"/>
                    </a:lnTo>
                    <a:lnTo>
                      <a:pt x="123" y="139"/>
                    </a:lnTo>
                    <a:lnTo>
                      <a:pt x="126" y="138"/>
                    </a:lnTo>
                    <a:lnTo>
                      <a:pt x="129" y="135"/>
                    </a:lnTo>
                    <a:lnTo>
                      <a:pt x="132" y="132"/>
                    </a:lnTo>
                    <a:lnTo>
                      <a:pt x="135" y="131"/>
                    </a:lnTo>
                    <a:lnTo>
                      <a:pt x="136" y="128"/>
                    </a:lnTo>
                    <a:lnTo>
                      <a:pt x="139" y="125"/>
                    </a:lnTo>
                    <a:lnTo>
                      <a:pt x="141" y="120"/>
                    </a:lnTo>
                    <a:lnTo>
                      <a:pt x="143" y="118"/>
                    </a:lnTo>
                    <a:lnTo>
                      <a:pt x="145" y="115"/>
                    </a:lnTo>
                    <a:lnTo>
                      <a:pt x="146" y="112"/>
                    </a:lnTo>
                    <a:lnTo>
                      <a:pt x="148" y="108"/>
                    </a:lnTo>
                    <a:lnTo>
                      <a:pt x="149" y="105"/>
                    </a:lnTo>
                    <a:lnTo>
                      <a:pt x="151" y="100"/>
                    </a:lnTo>
                    <a:lnTo>
                      <a:pt x="152" y="97"/>
                    </a:lnTo>
                    <a:lnTo>
                      <a:pt x="153" y="93"/>
                    </a:lnTo>
                    <a:lnTo>
                      <a:pt x="153" y="89"/>
                    </a:lnTo>
                    <a:lnTo>
                      <a:pt x="153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3" y="66"/>
                    </a:lnTo>
                    <a:lnTo>
                      <a:pt x="153" y="62"/>
                    </a:lnTo>
                    <a:lnTo>
                      <a:pt x="152" y="59"/>
                    </a:lnTo>
                    <a:lnTo>
                      <a:pt x="151" y="54"/>
                    </a:lnTo>
                    <a:lnTo>
                      <a:pt x="149" y="52"/>
                    </a:lnTo>
                    <a:lnTo>
                      <a:pt x="148" y="47"/>
                    </a:lnTo>
                    <a:lnTo>
                      <a:pt x="146" y="44"/>
                    </a:lnTo>
                    <a:lnTo>
                      <a:pt x="145" y="40"/>
                    </a:lnTo>
                    <a:lnTo>
                      <a:pt x="143" y="37"/>
                    </a:lnTo>
                    <a:lnTo>
                      <a:pt x="141" y="34"/>
                    </a:lnTo>
                    <a:lnTo>
                      <a:pt x="139" y="31"/>
                    </a:lnTo>
                    <a:lnTo>
                      <a:pt x="136" y="29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29" y="20"/>
                    </a:lnTo>
                    <a:lnTo>
                      <a:pt x="126" y="19"/>
                    </a:lnTo>
                    <a:lnTo>
                      <a:pt x="123" y="16"/>
                    </a:lnTo>
                    <a:lnTo>
                      <a:pt x="120" y="13"/>
                    </a:lnTo>
                    <a:lnTo>
                      <a:pt x="118" y="11"/>
                    </a:lnTo>
                    <a:lnTo>
                      <a:pt x="113" y="10"/>
                    </a:lnTo>
                    <a:lnTo>
                      <a:pt x="110" y="8"/>
                    </a:lnTo>
                    <a:lnTo>
                      <a:pt x="107" y="6"/>
                    </a:lnTo>
                    <a:lnTo>
                      <a:pt x="103" y="4"/>
                    </a:lnTo>
                    <a:lnTo>
                      <a:pt x="100" y="4"/>
                    </a:lnTo>
                    <a:lnTo>
                      <a:pt x="96" y="3"/>
                    </a:lnTo>
                    <a:lnTo>
                      <a:pt x="93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7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44" name="Line 41">
                <a:extLst>
                  <a:ext uri="{FF2B5EF4-FFF2-40B4-BE49-F238E27FC236}">
                    <a16:creationId xmlns:a16="http://schemas.microsoft.com/office/drawing/2014/main" id="{9592C7BD-BB05-2647-A0B2-84BF8CD1CF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61101" y="2771969"/>
                <a:ext cx="5238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45" name="Line 42">
                <a:extLst>
                  <a:ext uri="{FF2B5EF4-FFF2-40B4-BE49-F238E27FC236}">
                    <a16:creationId xmlns:a16="http://schemas.microsoft.com/office/drawing/2014/main" id="{2DA3DDBE-054C-644F-A829-81C795338B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8" y="3091057"/>
                <a:ext cx="319087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46" name="Freeform 44">
                <a:extLst>
                  <a:ext uri="{FF2B5EF4-FFF2-40B4-BE49-F238E27FC236}">
                    <a16:creationId xmlns:a16="http://schemas.microsoft.com/office/drawing/2014/main" id="{0B08B27C-A96F-7F42-A862-1946D922C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9" y="2930719"/>
                <a:ext cx="295275" cy="1588"/>
              </a:xfrm>
              <a:custGeom>
                <a:avLst/>
                <a:gdLst>
                  <a:gd name="T0" fmla="*/ 0 w 373"/>
                  <a:gd name="T1" fmla="*/ 0 h 1"/>
                  <a:gd name="T2" fmla="*/ 0 w 373"/>
                  <a:gd name="T3" fmla="*/ 0 h 1"/>
                  <a:gd name="T4" fmla="*/ 0 w 37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73"/>
                  <a:gd name="T10" fmla="*/ 0 h 1"/>
                  <a:gd name="T11" fmla="*/ 373 w 37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3" h="1">
                    <a:moveTo>
                      <a:pt x="373" y="0"/>
                    </a:moveTo>
                    <a:lnTo>
                      <a:pt x="0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47" name="Line 45">
                <a:extLst>
                  <a:ext uri="{FF2B5EF4-FFF2-40B4-BE49-F238E27FC236}">
                    <a16:creationId xmlns:a16="http://schemas.microsoft.com/office/drawing/2014/main" id="{026ECCBE-7C7A-3449-8D36-6B9B31CBB4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189539" y="2930719"/>
                <a:ext cx="2952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48" name="Freeform 51">
                <a:extLst>
                  <a:ext uri="{FF2B5EF4-FFF2-40B4-BE49-F238E27FC236}">
                    <a16:creationId xmlns:a16="http://schemas.microsoft.com/office/drawing/2014/main" id="{56044CD2-875D-DC4C-9476-C364A31270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514" y="2710057"/>
                <a:ext cx="122237" cy="123825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2147483646 h 155"/>
                  <a:gd name="T4" fmla="*/ 0 w 155"/>
                  <a:gd name="T5" fmla="*/ 2147483646 h 155"/>
                  <a:gd name="T6" fmla="*/ 0 w 155"/>
                  <a:gd name="T7" fmla="*/ 2147483646 h 155"/>
                  <a:gd name="T8" fmla="*/ 0 w 155"/>
                  <a:gd name="T9" fmla="*/ 2147483646 h 155"/>
                  <a:gd name="T10" fmla="*/ 0 w 155"/>
                  <a:gd name="T11" fmla="*/ 2147483646 h 155"/>
                  <a:gd name="T12" fmla="*/ 0 w 155"/>
                  <a:gd name="T13" fmla="*/ 2147483646 h 155"/>
                  <a:gd name="T14" fmla="*/ 0 w 155"/>
                  <a:gd name="T15" fmla="*/ 2147483646 h 155"/>
                  <a:gd name="T16" fmla="*/ 0 w 155"/>
                  <a:gd name="T17" fmla="*/ 2147483646 h 155"/>
                  <a:gd name="T18" fmla="*/ 0 w 155"/>
                  <a:gd name="T19" fmla="*/ 2147483646 h 155"/>
                  <a:gd name="T20" fmla="*/ 0 w 155"/>
                  <a:gd name="T21" fmla="*/ 2147483646 h 155"/>
                  <a:gd name="T22" fmla="*/ 0 w 155"/>
                  <a:gd name="T23" fmla="*/ 2147483646 h 155"/>
                  <a:gd name="T24" fmla="*/ 0 w 155"/>
                  <a:gd name="T25" fmla="*/ 2147483646 h 155"/>
                  <a:gd name="T26" fmla="*/ 0 w 155"/>
                  <a:gd name="T27" fmla="*/ 2147483646 h 155"/>
                  <a:gd name="T28" fmla="*/ 0 w 155"/>
                  <a:gd name="T29" fmla="*/ 2147483646 h 155"/>
                  <a:gd name="T30" fmla="*/ 0 w 155"/>
                  <a:gd name="T31" fmla="*/ 2147483646 h 155"/>
                  <a:gd name="T32" fmla="*/ 0 w 155"/>
                  <a:gd name="T33" fmla="*/ 2147483646 h 155"/>
                  <a:gd name="T34" fmla="*/ 0 w 155"/>
                  <a:gd name="T35" fmla="*/ 2147483646 h 155"/>
                  <a:gd name="T36" fmla="*/ 0 w 155"/>
                  <a:gd name="T37" fmla="*/ 2147483646 h 155"/>
                  <a:gd name="T38" fmla="*/ 0 w 155"/>
                  <a:gd name="T39" fmla="*/ 2147483646 h 155"/>
                  <a:gd name="T40" fmla="*/ 0 w 155"/>
                  <a:gd name="T41" fmla="*/ 2147483646 h 155"/>
                  <a:gd name="T42" fmla="*/ 0 w 155"/>
                  <a:gd name="T43" fmla="*/ 2147483646 h 155"/>
                  <a:gd name="T44" fmla="*/ 0 w 155"/>
                  <a:gd name="T45" fmla="*/ 2147483646 h 155"/>
                  <a:gd name="T46" fmla="*/ 0 w 155"/>
                  <a:gd name="T47" fmla="*/ 2147483646 h 155"/>
                  <a:gd name="T48" fmla="*/ 0 w 155"/>
                  <a:gd name="T49" fmla="*/ 2147483646 h 155"/>
                  <a:gd name="T50" fmla="*/ 0 w 155"/>
                  <a:gd name="T51" fmla="*/ 2147483646 h 155"/>
                  <a:gd name="T52" fmla="*/ 0 w 155"/>
                  <a:gd name="T53" fmla="*/ 2147483646 h 155"/>
                  <a:gd name="T54" fmla="*/ 0 w 155"/>
                  <a:gd name="T55" fmla="*/ 2147483646 h 155"/>
                  <a:gd name="T56" fmla="*/ 0 w 155"/>
                  <a:gd name="T57" fmla="*/ 2147483646 h 155"/>
                  <a:gd name="T58" fmla="*/ 0 w 155"/>
                  <a:gd name="T59" fmla="*/ 2147483646 h 155"/>
                  <a:gd name="T60" fmla="*/ 0 w 155"/>
                  <a:gd name="T61" fmla="*/ 2147483646 h 155"/>
                  <a:gd name="T62" fmla="*/ 0 w 155"/>
                  <a:gd name="T63" fmla="*/ 2147483646 h 155"/>
                  <a:gd name="T64" fmla="*/ 0 w 155"/>
                  <a:gd name="T65" fmla="*/ 2147483646 h 155"/>
                  <a:gd name="T66" fmla="*/ 0 w 155"/>
                  <a:gd name="T67" fmla="*/ 2147483646 h 155"/>
                  <a:gd name="T68" fmla="*/ 0 w 155"/>
                  <a:gd name="T69" fmla="*/ 2147483646 h 155"/>
                  <a:gd name="T70" fmla="*/ 0 w 155"/>
                  <a:gd name="T71" fmla="*/ 2147483646 h 155"/>
                  <a:gd name="T72" fmla="*/ 0 w 155"/>
                  <a:gd name="T73" fmla="*/ 2147483646 h 155"/>
                  <a:gd name="T74" fmla="*/ 0 w 155"/>
                  <a:gd name="T75" fmla="*/ 2147483646 h 155"/>
                  <a:gd name="T76" fmla="*/ 0 w 155"/>
                  <a:gd name="T77" fmla="*/ 2147483646 h 155"/>
                  <a:gd name="T78" fmla="*/ 0 w 155"/>
                  <a:gd name="T79" fmla="*/ 2147483646 h 155"/>
                  <a:gd name="T80" fmla="*/ 0 w 155"/>
                  <a:gd name="T81" fmla="*/ 2147483646 h 155"/>
                  <a:gd name="T82" fmla="*/ 0 w 155"/>
                  <a:gd name="T83" fmla="*/ 2147483646 h 155"/>
                  <a:gd name="T84" fmla="*/ 0 w 155"/>
                  <a:gd name="T85" fmla="*/ 2147483646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6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9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2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8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8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8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8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2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2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9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6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49" name="Line 53">
                <a:extLst>
                  <a:ext uri="{FF2B5EF4-FFF2-40B4-BE49-F238E27FC236}">
                    <a16:creationId xmlns:a16="http://schemas.microsoft.com/office/drawing/2014/main" id="{54536932-7A2D-D24B-8766-CE9BC1648B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27909" y="4115584"/>
                <a:ext cx="143915" cy="2244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50" name="Rectangle 54">
                <a:extLst>
                  <a:ext uri="{FF2B5EF4-FFF2-40B4-BE49-F238E27FC236}">
                    <a16:creationId xmlns:a16="http://schemas.microsoft.com/office/drawing/2014/main" id="{DBDAE3B9-74EE-D043-9656-184F42B33A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6438" y="4113407"/>
                <a:ext cx="198780" cy="246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51" name="Rectangle 55">
                <a:extLst>
                  <a:ext uri="{FF2B5EF4-FFF2-40B4-BE49-F238E27FC236}">
                    <a16:creationId xmlns:a16="http://schemas.microsoft.com/office/drawing/2014/main" id="{BF802B29-E556-6248-8E8E-F369C8523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7550" y="2822769"/>
                <a:ext cx="198780" cy="246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52" name="AutoShape 56">
                <a:extLst>
                  <a:ext uri="{FF2B5EF4-FFF2-40B4-BE49-F238E27FC236}">
                    <a16:creationId xmlns:a16="http://schemas.microsoft.com/office/drawing/2014/main" id="{E0EA5154-EC47-A241-9194-29CDD2817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7989" y="2498919"/>
                <a:ext cx="627062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53" name="AutoShape 57">
                <a:extLst>
                  <a:ext uri="{FF2B5EF4-FFF2-40B4-BE49-F238E27FC236}">
                    <a16:creationId xmlns:a16="http://schemas.microsoft.com/office/drawing/2014/main" id="{03E2444A-515E-514D-819D-99C9FA690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7989" y="4097532"/>
                <a:ext cx="627062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54" name="AutoShape 59">
                <a:extLst>
                  <a:ext uri="{FF2B5EF4-FFF2-40B4-BE49-F238E27FC236}">
                    <a16:creationId xmlns:a16="http://schemas.microsoft.com/office/drawing/2014/main" id="{8E296C37-CA5E-384E-89D4-749BBAC17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9101" y="2657669"/>
                <a:ext cx="627062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55" name="AutoShape 61">
                <a:extLst>
                  <a:ext uri="{FF2B5EF4-FFF2-40B4-BE49-F238E27FC236}">
                    <a16:creationId xmlns:a16="http://schemas.microsoft.com/office/drawing/2014/main" id="{E4A88875-26E8-6344-9E36-60A8CBC52F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2276" y="3934019"/>
                <a:ext cx="627062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56" name="Freeform 64">
                <a:extLst>
                  <a:ext uri="{FF2B5EF4-FFF2-40B4-BE49-F238E27FC236}">
                    <a16:creationId xmlns:a16="http://schemas.microsoft.com/office/drawing/2014/main" id="{58646D41-3B05-D44C-AF1B-113A8A79C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4181669"/>
                <a:ext cx="55562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57" name="Freeform 65">
                <a:extLst>
                  <a:ext uri="{FF2B5EF4-FFF2-40B4-BE49-F238E27FC236}">
                    <a16:creationId xmlns:a16="http://schemas.microsoft.com/office/drawing/2014/main" id="{96E82D73-DB74-5140-B197-5DB14EA96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493" y="4180262"/>
                <a:ext cx="55562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58" name="Line 14">
                <a:extLst>
                  <a:ext uri="{FF2B5EF4-FFF2-40B4-BE49-F238E27FC236}">
                    <a16:creationId xmlns:a16="http://schemas.microsoft.com/office/drawing/2014/main" id="{6A92E5AC-6618-D441-B9FA-F2E0AC2C25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15123" y="4230880"/>
                <a:ext cx="1843" cy="30136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59" name="Line 14">
                <a:extLst>
                  <a:ext uri="{FF2B5EF4-FFF2-40B4-BE49-F238E27FC236}">
                    <a16:creationId xmlns:a16="http://schemas.microsoft.com/office/drawing/2014/main" id="{9D5F3517-8D70-8A41-9E3F-55B5B56D87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713249" y="2583365"/>
                <a:ext cx="0" cy="32338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60" name="Line 14">
                <a:extLst>
                  <a:ext uri="{FF2B5EF4-FFF2-40B4-BE49-F238E27FC236}">
                    <a16:creationId xmlns:a16="http://schemas.microsoft.com/office/drawing/2014/main" id="{25FD5D7E-12BB-8D46-95C9-F879332799A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37192" y="3331535"/>
                <a:ext cx="0" cy="196347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61" name="Line 14">
                <a:extLst>
                  <a:ext uri="{FF2B5EF4-FFF2-40B4-BE49-F238E27FC236}">
                    <a16:creationId xmlns:a16="http://schemas.microsoft.com/office/drawing/2014/main" id="{9EA790DB-24AE-9D42-A0D6-AD87D6449B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185169" y="4200500"/>
                <a:ext cx="3949" cy="108847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62" name="Line 13">
                <a:extLst>
                  <a:ext uri="{FF2B5EF4-FFF2-40B4-BE49-F238E27FC236}">
                    <a16:creationId xmlns:a16="http://schemas.microsoft.com/office/drawing/2014/main" id="{88B28EB2-86A8-A840-BC8B-573154DC3D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7190" y="5286680"/>
                <a:ext cx="4457599" cy="1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63" name="Line 19">
                <a:extLst>
                  <a:ext uri="{FF2B5EF4-FFF2-40B4-BE49-F238E27FC236}">
                    <a16:creationId xmlns:a16="http://schemas.microsoft.com/office/drawing/2014/main" id="{83D3A6C9-2B45-AC43-AAB2-95A85CE44E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1700" y="4524848"/>
                <a:ext cx="760414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64" name="Line 47">
                <a:extLst>
                  <a:ext uri="{FF2B5EF4-FFF2-40B4-BE49-F238E27FC236}">
                    <a16:creationId xmlns:a16="http://schemas.microsoft.com/office/drawing/2014/main" id="{B462ED18-ACAA-0B4F-85DD-007669E66B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707467" y="2590993"/>
                <a:ext cx="783166" cy="40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65" name="Line 13">
                <a:extLst>
                  <a:ext uri="{FF2B5EF4-FFF2-40B4-BE49-F238E27FC236}">
                    <a16:creationId xmlns:a16="http://schemas.microsoft.com/office/drawing/2014/main" id="{46ABB8A0-463D-5F43-81F9-B220A204D2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1491824" y="4416269"/>
                <a:ext cx="146713" cy="9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66" name="Freeform 29">
                <a:extLst>
                  <a:ext uri="{FF2B5EF4-FFF2-40B4-BE49-F238E27FC236}">
                    <a16:creationId xmlns:a16="http://schemas.microsoft.com/office/drawing/2014/main" id="{D4373180-B2AB-C340-9CB3-5CA9965F35EA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>
                <a:off x="1503436" y="4230155"/>
                <a:ext cx="122238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67" name="Isosceles Triangle 11">
                <a:extLst>
                  <a:ext uri="{FF2B5EF4-FFF2-40B4-BE49-F238E27FC236}">
                    <a16:creationId xmlns:a16="http://schemas.microsoft.com/office/drawing/2014/main" id="{A2419284-E7B5-C840-8EEC-53739B6B1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1385888" y="3842081"/>
                <a:ext cx="366712" cy="381000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68" name="Line 13">
                <a:extLst>
                  <a:ext uri="{FF2B5EF4-FFF2-40B4-BE49-F238E27FC236}">
                    <a16:creationId xmlns:a16="http://schemas.microsoft.com/office/drawing/2014/main" id="{A464C590-CA4E-1C44-A797-37BF2BB40CF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935238" y="3223505"/>
                <a:ext cx="1261280" cy="4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69" name="Freeform 65">
                <a:extLst>
                  <a:ext uri="{FF2B5EF4-FFF2-40B4-BE49-F238E27FC236}">
                    <a16:creationId xmlns:a16="http://schemas.microsoft.com/office/drawing/2014/main" id="{CA52823B-189A-4644-82AC-30C5D3191E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373" y="2564642"/>
                <a:ext cx="55563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70" name="Freeform 29">
                <a:extLst>
                  <a:ext uri="{FF2B5EF4-FFF2-40B4-BE49-F238E27FC236}">
                    <a16:creationId xmlns:a16="http://schemas.microsoft.com/office/drawing/2014/main" id="{81932F58-4A07-3444-9DDD-3CCB11B36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832" y="3280265"/>
                <a:ext cx="122238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71" name="Isosceles Triangle 11">
                <a:extLst>
                  <a:ext uri="{FF2B5EF4-FFF2-40B4-BE49-F238E27FC236}">
                    <a16:creationId xmlns:a16="http://schemas.microsoft.com/office/drawing/2014/main" id="{1FB41990-567E-B344-AEA9-CBDA11787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937605" y="3150090"/>
                <a:ext cx="366712" cy="381000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48572" name="Line 4">
                <a:extLst>
                  <a:ext uri="{FF2B5EF4-FFF2-40B4-BE49-F238E27FC236}">
                    <a16:creationId xmlns:a16="http://schemas.microsoft.com/office/drawing/2014/main" id="{350098E3-8C6D-5242-9E1B-7801F00E479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0743" y="3343618"/>
                <a:ext cx="470181" cy="209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573" name="Freeform 65">
                <a:extLst>
                  <a:ext uri="{FF2B5EF4-FFF2-40B4-BE49-F238E27FC236}">
                    <a16:creationId xmlns:a16="http://schemas.microsoft.com/office/drawing/2014/main" id="{4A775493-EAD3-4545-A188-7F9F2191BB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610" y="3320275"/>
                <a:ext cx="55563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48484" name="Rectangle 2">
              <a:extLst>
                <a:ext uri="{FF2B5EF4-FFF2-40B4-BE49-F238E27FC236}">
                  <a16:creationId xmlns:a16="http://schemas.microsoft.com/office/drawing/2014/main" id="{5175731A-B8E3-884A-A068-25CB032508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98" y="2323083"/>
              <a:ext cx="868211" cy="5514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148485" name="Group 78">
              <a:extLst>
                <a:ext uri="{FF2B5EF4-FFF2-40B4-BE49-F238E27FC236}">
                  <a16:creationId xmlns:a16="http://schemas.microsoft.com/office/drawing/2014/main" id="{1A321AC3-C17A-C64A-8DB5-FF1E58A23A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263" y="1290059"/>
              <a:ext cx="979187" cy="1679187"/>
              <a:chOff x="3352761" y="2289175"/>
              <a:chExt cx="979187" cy="1679187"/>
            </a:xfrm>
          </p:grpSpPr>
          <p:sp>
            <p:nvSpPr>
              <p:cNvPr id="148490" name="Rectangle 41">
                <a:extLst>
                  <a:ext uri="{FF2B5EF4-FFF2-40B4-BE49-F238E27FC236}">
                    <a16:creationId xmlns:a16="http://schemas.microsoft.com/office/drawing/2014/main" id="{B859CA65-686E-8B40-91E2-25AE2FDD1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761" y="3634575"/>
                <a:ext cx="149080" cy="215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148491" name="Freeform 293">
                <a:extLst>
                  <a:ext uri="{FF2B5EF4-FFF2-40B4-BE49-F238E27FC236}">
                    <a16:creationId xmlns:a16="http://schemas.microsoft.com/office/drawing/2014/main" id="{FDE9B282-BA74-C04F-89FC-9C34786E11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984205" y="3209404"/>
                <a:ext cx="295566" cy="758958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492" name="Line 294">
                <a:extLst>
                  <a:ext uri="{FF2B5EF4-FFF2-40B4-BE49-F238E27FC236}">
                    <a16:creationId xmlns:a16="http://schemas.microsoft.com/office/drawing/2014/main" id="{815A28E2-3765-F349-998A-C6310AF665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122705" y="2535967"/>
                <a:ext cx="6187" cy="75490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493" name="Line 25">
                <a:extLst>
                  <a:ext uri="{FF2B5EF4-FFF2-40B4-BE49-F238E27FC236}">
                    <a16:creationId xmlns:a16="http://schemas.microsoft.com/office/drawing/2014/main" id="{8C43B57E-5599-8543-9F0A-CBCC344E27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4139" y="3438440"/>
                <a:ext cx="331165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494" name="Line 25">
                <a:extLst>
                  <a:ext uri="{FF2B5EF4-FFF2-40B4-BE49-F238E27FC236}">
                    <a16:creationId xmlns:a16="http://schemas.microsoft.com/office/drawing/2014/main" id="{E0B3D4C5-1226-E148-A82C-4D4C60B0A6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3386" y="3760970"/>
                <a:ext cx="331165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495" name="Line 294">
                <a:extLst>
                  <a:ext uri="{FF2B5EF4-FFF2-40B4-BE49-F238E27FC236}">
                    <a16:creationId xmlns:a16="http://schemas.microsoft.com/office/drawing/2014/main" id="{EA9D7523-861E-9F4F-91EB-2E91564CBA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669809" y="2978903"/>
                <a:ext cx="0" cy="46844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8496" name="Rectangle 135">
                <a:extLst>
                  <a:ext uri="{FF2B5EF4-FFF2-40B4-BE49-F238E27FC236}">
                    <a16:creationId xmlns:a16="http://schemas.microsoft.com/office/drawing/2014/main" id="{D705FAB9-8C97-3343-9DB5-481ABE2E8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8373" y="2289175"/>
                <a:ext cx="413575" cy="215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Load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148497" name="Rectangle 41">
                <a:extLst>
                  <a:ext uri="{FF2B5EF4-FFF2-40B4-BE49-F238E27FC236}">
                    <a16:creationId xmlns:a16="http://schemas.microsoft.com/office/drawing/2014/main" id="{AADECD72-E105-1F48-B3C4-19F02D634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222" y="3315086"/>
                <a:ext cx="89759" cy="215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148498" name="Rectangle 41">
                <a:extLst>
                  <a:ext uri="{FF2B5EF4-FFF2-40B4-BE49-F238E27FC236}">
                    <a16:creationId xmlns:a16="http://schemas.microsoft.com/office/drawing/2014/main" id="{A41405A7-5112-B442-8CB3-6F7CDC8A2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941" y="3632723"/>
                <a:ext cx="89759" cy="215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sp>
          <p:nvSpPr>
            <p:cNvPr id="148486" name="Line 290">
              <a:extLst>
                <a:ext uri="{FF2B5EF4-FFF2-40B4-BE49-F238E27FC236}">
                  <a16:creationId xmlns:a16="http://schemas.microsoft.com/office/drawing/2014/main" id="{DAD096F9-942D-7440-A111-E5A2AC951CF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16490" y="1986889"/>
              <a:ext cx="783553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87" name="Line 294">
              <a:extLst>
                <a:ext uri="{FF2B5EF4-FFF2-40B4-BE49-F238E27FC236}">
                  <a16:creationId xmlns:a16="http://schemas.microsoft.com/office/drawing/2014/main" id="{6FFDDEC5-750F-664E-8E91-64BA181E2DD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445688" y="1986966"/>
              <a:ext cx="0" cy="96999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8488" name="Freeform 38">
              <a:extLst>
                <a:ext uri="{FF2B5EF4-FFF2-40B4-BE49-F238E27FC236}">
                  <a16:creationId xmlns:a16="http://schemas.microsoft.com/office/drawing/2014/main" id="{915B2112-BEED-C24A-B783-A6D596E7E477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421650" y="2905702"/>
              <a:ext cx="54864" cy="5486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48489" name="TextBox 1">
              <a:extLst>
                <a:ext uri="{FF2B5EF4-FFF2-40B4-BE49-F238E27FC236}">
                  <a16:creationId xmlns:a16="http://schemas.microsoft.com/office/drawing/2014/main" id="{9E79AB56-D62F-C74B-B005-6652374722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1658" y="2257641"/>
              <a:ext cx="3513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  <p:sp>
        <p:nvSpPr>
          <p:cNvPr id="148482" name="Title 1">
            <a:extLst>
              <a:ext uri="{FF2B5EF4-FFF2-40B4-BE49-F238E27FC236}">
                <a16:creationId xmlns:a16="http://schemas.microsoft.com/office/drawing/2014/main" id="{F062A3CC-8F14-7D46-9A86-55521F4658F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1-bit Parallel-Access Register</a:t>
            </a:r>
          </a:p>
        </p:txBody>
      </p:sp>
    </p:spTree>
  </p:cSld>
  <p:clrMapOvr>
    <a:masterClrMapping/>
  </p:clrMapOvr>
  <p:transition/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Rectangle 3">
            <a:extLst>
              <a:ext uri="{FF2B5EF4-FFF2-40B4-BE49-F238E27FC236}">
                <a16:creationId xmlns:a16="http://schemas.microsoft.com/office/drawing/2014/main" id="{CD8FA3DB-39D2-DB42-ADBC-06968C0D4D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Putting it all Together</a:t>
            </a:r>
          </a:p>
        </p:txBody>
      </p:sp>
    </p:spTree>
  </p:cSld>
  <p:clrMapOvr>
    <a:masterClrMapping/>
  </p:clrMapOvr>
  <p:transition/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529" name="Group 4">
            <a:extLst>
              <a:ext uri="{FF2B5EF4-FFF2-40B4-BE49-F238E27FC236}">
                <a16:creationId xmlns:a16="http://schemas.microsoft.com/office/drawing/2014/main" id="{27284506-76DD-F943-8274-6288ADC4A723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836025" cy="6921501"/>
            <a:chOff x="-983" y="-15051"/>
            <a:chExt cx="8835814" cy="6922430"/>
          </a:xfrm>
        </p:grpSpPr>
        <p:pic>
          <p:nvPicPr>
            <p:cNvPr id="150530" name="Picture 3" descr="Screen shot 2017-02-17 at 11.57.02 AM.png">
              <a:extLst>
                <a:ext uri="{FF2B5EF4-FFF2-40B4-BE49-F238E27FC236}">
                  <a16:creationId xmlns:a16="http://schemas.microsoft.com/office/drawing/2014/main" id="{BAE53163-01C5-114E-9420-1B90497F7F5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50531" name="TextBox 20">
              <a:extLst>
                <a:ext uri="{FF2B5EF4-FFF2-40B4-BE49-F238E27FC236}">
                  <a16:creationId xmlns:a16="http://schemas.microsoft.com/office/drawing/2014/main" id="{DF61E8AA-1BA9-7140-8B4A-2DB859A5B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50532" name="TextBox 23">
              <a:extLst>
                <a:ext uri="{FF2B5EF4-FFF2-40B4-BE49-F238E27FC236}">
                  <a16:creationId xmlns:a16="http://schemas.microsoft.com/office/drawing/2014/main" id="{E5DE97BB-2CB5-A644-AA76-8238FB8C70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50533" name="TextBox 30">
              <a:extLst>
                <a:ext uri="{FF2B5EF4-FFF2-40B4-BE49-F238E27FC236}">
                  <a16:creationId xmlns:a16="http://schemas.microsoft.com/office/drawing/2014/main" id="{A0B680FD-CAC1-5F40-9AC1-2E88687FF2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50534" name="TextBox 31">
              <a:extLst>
                <a:ext uri="{FF2B5EF4-FFF2-40B4-BE49-F238E27FC236}">
                  <a16:creationId xmlns:a16="http://schemas.microsoft.com/office/drawing/2014/main" id="{90CC6263-7FB8-C643-99A2-A14C0D9B1B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50535" name="TextBox 32">
              <a:extLst>
                <a:ext uri="{FF2B5EF4-FFF2-40B4-BE49-F238E27FC236}">
                  <a16:creationId xmlns:a16="http://schemas.microsoft.com/office/drawing/2014/main" id="{10E76CD9-1561-714C-A3EB-F8906A8287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50536" name="TextBox 33">
              <a:extLst>
                <a:ext uri="{FF2B5EF4-FFF2-40B4-BE49-F238E27FC236}">
                  <a16:creationId xmlns:a16="http://schemas.microsoft.com/office/drawing/2014/main" id="{2D65D6F0-066D-E44E-9F6A-B9AD2B669C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50537" name="Freeform 17">
              <a:extLst>
                <a:ext uri="{FF2B5EF4-FFF2-40B4-BE49-F238E27FC236}">
                  <a16:creationId xmlns:a16="http://schemas.microsoft.com/office/drawing/2014/main" id="{B9828287-9A4D-F34E-90D9-7DFB1A971F5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0667" y="3589868"/>
              <a:ext cx="371926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8" name="Freeform 17">
              <a:extLst>
                <a:ext uri="{FF2B5EF4-FFF2-40B4-BE49-F238E27FC236}">
                  <a16:creationId xmlns:a16="http://schemas.microsoft.com/office/drawing/2014/main" id="{85C09CB9-D2A6-9644-8AE3-6A198475F9C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9133" y="4859866"/>
              <a:ext cx="185660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39" name="Freeform 17">
              <a:extLst>
                <a:ext uri="{FF2B5EF4-FFF2-40B4-BE49-F238E27FC236}">
                  <a16:creationId xmlns:a16="http://schemas.microsoft.com/office/drawing/2014/main" id="{814FF7BC-D19E-7045-BFAB-2CDDC76AC56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2243667"/>
              <a:ext cx="549726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0" name="Freeform 17">
              <a:extLst>
                <a:ext uri="{FF2B5EF4-FFF2-40B4-BE49-F238E27FC236}">
                  <a16:creationId xmlns:a16="http://schemas.microsoft.com/office/drawing/2014/main" id="{E8BE9628-F45C-F34A-9B36-1A44B1E016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1" name="TextBox 34">
              <a:extLst>
                <a:ext uri="{FF2B5EF4-FFF2-40B4-BE49-F238E27FC236}">
                  <a16:creationId xmlns:a16="http://schemas.microsoft.com/office/drawing/2014/main" id="{B1D2C321-D24E-0048-8C28-9767B8374F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50542" name="Freeform 17">
              <a:extLst>
                <a:ext uri="{FF2B5EF4-FFF2-40B4-BE49-F238E27FC236}">
                  <a16:creationId xmlns:a16="http://schemas.microsoft.com/office/drawing/2014/main" id="{6E08D66D-EA2F-5549-B7BF-8B443EF1AF9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3589868"/>
              <a:ext cx="347998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3" name="Freeform 17">
              <a:extLst>
                <a:ext uri="{FF2B5EF4-FFF2-40B4-BE49-F238E27FC236}">
                  <a16:creationId xmlns:a16="http://schemas.microsoft.com/office/drawing/2014/main" id="{F95E5C1E-217E-394B-96DB-F53E5F2E4DB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4859866"/>
              <a:ext cx="176824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4" name="Freeform 17">
              <a:extLst>
                <a:ext uri="{FF2B5EF4-FFF2-40B4-BE49-F238E27FC236}">
                  <a16:creationId xmlns:a16="http://schemas.microsoft.com/office/drawing/2014/main" id="{1FC9C53F-04F4-0348-867B-E482135511C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0" y="2243667"/>
              <a:ext cx="542731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5" name="Freeform 17">
              <a:extLst>
                <a:ext uri="{FF2B5EF4-FFF2-40B4-BE49-F238E27FC236}">
                  <a16:creationId xmlns:a16="http://schemas.microsoft.com/office/drawing/2014/main" id="{8BCC24AE-30AD-994B-9E08-4F414029941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63718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6" name="TextBox 35">
              <a:extLst>
                <a:ext uri="{FF2B5EF4-FFF2-40B4-BE49-F238E27FC236}">
                  <a16:creationId xmlns:a16="http://schemas.microsoft.com/office/drawing/2014/main" id="{A99CEF8D-2E3B-6A45-935A-4825FF2862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grpSp>
          <p:nvGrpSpPr>
            <p:cNvPr id="150547" name="Group 127">
              <a:extLst>
                <a:ext uri="{FF2B5EF4-FFF2-40B4-BE49-F238E27FC236}">
                  <a16:creationId xmlns:a16="http://schemas.microsoft.com/office/drawing/2014/main" id="{DD13381F-B6A5-7B43-B5B9-5C99F98CA609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38897" y="6214992"/>
              <a:ext cx="2964591" cy="374566"/>
              <a:chOff x="3688829" y="3297291"/>
              <a:chExt cx="3397195" cy="429223"/>
            </a:xfrm>
          </p:grpSpPr>
          <p:sp>
            <p:nvSpPr>
              <p:cNvPr id="150580" name="Line 101">
                <a:extLst>
                  <a:ext uri="{FF2B5EF4-FFF2-40B4-BE49-F238E27FC236}">
                    <a16:creationId xmlns:a16="http://schemas.microsoft.com/office/drawing/2014/main" id="{6FC35FA8-53C0-8C4E-8FC1-39F525A223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67572" y="2955370"/>
                <a:ext cx="0" cy="78919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81" name="Freeform 17">
                <a:extLst>
                  <a:ext uri="{FF2B5EF4-FFF2-40B4-BE49-F238E27FC236}">
                    <a16:creationId xmlns:a16="http://schemas.microsoft.com/office/drawing/2014/main" id="{AD4F86E5-1EE2-5745-B3A4-3D0A08F0FC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843953" y="3267418"/>
                <a:ext cx="279505" cy="440719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582" name="Line 101">
                <a:extLst>
                  <a:ext uri="{FF2B5EF4-FFF2-40B4-BE49-F238E27FC236}">
                    <a16:creationId xmlns:a16="http://schemas.microsoft.com/office/drawing/2014/main" id="{DEA8324A-C904-014D-91C0-2B2DB63D52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341358" y="2474118"/>
                <a:ext cx="5133" cy="231196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83" name="Freeform 17">
                <a:extLst>
                  <a:ext uri="{FF2B5EF4-FFF2-40B4-BE49-F238E27FC236}">
                    <a16:creationId xmlns:a16="http://schemas.microsoft.com/office/drawing/2014/main" id="{B91A72B3-6F71-F24B-93F3-AB4CA0EFD54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757776" y="3414297"/>
                <a:ext cx="241658" cy="379552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584" name="Line 101">
                <a:extLst>
                  <a:ext uri="{FF2B5EF4-FFF2-40B4-BE49-F238E27FC236}">
                    <a16:creationId xmlns:a16="http://schemas.microsoft.com/office/drawing/2014/main" id="{E1B18BFE-4D3B-0841-9427-7E0E7F5DB3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409823" y="2369784"/>
                <a:ext cx="1611" cy="271185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85" name="Freeform 17">
                <a:extLst>
                  <a:ext uri="{FF2B5EF4-FFF2-40B4-BE49-F238E27FC236}">
                    <a16:creationId xmlns:a16="http://schemas.microsoft.com/office/drawing/2014/main" id="{53E2C9DE-83E5-FB46-9A1B-85BE9DE0739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6236878" y="3376594"/>
                <a:ext cx="285121" cy="216748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0586" name="Line 101">
                <a:extLst>
                  <a:ext uri="{FF2B5EF4-FFF2-40B4-BE49-F238E27FC236}">
                    <a16:creationId xmlns:a16="http://schemas.microsoft.com/office/drawing/2014/main" id="{0A7B9C24-5AB0-1B4C-99EC-2A581E4FC6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38496" y="3038276"/>
                <a:ext cx="2560" cy="892496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0587" name="Oval 68">
                <a:extLst>
                  <a:ext uri="{FF2B5EF4-FFF2-40B4-BE49-F238E27FC236}">
                    <a16:creationId xmlns:a16="http://schemas.microsoft.com/office/drawing/2014/main" id="{B592840C-AA0A-3B4A-962B-4E96E8F1DA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435163" y="3293947"/>
                <a:ext cx="95365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0588" name="Oval 68">
                <a:extLst>
                  <a:ext uri="{FF2B5EF4-FFF2-40B4-BE49-F238E27FC236}">
                    <a16:creationId xmlns:a16="http://schemas.microsoft.com/office/drawing/2014/main" id="{77E8AAE6-DCB6-D341-AA22-562D895B3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711505" y="3449437"/>
                <a:ext cx="95364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50589" name="Line 6">
                <a:extLst>
                  <a:ext uri="{FF2B5EF4-FFF2-40B4-BE49-F238E27FC236}">
                    <a16:creationId xmlns:a16="http://schemas.microsoft.com/office/drawing/2014/main" id="{63040CB9-0719-1E4F-B6A2-4A633003916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400000" flipH="1">
                <a:off x="6638062" y="3605626"/>
                <a:ext cx="233001" cy="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50548" name="Freeform 51">
              <a:extLst>
                <a:ext uri="{FF2B5EF4-FFF2-40B4-BE49-F238E27FC236}">
                  <a16:creationId xmlns:a16="http://schemas.microsoft.com/office/drawing/2014/main" id="{1638A612-188A-0841-B95A-42994F9A7A3A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49" name="Freeform 51">
              <a:extLst>
                <a:ext uri="{FF2B5EF4-FFF2-40B4-BE49-F238E27FC236}">
                  <a16:creationId xmlns:a16="http://schemas.microsoft.com/office/drawing/2014/main" id="{7D8093BA-E658-3B4A-9749-4A7E48EF522D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0" name="Freeform 51">
              <a:extLst>
                <a:ext uri="{FF2B5EF4-FFF2-40B4-BE49-F238E27FC236}">
                  <a16:creationId xmlns:a16="http://schemas.microsoft.com/office/drawing/2014/main" id="{7420CAAE-9C87-4E4F-BC3A-5F036B5377E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1" name="Freeform 51">
              <a:extLst>
                <a:ext uri="{FF2B5EF4-FFF2-40B4-BE49-F238E27FC236}">
                  <a16:creationId xmlns:a16="http://schemas.microsoft.com/office/drawing/2014/main" id="{1777270E-B3D8-FB4F-9BB4-7AB10BA21BC6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2" name="Freeform 17">
              <a:extLst>
                <a:ext uri="{FF2B5EF4-FFF2-40B4-BE49-F238E27FC236}">
                  <a16:creationId xmlns:a16="http://schemas.microsoft.com/office/drawing/2014/main" id="{FFC8D88A-10CC-C54C-90A0-B55A895A31AB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3" name="Freeform 17">
              <a:extLst>
                <a:ext uri="{FF2B5EF4-FFF2-40B4-BE49-F238E27FC236}">
                  <a16:creationId xmlns:a16="http://schemas.microsoft.com/office/drawing/2014/main" id="{B2AB830A-2717-5742-B01A-2F9B53DDCB29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54" name="Line 101">
              <a:extLst>
                <a:ext uri="{FF2B5EF4-FFF2-40B4-BE49-F238E27FC236}">
                  <a16:creationId xmlns:a16="http://schemas.microsoft.com/office/drawing/2014/main" id="{F0A62FA4-7977-4140-82D0-E3B23886CDD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55" name="Line 101">
              <a:extLst>
                <a:ext uri="{FF2B5EF4-FFF2-40B4-BE49-F238E27FC236}">
                  <a16:creationId xmlns:a16="http://schemas.microsoft.com/office/drawing/2014/main" id="{71771FE1-A069-2643-9F81-68D97272BDA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56" name="Line 101">
              <a:extLst>
                <a:ext uri="{FF2B5EF4-FFF2-40B4-BE49-F238E27FC236}">
                  <a16:creationId xmlns:a16="http://schemas.microsoft.com/office/drawing/2014/main" id="{09400587-40D5-8B4B-8B79-8AB519F598F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57" name="Line 101">
              <a:extLst>
                <a:ext uri="{FF2B5EF4-FFF2-40B4-BE49-F238E27FC236}">
                  <a16:creationId xmlns:a16="http://schemas.microsoft.com/office/drawing/2014/main" id="{888982BB-09BC-B246-A43E-B113DF0DDA2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58" name="Line 101">
              <a:extLst>
                <a:ext uri="{FF2B5EF4-FFF2-40B4-BE49-F238E27FC236}">
                  <a16:creationId xmlns:a16="http://schemas.microsoft.com/office/drawing/2014/main" id="{178287B8-3AC8-5048-BA53-24EE7C85BE9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59" name="Line 101">
              <a:extLst>
                <a:ext uri="{FF2B5EF4-FFF2-40B4-BE49-F238E27FC236}">
                  <a16:creationId xmlns:a16="http://schemas.microsoft.com/office/drawing/2014/main" id="{9CD7CC0D-B2F0-0D4C-946F-2602F07AA63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60" name="TextBox 57">
              <a:extLst>
                <a:ext uri="{FF2B5EF4-FFF2-40B4-BE49-F238E27FC236}">
                  <a16:creationId xmlns:a16="http://schemas.microsoft.com/office/drawing/2014/main" id="{F34CC971-7DDB-0B4C-8257-5A9B7BF5D5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50561" name="TextBox 58">
              <a:extLst>
                <a:ext uri="{FF2B5EF4-FFF2-40B4-BE49-F238E27FC236}">
                  <a16:creationId xmlns:a16="http://schemas.microsoft.com/office/drawing/2014/main" id="{42DB7EC1-A00A-284B-8AD6-1A3BE78444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50562" name="TextBox 59">
              <a:extLst>
                <a:ext uri="{FF2B5EF4-FFF2-40B4-BE49-F238E27FC236}">
                  <a16:creationId xmlns:a16="http://schemas.microsoft.com/office/drawing/2014/main" id="{BBA9E87A-76C7-1641-9957-2428542C2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9130" y="6483056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50563" name="TextBox 60">
              <a:extLst>
                <a:ext uri="{FF2B5EF4-FFF2-40B4-BE49-F238E27FC236}">
                  <a16:creationId xmlns:a16="http://schemas.microsoft.com/office/drawing/2014/main" id="{911311FE-67D8-2B47-92DA-58BA5F92E4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521" y="6507269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50564" name="TextBox 61">
              <a:extLst>
                <a:ext uri="{FF2B5EF4-FFF2-40B4-BE49-F238E27FC236}">
                  <a16:creationId xmlns:a16="http://schemas.microsoft.com/office/drawing/2014/main" id="{7B2D734D-CDD0-5244-9907-03C840036F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50565" name="TextBox 62">
              <a:extLst>
                <a:ext uri="{FF2B5EF4-FFF2-40B4-BE49-F238E27FC236}">
                  <a16:creationId xmlns:a16="http://schemas.microsoft.com/office/drawing/2014/main" id="{D515F13C-738E-0C44-A74F-3ED379BBF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50566" name="TextBox 63">
              <a:extLst>
                <a:ext uri="{FF2B5EF4-FFF2-40B4-BE49-F238E27FC236}">
                  <a16:creationId xmlns:a16="http://schemas.microsoft.com/office/drawing/2014/main" id="{9ADAC59B-8ECC-A845-BEAA-DBB1F4CDDF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50567" name="TextBox 64">
              <a:extLst>
                <a:ext uri="{FF2B5EF4-FFF2-40B4-BE49-F238E27FC236}">
                  <a16:creationId xmlns:a16="http://schemas.microsoft.com/office/drawing/2014/main" id="{6BDAA03D-CA80-AD41-9C71-5E633B3EFF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3313" y="6057433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Read_address_1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50568" name="TextBox 65">
              <a:extLst>
                <a:ext uri="{FF2B5EF4-FFF2-40B4-BE49-F238E27FC236}">
                  <a16:creationId xmlns:a16="http://schemas.microsoft.com/office/drawing/2014/main" id="{DAB7E396-3322-384E-91C9-523FB2C64C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885" y="6247540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Read_address_0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50569" name="Freeform 17">
              <a:extLst>
                <a:ext uri="{FF2B5EF4-FFF2-40B4-BE49-F238E27FC236}">
                  <a16:creationId xmlns:a16="http://schemas.microsoft.com/office/drawing/2014/main" id="{C72C7792-06A4-5644-93F1-99BFD4D7C59B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709082" y="1245324"/>
              <a:ext cx="4647718" cy="439628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0570" name="TextBox 69">
              <a:extLst>
                <a:ext uri="{FF2B5EF4-FFF2-40B4-BE49-F238E27FC236}">
                  <a16:creationId xmlns:a16="http://schemas.microsoft.com/office/drawing/2014/main" id="{3CFBC7FA-184D-E849-AC2C-DD3BB08811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2" y="5472932"/>
              <a:ext cx="63350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FFC000"/>
                  </a:solidFill>
                  <a:latin typeface="Times" pitchFamily="2" charset="0"/>
                </a:rPr>
                <a:t>Clock</a:t>
              </a:r>
              <a:endParaRPr lang="en-US" altLang="en-US" sz="2000" baseline="-2500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50571" name="Line 101">
              <a:extLst>
                <a:ext uri="{FF2B5EF4-FFF2-40B4-BE49-F238E27FC236}">
                  <a16:creationId xmlns:a16="http://schemas.microsoft.com/office/drawing/2014/main" id="{C96D57F3-2996-5A4F-AF1B-A1B4C51C059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558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2" name="Line 101">
              <a:extLst>
                <a:ext uri="{FF2B5EF4-FFF2-40B4-BE49-F238E27FC236}">
                  <a16:creationId xmlns:a16="http://schemas.microsoft.com/office/drawing/2014/main" id="{5F464E3D-99F2-E147-9081-F918907BE15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2540" y="3792097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3" name="Line 101">
              <a:extLst>
                <a:ext uri="{FF2B5EF4-FFF2-40B4-BE49-F238E27FC236}">
                  <a16:creationId xmlns:a16="http://schemas.microsoft.com/office/drawing/2014/main" id="{B7B494DA-922A-5446-8ABE-F35DFEADE86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7968" y="243878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4" name="Line 101">
              <a:extLst>
                <a:ext uri="{FF2B5EF4-FFF2-40B4-BE49-F238E27FC236}">
                  <a16:creationId xmlns:a16="http://schemas.microsoft.com/office/drawing/2014/main" id="{D1B09D89-7CAC-074C-B38D-ED06CCA7702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0348" y="117386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5" name="Line 101">
              <a:extLst>
                <a:ext uri="{FF2B5EF4-FFF2-40B4-BE49-F238E27FC236}">
                  <a16:creationId xmlns:a16="http://schemas.microsoft.com/office/drawing/2014/main" id="{DDA046FD-7CBD-DF4C-9D4A-178C00B60EC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4720" y="11753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6" name="Line 101">
              <a:extLst>
                <a:ext uri="{FF2B5EF4-FFF2-40B4-BE49-F238E27FC236}">
                  <a16:creationId xmlns:a16="http://schemas.microsoft.com/office/drawing/2014/main" id="{D286726E-8272-904F-BCD9-9B1121ACCA0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1672" y="244792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7" name="Line 101">
              <a:extLst>
                <a:ext uri="{FF2B5EF4-FFF2-40B4-BE49-F238E27FC236}">
                  <a16:creationId xmlns:a16="http://schemas.microsoft.com/office/drawing/2014/main" id="{26448AE1-CC30-D749-9046-8CDEA3A7F72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3196" y="3793621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578" name="Line 101">
              <a:extLst>
                <a:ext uri="{FF2B5EF4-FFF2-40B4-BE49-F238E27FC236}">
                  <a16:creationId xmlns:a16="http://schemas.microsoft.com/office/drawing/2014/main" id="{EB4E40B4-E5F4-764C-AB25-90AE0E5B306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014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50579" name="Straight Connector 80">
              <a:extLst>
                <a:ext uri="{FF2B5EF4-FFF2-40B4-BE49-F238E27FC236}">
                  <a16:creationId xmlns:a16="http://schemas.microsoft.com/office/drawing/2014/main" id="{9DA9E85F-6694-E349-B988-9B7050F4DFC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47277" y="1243052"/>
              <a:ext cx="0" cy="4397531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51B26D8-20F3-88D8-87C0-0395A3715169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FF24CDF0-DD5C-597C-BB58-85B907A1DE8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B327BDDB-1EF5-DFB1-5A04-6D1894D2CB3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9C49DAB6-2160-5F4C-983F-8D9810C2AA68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40BB5C6C-5C8C-ED99-37A4-771ED1D17A4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57B1AEB7-10A5-557E-FC87-0D9B7610953F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DA328ACA-8659-06BE-EE6B-003F9AD5BE4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3D0F0375-9FF0-9D57-3A6F-B86750FF543D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8D341FB9-085B-48D8-3CBB-7E824556088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Rectangle 3">
            <a:extLst>
              <a:ext uri="{FF2B5EF4-FFF2-40B4-BE49-F238E27FC236}">
                <a16:creationId xmlns:a16="http://schemas.microsoft.com/office/drawing/2014/main" id="{78728F0A-01A1-2B45-9047-48021F02BE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4384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Register file with eight 10-bit registers and two read ports</a:t>
            </a:r>
          </a:p>
        </p:txBody>
      </p:sp>
    </p:spTree>
  </p:cSld>
  <p:clrMapOvr>
    <a:masterClrMapping/>
  </p:clrMapOvr>
  <p:transition/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2577" name="Picture 3">
            <a:extLst>
              <a:ext uri="{FF2B5EF4-FFF2-40B4-BE49-F238E27FC236}">
                <a16:creationId xmlns:a16="http://schemas.microsoft.com/office/drawing/2014/main" id="{CD4390DB-957B-3344-871F-2364E0DDD10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219200"/>
            <a:ext cx="8128000" cy="506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2578" name="TextBox 4">
            <a:extLst>
              <a:ext uri="{FF2B5EF4-FFF2-40B4-BE49-F238E27FC236}">
                <a16:creationId xmlns:a16="http://schemas.microsoft.com/office/drawing/2014/main" id="{DF26AED4-2C5D-3249-AA94-034D85EE2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8714" y="6477001"/>
            <a:ext cx="38496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[https://jindongpu.wordpress.com/2012/03/07/register-file/]</a:t>
            </a:r>
          </a:p>
        </p:txBody>
      </p:sp>
      <p:sp>
        <p:nvSpPr>
          <p:cNvPr id="152579" name="Rectangle 4">
            <a:extLst>
              <a:ext uri="{FF2B5EF4-FFF2-40B4-BE49-F238E27FC236}">
                <a16:creationId xmlns:a16="http://schemas.microsoft.com/office/drawing/2014/main" id="{D1170088-BF65-5449-B9EC-F33C0F7BF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3813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Register file with 2 read ports</a:t>
            </a:r>
          </a:p>
        </p:txBody>
      </p:sp>
    </p:spTree>
  </p:cSld>
  <p:clrMapOvr>
    <a:masterClrMapping/>
  </p:clrMapOvr>
  <p:transition/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3">
            <a:extLst>
              <a:ext uri="{FF2B5EF4-FFF2-40B4-BE49-F238E27FC236}">
                <a16:creationId xmlns:a16="http://schemas.microsoft.com/office/drawing/2014/main" id="{609755F4-5BBF-F44F-8AF6-C304E48E4AC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1219200"/>
            <a:ext cx="8128000" cy="506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2" name="TextBox 4">
            <a:extLst>
              <a:ext uri="{FF2B5EF4-FFF2-40B4-BE49-F238E27FC236}">
                <a16:creationId xmlns:a16="http://schemas.microsoft.com/office/drawing/2014/main" id="{1D359163-FE42-C649-B132-A535CEEBA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08714" y="6477001"/>
            <a:ext cx="3849687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200" b="0">
                <a:latin typeface="Times" pitchFamily="2" charset="0"/>
              </a:rPr>
              <a:t>[https://jindongpu.wordpress.com/2012/03/07/register-file/]</a:t>
            </a:r>
          </a:p>
        </p:txBody>
      </p:sp>
      <p:sp>
        <p:nvSpPr>
          <p:cNvPr id="153603" name="Rectangle 4">
            <a:extLst>
              <a:ext uri="{FF2B5EF4-FFF2-40B4-BE49-F238E27FC236}">
                <a16:creationId xmlns:a16="http://schemas.microsoft.com/office/drawing/2014/main" id="{26E7B267-0935-8440-8B06-3DB5491985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3813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Register file with 2 read ports</a:t>
            </a:r>
          </a:p>
        </p:txBody>
      </p:sp>
      <p:sp>
        <p:nvSpPr>
          <p:cNvPr id="153604" name="TextBox 1">
            <a:extLst>
              <a:ext uri="{FF2B5EF4-FFF2-40B4-BE49-F238E27FC236}">
                <a16:creationId xmlns:a16="http://schemas.microsoft.com/office/drawing/2014/main" id="{6D6F871F-C150-2247-957B-160B8521B0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651" y="2901950"/>
            <a:ext cx="12350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bus mux</a:t>
            </a:r>
          </a:p>
        </p:txBody>
      </p:sp>
      <p:sp>
        <p:nvSpPr>
          <p:cNvPr id="153605" name="TextBox 6">
            <a:extLst>
              <a:ext uri="{FF2B5EF4-FFF2-40B4-BE49-F238E27FC236}">
                <a16:creationId xmlns:a16="http://schemas.microsoft.com/office/drawing/2014/main" id="{72E6BB65-EB9A-6448-B245-C004001F2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51651" y="4495800"/>
            <a:ext cx="105886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bus mux</a:t>
            </a:r>
          </a:p>
        </p:txBody>
      </p:sp>
      <p:cxnSp>
        <p:nvCxnSpPr>
          <p:cNvPr id="153606" name="Straight Connector 3">
            <a:extLst>
              <a:ext uri="{FF2B5EF4-FFF2-40B4-BE49-F238E27FC236}">
                <a16:creationId xmlns:a16="http://schemas.microsoft.com/office/drawing/2014/main" id="{85505418-9360-D241-8BD0-BBBE62D26F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086726" y="2514600"/>
            <a:ext cx="142875" cy="2286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53607" name="Straight Connector 8">
            <a:extLst>
              <a:ext uri="{FF2B5EF4-FFF2-40B4-BE49-F238E27FC236}">
                <a16:creationId xmlns:a16="http://schemas.microsoft.com/office/drawing/2014/main" id="{B3060D70-DDF6-5544-B072-9609812B707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153401" y="4038600"/>
            <a:ext cx="142875" cy="2286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3608" name="TextBox 4">
            <a:extLst>
              <a:ext uri="{FF2B5EF4-FFF2-40B4-BE49-F238E27FC236}">
                <a16:creationId xmlns:a16="http://schemas.microsoft.com/office/drawing/2014/main" id="{9759C556-178E-094D-BA42-8399BEC53C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91489" y="2244725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10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53609" name="TextBox 10">
            <a:extLst>
              <a:ext uri="{FF2B5EF4-FFF2-40B4-BE49-F238E27FC236}">
                <a16:creationId xmlns:a16="http://schemas.microsoft.com/office/drawing/2014/main" id="{9374218C-00C6-834A-9D79-89ED32F37D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59751" y="3754438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10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53610" name="Straight Connector 11">
            <a:extLst>
              <a:ext uri="{FF2B5EF4-FFF2-40B4-BE49-F238E27FC236}">
                <a16:creationId xmlns:a16="http://schemas.microsoft.com/office/drawing/2014/main" id="{B5D661CB-7543-B442-BB8F-4EED73862E9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97625" y="1987550"/>
            <a:ext cx="141288" cy="2286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3611" name="TextBox 12">
            <a:extLst>
              <a:ext uri="{FF2B5EF4-FFF2-40B4-BE49-F238E27FC236}">
                <a16:creationId xmlns:a16="http://schemas.microsoft.com/office/drawing/2014/main" id="{4AD6772C-69F5-774A-A0D9-8077A885E1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00801" y="1717675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10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  <p:cxnSp>
        <p:nvCxnSpPr>
          <p:cNvPr id="153612" name="Straight Connector 13">
            <a:extLst>
              <a:ext uri="{FF2B5EF4-FFF2-40B4-BE49-F238E27FC236}">
                <a16:creationId xmlns:a16="http://schemas.microsoft.com/office/drawing/2014/main" id="{E412481A-AE20-A240-BA82-2D31F568B84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33700" y="1670050"/>
            <a:ext cx="141288" cy="228600"/>
          </a:xfrm>
          <a:prstGeom prst="line">
            <a:avLst/>
          </a:prstGeom>
          <a:noFill/>
          <a:ln w="25400" algn="ctr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3613" name="TextBox 14">
            <a:extLst>
              <a:ext uri="{FF2B5EF4-FFF2-40B4-BE49-F238E27FC236}">
                <a16:creationId xmlns:a16="http://schemas.microsoft.com/office/drawing/2014/main" id="{11337163-1199-A84D-B461-B66CD4A32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36876" y="1398588"/>
            <a:ext cx="4413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10</a:t>
            </a:r>
            <a:endParaRPr lang="en-US" altLang="en-US" b="0">
              <a:solidFill>
                <a:srgbClr val="FF0000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09800"/>
            <a:ext cx="9144000" cy="2209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/>
              <a:t>The i281 CPU has a register file </a:t>
            </a:r>
            <a:br>
              <a:rPr lang="en-US" dirty="0"/>
            </a:br>
            <a:r>
              <a:rPr lang="en-US" dirty="0"/>
              <a:t>with four 8-bit registers</a:t>
            </a:r>
            <a:br>
              <a:rPr lang="en-US" dirty="0"/>
            </a:br>
            <a:r>
              <a:rPr lang="en-US" dirty="0"/>
              <a:t>and two read ports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Title 1">
            <a:extLst>
              <a:ext uri="{FF2B5EF4-FFF2-40B4-BE49-F238E27FC236}">
                <a16:creationId xmlns:a16="http://schemas.microsoft.com/office/drawing/2014/main" id="{6AA2460D-7909-6543-A7D0-0BC8FCB1856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simple shift register</a:t>
            </a:r>
          </a:p>
        </p:txBody>
      </p:sp>
      <p:grpSp>
        <p:nvGrpSpPr>
          <p:cNvPr id="39938" name="Group 1">
            <a:extLst>
              <a:ext uri="{FF2B5EF4-FFF2-40B4-BE49-F238E27FC236}">
                <a16:creationId xmlns:a16="http://schemas.microsoft.com/office/drawing/2014/main" id="{428D395D-FAA3-4D4D-ADE0-6E736305B623}"/>
              </a:ext>
            </a:extLst>
          </p:cNvPr>
          <p:cNvGrpSpPr>
            <a:grpSpLocks/>
          </p:cNvGrpSpPr>
          <p:nvPr/>
        </p:nvGrpSpPr>
        <p:grpSpPr bwMode="auto">
          <a:xfrm>
            <a:off x="2019300" y="1827213"/>
            <a:ext cx="7054714" cy="1395412"/>
            <a:chOff x="1052513" y="914400"/>
            <a:chExt cx="7054714" cy="1395413"/>
          </a:xfrm>
        </p:grpSpPr>
        <p:sp>
          <p:nvSpPr>
            <p:cNvPr id="39940" name="Rectangle 4">
              <a:extLst>
                <a:ext uri="{FF2B5EF4-FFF2-40B4-BE49-F238E27FC236}">
                  <a16:creationId xmlns:a16="http://schemas.microsoft.com/office/drawing/2014/main" id="{8B30BE2C-4BA3-6F4D-A241-0E4041731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41" name="Rectangle 5">
              <a:extLst>
                <a:ext uri="{FF2B5EF4-FFF2-40B4-BE49-F238E27FC236}">
                  <a16:creationId xmlns:a16="http://schemas.microsoft.com/office/drawing/2014/main" id="{BDCF23CB-204D-6B4C-B8EA-65B2D6D81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1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42" name="Rectangle 6">
              <a:extLst>
                <a:ext uri="{FF2B5EF4-FFF2-40B4-BE49-F238E27FC236}">
                  <a16:creationId xmlns:a16="http://schemas.microsoft.com/office/drawing/2014/main" id="{08B0CCED-DE74-ED4B-85DE-7125D537CA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43" name="Line 7">
              <a:extLst>
                <a:ext uri="{FF2B5EF4-FFF2-40B4-BE49-F238E27FC236}">
                  <a16:creationId xmlns:a16="http://schemas.microsoft.com/office/drawing/2014/main" id="{AD42EF96-A5CA-D44C-BCDB-FA618F8AE0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44" name="Freeform 8">
              <a:extLst>
                <a:ext uri="{FF2B5EF4-FFF2-40B4-BE49-F238E27FC236}">
                  <a16:creationId xmlns:a16="http://schemas.microsoft.com/office/drawing/2014/main" id="{14D1C7B9-15AD-5940-ACB5-AA488EA4E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2252663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45" name="Rectangle 9">
              <a:extLst>
                <a:ext uri="{FF2B5EF4-FFF2-40B4-BE49-F238E27FC236}">
                  <a16:creationId xmlns:a16="http://schemas.microsoft.com/office/drawing/2014/main" id="{5DF456D5-FA30-214F-85D4-EEB4B2ABF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6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46" name="Rectangle 10">
              <a:extLst>
                <a:ext uri="{FF2B5EF4-FFF2-40B4-BE49-F238E27FC236}">
                  <a16:creationId xmlns:a16="http://schemas.microsoft.com/office/drawing/2014/main" id="{0602C882-1BC2-BB43-83A9-0B9A54283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8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47" name="Rectangle 11">
              <a:extLst>
                <a:ext uri="{FF2B5EF4-FFF2-40B4-BE49-F238E27FC236}">
                  <a16:creationId xmlns:a16="http://schemas.microsoft.com/office/drawing/2014/main" id="{E09572D0-6626-694E-9C1F-DA7C4D7219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513" y="162718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48" name="Rectangle 12">
              <a:extLst>
                <a:ext uri="{FF2B5EF4-FFF2-40B4-BE49-F238E27FC236}">
                  <a16:creationId xmlns:a16="http://schemas.microsoft.com/office/drawing/2014/main" id="{50616209-202A-054E-BE57-F6E436C5B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9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49" name="Rectangle 13">
              <a:extLst>
                <a:ext uri="{FF2B5EF4-FFF2-40B4-BE49-F238E27FC236}">
                  <a16:creationId xmlns:a16="http://schemas.microsoft.com/office/drawing/2014/main" id="{DF748BAD-7F93-4944-8FE4-F3CBA1733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50" name="Line 14">
              <a:extLst>
                <a:ext uri="{FF2B5EF4-FFF2-40B4-BE49-F238E27FC236}">
                  <a16:creationId xmlns:a16="http://schemas.microsoft.com/office/drawing/2014/main" id="{12105487-3581-FA4D-BB32-A16F20EF5F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81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1" name="Rectangle 15">
              <a:extLst>
                <a:ext uri="{FF2B5EF4-FFF2-40B4-BE49-F238E27FC236}">
                  <a16:creationId xmlns:a16="http://schemas.microsoft.com/office/drawing/2014/main" id="{1F912EF4-8AE9-6446-B648-176F111A6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6" y="928688"/>
              <a:ext cx="668338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52" name="Rectangle 16">
              <a:extLst>
                <a:ext uri="{FF2B5EF4-FFF2-40B4-BE49-F238E27FC236}">
                  <a16:creationId xmlns:a16="http://schemas.microsoft.com/office/drawing/2014/main" id="{607474D5-E82F-1847-9DDA-3A7F4717B9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53" name="Rectangle 17">
              <a:extLst>
                <a:ext uri="{FF2B5EF4-FFF2-40B4-BE49-F238E27FC236}">
                  <a16:creationId xmlns:a16="http://schemas.microsoft.com/office/drawing/2014/main" id="{516C8687-6605-A74E-8EAA-9315BFAFE7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8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54" name="Rectangle 18">
              <a:extLst>
                <a:ext uri="{FF2B5EF4-FFF2-40B4-BE49-F238E27FC236}">
                  <a16:creationId xmlns:a16="http://schemas.microsoft.com/office/drawing/2014/main" id="{B4CC2DF3-3F45-2543-8024-1BF9F9E6A9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55" name="Line 19">
              <a:extLst>
                <a:ext uri="{FF2B5EF4-FFF2-40B4-BE49-F238E27FC236}">
                  <a16:creationId xmlns:a16="http://schemas.microsoft.com/office/drawing/2014/main" id="{C45FEFDD-C0AD-2B49-98C9-BAC5A38B10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56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56" name="Rectangle 20">
              <a:extLst>
                <a:ext uri="{FF2B5EF4-FFF2-40B4-BE49-F238E27FC236}">
                  <a16:creationId xmlns:a16="http://schemas.microsoft.com/office/drawing/2014/main" id="{37B56618-5ACB-D54C-83E2-09400CADF6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5263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57" name="Rectangle 21">
              <a:extLst>
                <a:ext uri="{FF2B5EF4-FFF2-40B4-BE49-F238E27FC236}">
                  <a16:creationId xmlns:a16="http://schemas.microsoft.com/office/drawing/2014/main" id="{E3CC0949-5E9F-8345-9C83-62EFE4D1E5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58" name="Rectangle 22">
              <a:extLst>
                <a:ext uri="{FF2B5EF4-FFF2-40B4-BE49-F238E27FC236}">
                  <a16:creationId xmlns:a16="http://schemas.microsoft.com/office/drawing/2014/main" id="{2CF91C75-80EC-EB4B-9387-B1B94040E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7176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59" name="Rectangle 23">
              <a:extLst>
                <a:ext uri="{FF2B5EF4-FFF2-40B4-BE49-F238E27FC236}">
                  <a16:creationId xmlns:a16="http://schemas.microsoft.com/office/drawing/2014/main" id="{C1D9F278-6590-0F41-9540-31758A1EC1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60" name="Line 24">
              <a:extLst>
                <a:ext uri="{FF2B5EF4-FFF2-40B4-BE49-F238E27FC236}">
                  <a16:creationId xmlns:a16="http://schemas.microsoft.com/office/drawing/2014/main" id="{65F93F19-ACD8-144A-8746-D1519D43E9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215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1" name="Line 25">
              <a:extLst>
                <a:ext uri="{FF2B5EF4-FFF2-40B4-BE49-F238E27FC236}">
                  <a16:creationId xmlns:a16="http://schemas.microsoft.com/office/drawing/2014/main" id="{15A8DDB9-BE05-2C40-8B4B-8E1416D203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2576" y="1216025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2" name="Line 26">
              <a:extLst>
                <a:ext uri="{FF2B5EF4-FFF2-40B4-BE49-F238E27FC236}">
                  <a16:creationId xmlns:a16="http://schemas.microsoft.com/office/drawing/2014/main" id="{3B3AE3C1-DBDD-D34F-A6D9-D3EA03FBC90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27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3" name="Line 27">
              <a:extLst>
                <a:ext uri="{FF2B5EF4-FFF2-40B4-BE49-F238E27FC236}">
                  <a16:creationId xmlns:a16="http://schemas.microsoft.com/office/drawing/2014/main" id="{6975D9E3-E3B2-3D4E-8A7E-AA285E2FE2A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86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4" name="Line 28">
              <a:extLst>
                <a:ext uri="{FF2B5EF4-FFF2-40B4-BE49-F238E27FC236}">
                  <a16:creationId xmlns:a16="http://schemas.microsoft.com/office/drawing/2014/main" id="{0DF33682-5709-6E41-88FC-366E32A04E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26113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5" name="Line 29">
              <a:extLst>
                <a:ext uri="{FF2B5EF4-FFF2-40B4-BE49-F238E27FC236}">
                  <a16:creationId xmlns:a16="http://schemas.microsoft.com/office/drawing/2014/main" id="{8BC13B62-004A-7344-83D5-D6BA4BF971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2013" y="1216025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6" name="Freeform 30">
              <a:extLst>
                <a:ext uri="{FF2B5EF4-FFF2-40B4-BE49-F238E27FC236}">
                  <a16:creationId xmlns:a16="http://schemas.microsoft.com/office/drawing/2014/main" id="{2C263557-F337-0F4D-8853-E11F37CC55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6" y="1728788"/>
              <a:ext cx="4992688" cy="554038"/>
            </a:xfrm>
            <a:custGeom>
              <a:avLst/>
              <a:gdLst>
                <a:gd name="T0" fmla="*/ 0 w 6289"/>
                <a:gd name="T1" fmla="*/ 0 h 696"/>
                <a:gd name="T2" fmla="*/ 2147483646 w 6289"/>
                <a:gd name="T3" fmla="*/ 0 h 696"/>
                <a:gd name="T4" fmla="*/ 2147483646 w 6289"/>
                <a:gd name="T5" fmla="*/ 2147483646 h 696"/>
                <a:gd name="T6" fmla="*/ 2147483646 w 6289"/>
                <a:gd name="T7" fmla="*/ 2147483646 h 696"/>
                <a:gd name="T8" fmla="*/ 2147483646 w 6289"/>
                <a:gd name="T9" fmla="*/ 0 h 696"/>
                <a:gd name="T10" fmla="*/ 2147483646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89" h="696">
                  <a:moveTo>
                    <a:pt x="0" y="0"/>
                  </a:moveTo>
                  <a:lnTo>
                    <a:pt x="336" y="0"/>
                  </a:lnTo>
                  <a:lnTo>
                    <a:pt x="336" y="696"/>
                  </a:lnTo>
                  <a:lnTo>
                    <a:pt x="5953" y="696"/>
                  </a:lnTo>
                  <a:lnTo>
                    <a:pt x="5953" y="0"/>
                  </a:lnTo>
                  <a:lnTo>
                    <a:pt x="628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7" name="Freeform 31">
              <a:extLst>
                <a:ext uri="{FF2B5EF4-FFF2-40B4-BE49-F238E27FC236}">
                  <a16:creationId xmlns:a16="http://schemas.microsoft.com/office/drawing/2014/main" id="{3158A961-CBD8-9543-9233-37409C16F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0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8" name="Freeform 32">
              <a:extLst>
                <a:ext uri="{FF2B5EF4-FFF2-40B4-BE49-F238E27FC236}">
                  <a16:creationId xmlns:a16="http://schemas.microsoft.com/office/drawing/2014/main" id="{EE3D9868-BDF2-B34F-93CA-BD0525C6B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69" name="Freeform 33">
              <a:extLst>
                <a:ext uri="{FF2B5EF4-FFF2-40B4-BE49-F238E27FC236}">
                  <a16:creationId xmlns:a16="http://schemas.microsoft.com/office/drawing/2014/main" id="{9AED3CEC-E3F3-A842-86C4-8B6CF66953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0" name="Freeform 34">
              <a:extLst>
                <a:ext uri="{FF2B5EF4-FFF2-40B4-BE49-F238E27FC236}">
                  <a16:creationId xmlns:a16="http://schemas.microsoft.com/office/drawing/2014/main" id="{35D9EE47-D0FA-9542-8392-DB2235CD53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1" name="Freeform 35">
              <a:extLst>
                <a:ext uri="{FF2B5EF4-FFF2-40B4-BE49-F238E27FC236}">
                  <a16:creationId xmlns:a16="http://schemas.microsoft.com/office/drawing/2014/main" id="{A3887B78-DAF2-0E48-AB1A-38A30DBD1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63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2" name="Freeform 36">
              <a:extLst>
                <a:ext uri="{FF2B5EF4-FFF2-40B4-BE49-F238E27FC236}">
                  <a16:creationId xmlns:a16="http://schemas.microsoft.com/office/drawing/2014/main" id="{07E81DB4-8539-C24F-ACD8-3579DE5DDB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3" name="Line 37">
              <a:extLst>
                <a:ext uri="{FF2B5EF4-FFF2-40B4-BE49-F238E27FC236}">
                  <a16:creationId xmlns:a16="http://schemas.microsoft.com/office/drawing/2014/main" id="{5C6E18B8-3901-3349-9170-1E7256D9F18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9276" y="1728788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9974" name="Freeform 38">
              <a:extLst>
                <a:ext uri="{FF2B5EF4-FFF2-40B4-BE49-F238E27FC236}">
                  <a16:creationId xmlns:a16="http://schemas.microsoft.com/office/drawing/2014/main" id="{43C619CB-F7B6-3B4D-9388-CECA14BA4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225107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9975" name="Rectangle 40">
              <a:extLst>
                <a:ext uri="{FF2B5EF4-FFF2-40B4-BE49-F238E27FC236}">
                  <a16:creationId xmlns:a16="http://schemas.microsoft.com/office/drawing/2014/main" id="{D0FE7A1F-28C5-4049-BAF0-D88B5BF98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76" name="Rectangle 41">
              <a:extLst>
                <a:ext uri="{FF2B5EF4-FFF2-40B4-BE49-F238E27FC236}">
                  <a16:creationId xmlns:a16="http://schemas.microsoft.com/office/drawing/2014/main" id="{27E5112E-934A-7B4C-B50B-E811AC377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213" y="1090613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77" name="Rectangle 42">
              <a:extLst>
                <a:ext uri="{FF2B5EF4-FFF2-40B4-BE49-F238E27FC236}">
                  <a16:creationId xmlns:a16="http://schemas.microsoft.com/office/drawing/2014/main" id="{AC113B47-231B-9F46-8443-D6FC3D621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038" y="1095375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78" name="Rectangle 112">
              <a:extLst>
                <a:ext uri="{FF2B5EF4-FFF2-40B4-BE49-F238E27FC236}">
                  <a16:creationId xmlns:a16="http://schemas.microsoft.com/office/drawing/2014/main" id="{F7045784-E179-BF45-BA1C-673040FFD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79" name="Rectangle 113">
              <a:extLst>
                <a:ext uri="{FF2B5EF4-FFF2-40B4-BE49-F238E27FC236}">
                  <a16:creationId xmlns:a16="http://schemas.microsoft.com/office/drawing/2014/main" id="{2F4C9913-EB9A-D94C-9ACB-D6C930860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80" name="Rectangle 114">
              <a:extLst>
                <a:ext uri="{FF2B5EF4-FFF2-40B4-BE49-F238E27FC236}">
                  <a16:creationId xmlns:a16="http://schemas.microsoft.com/office/drawing/2014/main" id="{14987F89-EB67-044D-8A5E-43404D89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6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81" name="Rectangle 115">
              <a:extLst>
                <a:ext uri="{FF2B5EF4-FFF2-40B4-BE49-F238E27FC236}">
                  <a16:creationId xmlns:a16="http://schemas.microsoft.com/office/drawing/2014/main" id="{3D047351-E444-4B45-9019-797EEB32C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82" name="Rectangle 116">
              <a:extLst>
                <a:ext uri="{FF2B5EF4-FFF2-40B4-BE49-F238E27FC236}">
                  <a16:creationId xmlns:a16="http://schemas.microsoft.com/office/drawing/2014/main" id="{FFA0C932-7945-3F41-8780-6D231EEE62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1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83" name="Rectangle 117">
              <a:extLst>
                <a:ext uri="{FF2B5EF4-FFF2-40B4-BE49-F238E27FC236}">
                  <a16:creationId xmlns:a16="http://schemas.microsoft.com/office/drawing/2014/main" id="{955E6449-E3F3-B34F-97AB-14537E09E0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926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84" name="Rectangle 118">
              <a:extLst>
                <a:ext uri="{FF2B5EF4-FFF2-40B4-BE49-F238E27FC236}">
                  <a16:creationId xmlns:a16="http://schemas.microsoft.com/office/drawing/2014/main" id="{86C6C845-C5B7-8F4E-AB07-C82D775AC7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62813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85" name="Rectangle 119">
              <a:extLst>
                <a:ext uri="{FF2B5EF4-FFF2-40B4-BE49-F238E27FC236}">
                  <a16:creationId xmlns:a16="http://schemas.microsoft.com/office/drawing/2014/main" id="{CCDFC7C8-7247-A749-BA99-82202914EA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92988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9986" name="Freeform 120">
              <a:extLst>
                <a:ext uri="{FF2B5EF4-FFF2-40B4-BE49-F238E27FC236}">
                  <a16:creationId xmlns:a16="http://schemas.microsoft.com/office/drawing/2014/main" id="{5A2A1319-698F-6842-AA8F-CBDBFC908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1" y="169862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9939" name="TextBox 125">
            <a:extLst>
              <a:ext uri="{FF2B5EF4-FFF2-40B4-BE49-F238E27FC236}">
                <a16:creationId xmlns:a16="http://schemas.microsoft.com/office/drawing/2014/main" id="{22359E10-B134-EC48-89B0-278DC80FCC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1" y="6550026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5.17a from the textbook ]</a:t>
            </a:r>
          </a:p>
        </p:txBody>
      </p:sp>
    </p:spTree>
  </p:cSld>
  <p:clrMapOvr>
    <a:masterClrMapping/>
  </p:clrMapOvr>
  <p:transition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1" name="Group 29">
            <a:extLst>
              <a:ext uri="{FF2B5EF4-FFF2-40B4-BE49-F238E27FC236}">
                <a16:creationId xmlns:a16="http://schemas.microsoft.com/office/drawing/2014/main" id="{BBFFFF5E-179E-5B41-8753-C2E13FF3FA9E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81930" name="Group 49">
              <a:extLst>
                <a:ext uri="{FF2B5EF4-FFF2-40B4-BE49-F238E27FC236}">
                  <a16:creationId xmlns:a16="http://schemas.microsoft.com/office/drawing/2014/main" id="{274E2024-165E-CB4D-B49E-EF77E77EAB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82096" name="Group 33">
                <a:extLst>
                  <a:ext uri="{FF2B5EF4-FFF2-40B4-BE49-F238E27FC236}">
                    <a16:creationId xmlns:a16="http://schemas.microsoft.com/office/drawing/2014/main" id="{8633F37E-46FD-8F4A-85A9-AD175E5CA75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82138" name="TextBox 467">
                  <a:extLst>
                    <a:ext uri="{FF2B5EF4-FFF2-40B4-BE49-F238E27FC236}">
                      <a16:creationId xmlns:a16="http://schemas.microsoft.com/office/drawing/2014/main" id="{B0DCC284-4733-CE4A-BFCC-E057DF7F709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097" name="Group 34">
                <a:extLst>
                  <a:ext uri="{FF2B5EF4-FFF2-40B4-BE49-F238E27FC236}">
                    <a16:creationId xmlns:a16="http://schemas.microsoft.com/office/drawing/2014/main" id="{7F27B7CC-9AB5-1D40-A7B9-84028E88712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82136" name="TextBox 469">
                  <a:extLst>
                    <a:ext uri="{FF2B5EF4-FFF2-40B4-BE49-F238E27FC236}">
                      <a16:creationId xmlns:a16="http://schemas.microsoft.com/office/drawing/2014/main" id="{58671BDF-806B-A244-BBF6-4583C3510B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2099" name="TextBox 472">
                <a:extLst>
                  <a:ext uri="{FF2B5EF4-FFF2-40B4-BE49-F238E27FC236}">
                    <a16:creationId xmlns:a16="http://schemas.microsoft.com/office/drawing/2014/main" id="{46FF23C9-6365-4446-B14D-556A4B649F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82100" name="Group 441">
                <a:extLst>
                  <a:ext uri="{FF2B5EF4-FFF2-40B4-BE49-F238E27FC236}">
                    <a16:creationId xmlns:a16="http://schemas.microsoft.com/office/drawing/2014/main" id="{4F0DF28D-97B8-8F43-B9D9-FFFDD088FE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82119" name="Group 450">
                  <a:extLst>
                    <a:ext uri="{FF2B5EF4-FFF2-40B4-BE49-F238E27FC236}">
                      <a16:creationId xmlns:a16="http://schemas.microsoft.com/office/drawing/2014/main" id="{23A04B94-CE29-C542-BD47-6A223A88864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82133" name="TextBox 464">
                    <a:extLst>
                      <a:ext uri="{FF2B5EF4-FFF2-40B4-BE49-F238E27FC236}">
                        <a16:creationId xmlns:a16="http://schemas.microsoft.com/office/drawing/2014/main" id="{F02865C1-E221-954D-ACAD-5B09C0676B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35" name="TextBox 466">
                    <a:extLst>
                      <a:ext uri="{FF2B5EF4-FFF2-40B4-BE49-F238E27FC236}">
                        <a16:creationId xmlns:a16="http://schemas.microsoft.com/office/drawing/2014/main" id="{705C76B9-FD89-FE49-B5D1-1101BDA3823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82120" name="Group 451">
                  <a:extLst>
                    <a:ext uri="{FF2B5EF4-FFF2-40B4-BE49-F238E27FC236}">
                      <a16:creationId xmlns:a16="http://schemas.microsoft.com/office/drawing/2014/main" id="{FE027B76-EF80-D742-9210-D2BD4D0FB6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82130" name="TextBox 461">
                    <a:extLst>
                      <a:ext uri="{FF2B5EF4-FFF2-40B4-BE49-F238E27FC236}">
                        <a16:creationId xmlns:a16="http://schemas.microsoft.com/office/drawing/2014/main" id="{A52FF7B0-B2FD-D542-BB20-832FD54A8A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32" name="TextBox 463">
                    <a:extLst>
                      <a:ext uri="{FF2B5EF4-FFF2-40B4-BE49-F238E27FC236}">
                        <a16:creationId xmlns:a16="http://schemas.microsoft.com/office/drawing/2014/main" id="{781FD153-D8C5-D144-841C-FD2620BF769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82121" name="Group 452">
                  <a:extLst>
                    <a:ext uri="{FF2B5EF4-FFF2-40B4-BE49-F238E27FC236}">
                      <a16:creationId xmlns:a16="http://schemas.microsoft.com/office/drawing/2014/main" id="{FEA7BA4C-C638-F74F-9DAF-EC7858E4D19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82127" name="TextBox 458">
                    <a:extLst>
                      <a:ext uri="{FF2B5EF4-FFF2-40B4-BE49-F238E27FC236}">
                        <a16:creationId xmlns:a16="http://schemas.microsoft.com/office/drawing/2014/main" id="{6DE68C1B-48C5-EF43-AC17-FF193C3BCF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29" name="TextBox 460">
                    <a:extLst>
                      <a:ext uri="{FF2B5EF4-FFF2-40B4-BE49-F238E27FC236}">
                        <a16:creationId xmlns:a16="http://schemas.microsoft.com/office/drawing/2014/main" id="{C0F3BADA-CF06-1946-B203-BB3EFDCD0F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2123" name="Group 453">
                  <a:extLst>
                    <a:ext uri="{FF2B5EF4-FFF2-40B4-BE49-F238E27FC236}">
                      <a16:creationId xmlns:a16="http://schemas.microsoft.com/office/drawing/2014/main" id="{27798947-D95F-DD46-A7AB-44FC3C6F8AB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82124" name="TextBox 455">
                    <a:extLst>
                      <a:ext uri="{FF2B5EF4-FFF2-40B4-BE49-F238E27FC236}">
                        <a16:creationId xmlns:a16="http://schemas.microsoft.com/office/drawing/2014/main" id="{567A0333-6C35-9440-88EA-9477E0D27A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126" name="TextBox 457">
                    <a:extLst>
                      <a:ext uri="{FF2B5EF4-FFF2-40B4-BE49-F238E27FC236}">
                        <a16:creationId xmlns:a16="http://schemas.microsoft.com/office/drawing/2014/main" id="{EFA63FC1-CAFE-6946-B5E7-852CE919B32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82101" name="Group 44">
                <a:extLst>
                  <a:ext uri="{FF2B5EF4-FFF2-40B4-BE49-F238E27FC236}">
                    <a16:creationId xmlns:a16="http://schemas.microsoft.com/office/drawing/2014/main" id="{5639D5B7-A569-F747-90FA-7829F65E5D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82117" name="TextBox 443">
                  <a:extLst>
                    <a:ext uri="{FF2B5EF4-FFF2-40B4-BE49-F238E27FC236}">
                      <a16:creationId xmlns:a16="http://schemas.microsoft.com/office/drawing/2014/main" id="{B1CB6729-378F-1E4E-B8FB-192260304DB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102" name="Group 48">
                <a:extLst>
                  <a:ext uri="{FF2B5EF4-FFF2-40B4-BE49-F238E27FC236}">
                    <a16:creationId xmlns:a16="http://schemas.microsoft.com/office/drawing/2014/main" id="{8D6F85F1-A317-334E-A572-4274341524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82115" name="TextBox 445">
                  <a:extLst>
                    <a:ext uri="{FF2B5EF4-FFF2-40B4-BE49-F238E27FC236}">
                      <a16:creationId xmlns:a16="http://schemas.microsoft.com/office/drawing/2014/main" id="{C6BA0A95-1D39-7742-B8F6-F46AC82263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2103" name="TextBox 448">
                <a:extLst>
                  <a:ext uri="{FF2B5EF4-FFF2-40B4-BE49-F238E27FC236}">
                    <a16:creationId xmlns:a16="http://schemas.microsoft.com/office/drawing/2014/main" id="{7DC2B662-F850-E343-90B3-C86E296E71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82104" name="TextBox 474">
                <a:extLst>
                  <a:ext uri="{FF2B5EF4-FFF2-40B4-BE49-F238E27FC236}">
                    <a16:creationId xmlns:a16="http://schemas.microsoft.com/office/drawing/2014/main" id="{C9F266AF-359A-194E-8F29-65E4D31BF3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82105" name="Group 475">
                <a:extLst>
                  <a:ext uri="{FF2B5EF4-FFF2-40B4-BE49-F238E27FC236}">
                    <a16:creationId xmlns:a16="http://schemas.microsoft.com/office/drawing/2014/main" id="{6BC5C055-2DC4-E245-A956-4A9BD82DC1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82113" name="TextBox 476">
                  <a:extLst>
                    <a:ext uri="{FF2B5EF4-FFF2-40B4-BE49-F238E27FC236}">
                      <a16:creationId xmlns:a16="http://schemas.microsoft.com/office/drawing/2014/main" id="{CC19ED87-4945-9B43-B5E8-84E2A8F6B7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106" name="Group 478">
                <a:extLst>
                  <a:ext uri="{FF2B5EF4-FFF2-40B4-BE49-F238E27FC236}">
                    <a16:creationId xmlns:a16="http://schemas.microsoft.com/office/drawing/2014/main" id="{E355C6F6-5121-3C47-AB72-6A35FA2FC76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82111" name="TextBox 482">
                  <a:extLst>
                    <a:ext uri="{FF2B5EF4-FFF2-40B4-BE49-F238E27FC236}">
                      <a16:creationId xmlns:a16="http://schemas.microsoft.com/office/drawing/2014/main" id="{ECAEA009-926D-F84E-B8DC-D5AE454973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107" name="Group 498">
                <a:extLst>
                  <a:ext uri="{FF2B5EF4-FFF2-40B4-BE49-F238E27FC236}">
                    <a16:creationId xmlns:a16="http://schemas.microsoft.com/office/drawing/2014/main" id="{9705C22B-20B1-C24E-BBF2-ABE01F6EF7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82109" name="TextBox 499">
                  <a:extLst>
                    <a:ext uri="{FF2B5EF4-FFF2-40B4-BE49-F238E27FC236}">
                      <a16:creationId xmlns:a16="http://schemas.microsoft.com/office/drawing/2014/main" id="{D15B082D-C4CD-5A4A-AC97-B81A67DA35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1931" name="Group 132">
              <a:extLst>
                <a:ext uri="{FF2B5EF4-FFF2-40B4-BE49-F238E27FC236}">
                  <a16:creationId xmlns:a16="http://schemas.microsoft.com/office/drawing/2014/main" id="{9D77B349-1B76-6A45-B441-3DA897BF4D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1932" name="Group 6">
              <a:extLst>
                <a:ext uri="{FF2B5EF4-FFF2-40B4-BE49-F238E27FC236}">
                  <a16:creationId xmlns:a16="http://schemas.microsoft.com/office/drawing/2014/main" id="{FCDEE7BB-5D3D-7E4D-AF30-99EC1BD67E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82070" name="Group 55">
                <a:extLst>
                  <a:ext uri="{FF2B5EF4-FFF2-40B4-BE49-F238E27FC236}">
                    <a16:creationId xmlns:a16="http://schemas.microsoft.com/office/drawing/2014/main" id="{F2F9D85A-329D-4345-8C0B-716AF06C87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82091" name="TextBox 57">
                  <a:extLst>
                    <a:ext uri="{FF2B5EF4-FFF2-40B4-BE49-F238E27FC236}">
                      <a16:creationId xmlns:a16="http://schemas.microsoft.com/office/drawing/2014/main" id="{8CF1384E-5CB8-2945-88D0-4E4AFCE05FB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2071" name="TextBox 59">
                <a:extLst>
                  <a:ext uri="{FF2B5EF4-FFF2-40B4-BE49-F238E27FC236}">
                    <a16:creationId xmlns:a16="http://schemas.microsoft.com/office/drawing/2014/main" id="{721ED14D-3E68-E14B-A378-AC6068D392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81933" name="Group 17">
              <a:extLst>
                <a:ext uri="{FF2B5EF4-FFF2-40B4-BE49-F238E27FC236}">
                  <a16:creationId xmlns:a16="http://schemas.microsoft.com/office/drawing/2014/main" id="{BADE78E4-00F4-124B-ABE8-87BDF0782E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82064" name="Group 16">
                <a:extLst>
                  <a:ext uri="{FF2B5EF4-FFF2-40B4-BE49-F238E27FC236}">
                    <a16:creationId xmlns:a16="http://schemas.microsoft.com/office/drawing/2014/main" id="{85BBC6BD-B14A-F248-8E1F-E6CB1B1D5D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82068" name="TextBox 82">
                  <a:extLst>
                    <a:ext uri="{FF2B5EF4-FFF2-40B4-BE49-F238E27FC236}">
                      <a16:creationId xmlns:a16="http://schemas.microsoft.com/office/drawing/2014/main" id="{298A2044-90D4-F546-9A9D-71B8CBCC09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2065" name="TextBox 87">
                <a:extLst>
                  <a:ext uri="{FF2B5EF4-FFF2-40B4-BE49-F238E27FC236}">
                    <a16:creationId xmlns:a16="http://schemas.microsoft.com/office/drawing/2014/main" id="{A198F1C4-C760-8745-9D44-BF4BFD9129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934" name="Group 154">
              <a:extLst>
                <a:ext uri="{FF2B5EF4-FFF2-40B4-BE49-F238E27FC236}">
                  <a16:creationId xmlns:a16="http://schemas.microsoft.com/office/drawing/2014/main" id="{5D6A6048-35F5-7C4F-833D-98492D9BC8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82057" name="TextBox 155">
                <a:extLst>
                  <a:ext uri="{FF2B5EF4-FFF2-40B4-BE49-F238E27FC236}">
                    <a16:creationId xmlns:a16="http://schemas.microsoft.com/office/drawing/2014/main" id="{FA319E99-6FA4-AF44-B9A4-642EBF2528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060" name="TextBox 161">
                <a:extLst>
                  <a:ext uri="{FF2B5EF4-FFF2-40B4-BE49-F238E27FC236}">
                    <a16:creationId xmlns:a16="http://schemas.microsoft.com/office/drawing/2014/main" id="{DC304EA0-7B6D-E54C-B39C-6DEE322C49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935" name="Group 138">
              <a:extLst>
                <a:ext uri="{FF2B5EF4-FFF2-40B4-BE49-F238E27FC236}">
                  <a16:creationId xmlns:a16="http://schemas.microsoft.com/office/drawing/2014/main" id="{31324A25-9119-F248-84CA-D5916EDD87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82050" name="TextBox 139">
                <a:extLst>
                  <a:ext uri="{FF2B5EF4-FFF2-40B4-BE49-F238E27FC236}">
                    <a16:creationId xmlns:a16="http://schemas.microsoft.com/office/drawing/2014/main" id="{DAEF9725-F276-2A46-AF4C-2E5802D66F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2053" name="TextBox 145">
                <a:extLst>
                  <a:ext uri="{FF2B5EF4-FFF2-40B4-BE49-F238E27FC236}">
                    <a16:creationId xmlns:a16="http://schemas.microsoft.com/office/drawing/2014/main" id="{CC61AA85-D7A0-DE4F-9891-AA53ECAF40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38" name="Group 37">
              <a:extLst>
                <a:ext uri="{FF2B5EF4-FFF2-40B4-BE49-F238E27FC236}">
                  <a16:creationId xmlns:a16="http://schemas.microsoft.com/office/drawing/2014/main" id="{0156296B-19FD-0A40-9840-9134A04FDE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2049" name="TextBox 36">
                <a:extLst>
                  <a:ext uri="{FF2B5EF4-FFF2-40B4-BE49-F238E27FC236}">
                    <a16:creationId xmlns:a16="http://schemas.microsoft.com/office/drawing/2014/main" id="{D93625C0-EA01-4A49-A605-F706EE0D8F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43" name="Group 186">
              <a:extLst>
                <a:ext uri="{FF2B5EF4-FFF2-40B4-BE49-F238E27FC236}">
                  <a16:creationId xmlns:a16="http://schemas.microsoft.com/office/drawing/2014/main" id="{8071E8B3-47A9-814C-981C-2329F6CFF8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47" name="Group 23">
              <a:extLst>
                <a:ext uri="{FF2B5EF4-FFF2-40B4-BE49-F238E27FC236}">
                  <a16:creationId xmlns:a16="http://schemas.microsoft.com/office/drawing/2014/main" id="{D4DA305A-EB8A-8542-B298-3B6ABDE986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761" y="5620357"/>
              <a:ext cx="3786599" cy="646331"/>
              <a:chOff x="396761" y="5620357"/>
              <a:chExt cx="3786599" cy="646331"/>
            </a:xfrm>
          </p:grpSpPr>
          <p:grpSp>
            <p:nvGrpSpPr>
              <p:cNvPr id="82033" name="Group 43">
                <a:extLst>
                  <a:ext uri="{FF2B5EF4-FFF2-40B4-BE49-F238E27FC236}">
                    <a16:creationId xmlns:a16="http://schemas.microsoft.com/office/drawing/2014/main" id="{E0CB7D5C-7D10-E742-AFCC-47BB27B858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433" y="5672242"/>
                <a:ext cx="854927" cy="496305"/>
                <a:chOff x="1144621" y="4503159"/>
                <a:chExt cx="854927" cy="496305"/>
              </a:xfrm>
            </p:grpSpPr>
            <p:grpSp>
              <p:nvGrpSpPr>
                <p:cNvPr id="82041" name="Group 38">
                  <a:extLst>
                    <a:ext uri="{FF2B5EF4-FFF2-40B4-BE49-F238E27FC236}">
                      <a16:creationId xmlns:a16="http://schemas.microsoft.com/office/drawing/2014/main" id="{DA9F2B02-A534-2540-9912-B4F36A235A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331" cy="246221"/>
                  <a:chOff x="512956" y="1615016"/>
                  <a:chExt cx="646331" cy="246221"/>
                </a:xfrm>
              </p:grpSpPr>
              <p:sp>
                <p:nvSpPr>
                  <p:cNvPr id="82044" name="TextBox 39">
                    <a:extLst>
                      <a:ext uri="{FF2B5EF4-FFF2-40B4-BE49-F238E27FC236}">
                        <a16:creationId xmlns:a16="http://schemas.microsoft.com/office/drawing/2014/main" id="{0EE7340B-B63C-304A-AC16-29BBCAC266B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331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3" y="1635128"/>
                    <a:ext cx="517487" cy="20003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82042" name="TextBox 41">
                  <a:extLst>
                    <a:ext uri="{FF2B5EF4-FFF2-40B4-BE49-F238E27FC236}">
                      <a16:creationId xmlns:a16="http://schemas.microsoft.com/office/drawing/2014/main" id="{AB6866A5-A83B-CC43-89C3-A544D12DBE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6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1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8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30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2037" name="Group 106">
                <a:extLst>
                  <a:ext uri="{FF2B5EF4-FFF2-40B4-BE49-F238E27FC236}">
                    <a16:creationId xmlns:a16="http://schemas.microsoft.com/office/drawing/2014/main" id="{62272B58-2486-004F-82D5-DBA833C96F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7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2040" name="TextBox 108">
                  <a:extLst>
                    <a:ext uri="{FF2B5EF4-FFF2-40B4-BE49-F238E27FC236}">
                      <a16:creationId xmlns:a16="http://schemas.microsoft.com/office/drawing/2014/main" id="{E9C7AD97-D7F4-3847-A4F8-6DBF8A4F3A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7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49" name="Group 5">
              <a:extLst>
                <a:ext uri="{FF2B5EF4-FFF2-40B4-BE49-F238E27FC236}">
                  <a16:creationId xmlns:a16="http://schemas.microsoft.com/office/drawing/2014/main" id="{8DAD8D32-BFD1-6A4E-9588-A6899087A3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82031" name="TextBox 483">
                <a:extLst>
                  <a:ext uri="{FF2B5EF4-FFF2-40B4-BE49-F238E27FC236}">
                    <a16:creationId xmlns:a16="http://schemas.microsoft.com/office/drawing/2014/main" id="{F970119A-4E8F-6E40-9716-3FD2FA7A25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1951" name="Group 32">
              <a:extLst>
                <a:ext uri="{FF2B5EF4-FFF2-40B4-BE49-F238E27FC236}">
                  <a16:creationId xmlns:a16="http://schemas.microsoft.com/office/drawing/2014/main" id="{9EA78615-9D74-454E-BA9A-C6FDCA1DE9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82023" name="Group 491">
                <a:extLst>
                  <a:ext uri="{FF2B5EF4-FFF2-40B4-BE49-F238E27FC236}">
                    <a16:creationId xmlns:a16="http://schemas.microsoft.com/office/drawing/2014/main" id="{2A6D2AE7-1B19-5142-8807-C381F0855F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82029" name="TextBox 492">
                  <a:extLst>
                    <a:ext uri="{FF2B5EF4-FFF2-40B4-BE49-F238E27FC236}">
                      <a16:creationId xmlns:a16="http://schemas.microsoft.com/office/drawing/2014/main" id="{8C3B3763-D894-5641-8C17-64134518161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024" name="Group 494">
                <a:extLst>
                  <a:ext uri="{FF2B5EF4-FFF2-40B4-BE49-F238E27FC236}">
                    <a16:creationId xmlns:a16="http://schemas.microsoft.com/office/drawing/2014/main" id="{960AA40D-C267-964F-AA9B-F1F3AE5FBD3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82027" name="TextBox 495">
                  <a:extLst>
                    <a:ext uri="{FF2B5EF4-FFF2-40B4-BE49-F238E27FC236}">
                      <a16:creationId xmlns:a16="http://schemas.microsoft.com/office/drawing/2014/main" id="{20914866-C894-8145-9FAA-A6DBCC1C3D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2025" name="TextBox 503">
                <a:extLst>
                  <a:ext uri="{FF2B5EF4-FFF2-40B4-BE49-F238E27FC236}">
                    <a16:creationId xmlns:a16="http://schemas.microsoft.com/office/drawing/2014/main" id="{E447217F-E837-1242-8EDA-149ECF9F0E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1955" name="TextBox 12">
              <a:extLst>
                <a:ext uri="{FF2B5EF4-FFF2-40B4-BE49-F238E27FC236}">
                  <a16:creationId xmlns:a16="http://schemas.microsoft.com/office/drawing/2014/main" id="{2D6CA05E-6812-474B-BEFA-6FD71C5A9D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81956" name="Group 317">
              <a:extLst>
                <a:ext uri="{FF2B5EF4-FFF2-40B4-BE49-F238E27FC236}">
                  <a16:creationId xmlns:a16="http://schemas.microsoft.com/office/drawing/2014/main" id="{042C364F-EBCD-4A44-8D6A-4399B0663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82006" name="Group 318">
                <a:extLst>
                  <a:ext uri="{FF2B5EF4-FFF2-40B4-BE49-F238E27FC236}">
                    <a16:creationId xmlns:a16="http://schemas.microsoft.com/office/drawing/2014/main" id="{7B7FFAD7-1AD2-3342-9CA0-AE695BB780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2015" name="Group 327">
                  <a:extLst>
                    <a:ext uri="{FF2B5EF4-FFF2-40B4-BE49-F238E27FC236}">
                      <a16:creationId xmlns:a16="http://schemas.microsoft.com/office/drawing/2014/main" id="{4F7075F0-DCB0-EA43-9409-D9A2791B1D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82016" name="TextBox 7">
                    <a:extLst>
                      <a:ext uri="{FF2B5EF4-FFF2-40B4-BE49-F238E27FC236}">
                        <a16:creationId xmlns:a16="http://schemas.microsoft.com/office/drawing/2014/main" id="{82EA9136-D9F1-7B49-8DF8-D56C34834AE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2018" name="TextBox 329">
                    <a:extLst>
                      <a:ext uri="{FF2B5EF4-FFF2-40B4-BE49-F238E27FC236}">
                        <a16:creationId xmlns:a16="http://schemas.microsoft.com/office/drawing/2014/main" id="{C348E219-5EE3-964A-81EA-8B68D02E3C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82019" name="Group 330">
                    <a:extLst>
                      <a:ext uri="{FF2B5EF4-FFF2-40B4-BE49-F238E27FC236}">
                        <a16:creationId xmlns:a16="http://schemas.microsoft.com/office/drawing/2014/main" id="{A5CF867E-3667-BC40-93FA-CE9291773DF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82021" name="TextBox 333">
                      <a:extLst>
                        <a:ext uri="{FF2B5EF4-FFF2-40B4-BE49-F238E27FC236}">
                          <a16:creationId xmlns:a16="http://schemas.microsoft.com/office/drawing/2014/main" id="{7638ECF1-9D6B-7844-9730-97738B5F45D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82020" name="TextBox 332">
                    <a:extLst>
                      <a:ext uri="{FF2B5EF4-FFF2-40B4-BE49-F238E27FC236}">
                        <a16:creationId xmlns:a16="http://schemas.microsoft.com/office/drawing/2014/main" id="{546FE885-36EB-4F49-A5DC-05FA7C1E807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1957" name="Group 11">
              <a:extLst>
                <a:ext uri="{FF2B5EF4-FFF2-40B4-BE49-F238E27FC236}">
                  <a16:creationId xmlns:a16="http://schemas.microsoft.com/office/drawing/2014/main" id="{E911C709-E4B4-AD48-BBF4-B81986F113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62" name="Group 60">
              <a:extLst>
                <a:ext uri="{FF2B5EF4-FFF2-40B4-BE49-F238E27FC236}">
                  <a16:creationId xmlns:a16="http://schemas.microsoft.com/office/drawing/2014/main" id="{212BFB6E-97D5-5D4E-AC78-65BD6A5E5D9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1995" name="Group 53">
                <a:extLst>
                  <a:ext uri="{FF2B5EF4-FFF2-40B4-BE49-F238E27FC236}">
                    <a16:creationId xmlns:a16="http://schemas.microsoft.com/office/drawing/2014/main" id="{FAE8EEB2-26F7-C249-974A-FC59D74391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1998" name="Group 52">
                  <a:extLst>
                    <a:ext uri="{FF2B5EF4-FFF2-40B4-BE49-F238E27FC236}">
                      <a16:creationId xmlns:a16="http://schemas.microsoft.com/office/drawing/2014/main" id="{AD281305-13EF-5A49-900A-AAE0306CAC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82002" name="TextBox 122">
                    <a:extLst>
                      <a:ext uri="{FF2B5EF4-FFF2-40B4-BE49-F238E27FC236}">
                        <a16:creationId xmlns:a16="http://schemas.microsoft.com/office/drawing/2014/main" id="{A2D6EFB8-9966-8F4E-AEFE-5B8237C692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1999" name="TextBox 128">
                  <a:extLst>
                    <a:ext uri="{FF2B5EF4-FFF2-40B4-BE49-F238E27FC236}">
                      <a16:creationId xmlns:a16="http://schemas.microsoft.com/office/drawing/2014/main" id="{F404BE7A-871A-D04F-9F7D-E77E12C3FE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1963" name="TextBox 359">
              <a:extLst>
                <a:ext uri="{FF2B5EF4-FFF2-40B4-BE49-F238E27FC236}">
                  <a16:creationId xmlns:a16="http://schemas.microsoft.com/office/drawing/2014/main" id="{6D17E34C-FCEE-B049-A186-F55E0D3D9E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81964" name="Group 31">
              <a:extLst>
                <a:ext uri="{FF2B5EF4-FFF2-40B4-BE49-F238E27FC236}">
                  <a16:creationId xmlns:a16="http://schemas.microsoft.com/office/drawing/2014/main" id="{A2D12C14-BC3E-7046-A722-7CFF0A7FD1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81985" name="Group 28">
                <a:extLst>
                  <a:ext uri="{FF2B5EF4-FFF2-40B4-BE49-F238E27FC236}">
                    <a16:creationId xmlns:a16="http://schemas.microsoft.com/office/drawing/2014/main" id="{7A55FE43-F696-1E4A-B00E-CD46EEAC9A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1988" name="Group 24">
                  <a:extLst>
                    <a:ext uri="{FF2B5EF4-FFF2-40B4-BE49-F238E27FC236}">
                      <a16:creationId xmlns:a16="http://schemas.microsoft.com/office/drawing/2014/main" id="{8BE2769B-8ED0-7A4B-B05D-D99E4800869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81992" name="TextBox 171">
                    <a:extLst>
                      <a:ext uri="{FF2B5EF4-FFF2-40B4-BE49-F238E27FC236}">
                        <a16:creationId xmlns:a16="http://schemas.microsoft.com/office/drawing/2014/main" id="{B60F90FB-C91F-5441-AAC2-44DBAB4DBE5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1989" name="TextBox 177">
                  <a:extLst>
                    <a:ext uri="{FF2B5EF4-FFF2-40B4-BE49-F238E27FC236}">
                      <a16:creationId xmlns:a16="http://schemas.microsoft.com/office/drawing/2014/main" id="{D8BE5EA9-4470-0C44-BCFD-C14C8D1B31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1966" name="Group 358">
              <a:extLst>
                <a:ext uri="{FF2B5EF4-FFF2-40B4-BE49-F238E27FC236}">
                  <a16:creationId xmlns:a16="http://schemas.microsoft.com/office/drawing/2014/main" id="{93569F4D-6984-F245-8BF1-D5A80C09EB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81967" name="Group 377">
                <a:extLst>
                  <a:ext uri="{FF2B5EF4-FFF2-40B4-BE49-F238E27FC236}">
                    <a16:creationId xmlns:a16="http://schemas.microsoft.com/office/drawing/2014/main" id="{62219FB8-3AEB-F44C-A6A6-2620C7B003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81972" name="TextBox 7">
                  <a:extLst>
                    <a:ext uri="{FF2B5EF4-FFF2-40B4-BE49-F238E27FC236}">
                      <a16:creationId xmlns:a16="http://schemas.microsoft.com/office/drawing/2014/main" id="{854545ED-E2F8-D84B-8987-3437E59553C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81973" name="Group 390">
                  <a:extLst>
                    <a:ext uri="{FF2B5EF4-FFF2-40B4-BE49-F238E27FC236}">
                      <a16:creationId xmlns:a16="http://schemas.microsoft.com/office/drawing/2014/main" id="{4FC33653-22AC-D340-A0AF-BC3BF01CFC7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81974" name="TextBox 391">
                    <a:extLst>
                      <a:ext uri="{FF2B5EF4-FFF2-40B4-BE49-F238E27FC236}">
                        <a16:creationId xmlns:a16="http://schemas.microsoft.com/office/drawing/2014/main" id="{942F0D87-25A6-404A-9400-B47D728E0A7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1968" name="TextBox 381">
                <a:extLst>
                  <a:ext uri="{FF2B5EF4-FFF2-40B4-BE49-F238E27FC236}">
                    <a16:creationId xmlns:a16="http://schemas.microsoft.com/office/drawing/2014/main" id="{003DFACD-8A2B-8148-BA8F-E77A6C9422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1970" name="TextBox 384">
                <a:extLst>
                  <a:ext uri="{FF2B5EF4-FFF2-40B4-BE49-F238E27FC236}">
                    <a16:creationId xmlns:a16="http://schemas.microsoft.com/office/drawing/2014/main" id="{56112B56-1BBF-8D40-B093-CE68A2CCED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1923" name="Group 404">
            <a:extLst>
              <a:ext uri="{FF2B5EF4-FFF2-40B4-BE49-F238E27FC236}">
                <a16:creationId xmlns:a16="http://schemas.microsoft.com/office/drawing/2014/main" id="{D65C0BA4-AF0D-AE46-BDB1-3CB3D32D1DC9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81924" name="TextBox 405">
              <a:extLst>
                <a:ext uri="{FF2B5EF4-FFF2-40B4-BE49-F238E27FC236}">
                  <a16:creationId xmlns:a16="http://schemas.microsoft.com/office/drawing/2014/main" id="{1241F718-F5E7-DA4D-8306-146C893514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1927" name="TextBox 411">
              <a:extLst>
                <a:ext uri="{FF2B5EF4-FFF2-40B4-BE49-F238E27FC236}">
                  <a16:creationId xmlns:a16="http://schemas.microsoft.com/office/drawing/2014/main" id="{52B4B7AB-054F-9748-8439-74970F9D42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1929" name="TextBox 413">
              <a:extLst>
                <a:ext uri="{FF2B5EF4-FFF2-40B4-BE49-F238E27FC236}">
                  <a16:creationId xmlns:a16="http://schemas.microsoft.com/office/drawing/2014/main" id="{7A6490E3-9DCE-DC40-A123-35E096836A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69" name="Group 29">
            <a:extLst>
              <a:ext uri="{FF2B5EF4-FFF2-40B4-BE49-F238E27FC236}">
                <a16:creationId xmlns:a16="http://schemas.microsoft.com/office/drawing/2014/main" id="{CEE5A835-CB1F-5F44-8CF0-B5B6CF4E05C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84002" name="Group 49">
              <a:extLst>
                <a:ext uri="{FF2B5EF4-FFF2-40B4-BE49-F238E27FC236}">
                  <a16:creationId xmlns:a16="http://schemas.microsoft.com/office/drawing/2014/main" id="{C12CE439-8029-E34B-8A73-AFEC4BF088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84168" name="Group 33">
                <a:extLst>
                  <a:ext uri="{FF2B5EF4-FFF2-40B4-BE49-F238E27FC236}">
                    <a16:creationId xmlns:a16="http://schemas.microsoft.com/office/drawing/2014/main" id="{332419F0-4D4E-3740-A8FE-4AFEF193B9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84210" name="TextBox 467">
                  <a:extLst>
                    <a:ext uri="{FF2B5EF4-FFF2-40B4-BE49-F238E27FC236}">
                      <a16:creationId xmlns:a16="http://schemas.microsoft.com/office/drawing/2014/main" id="{0D63A8E3-5543-4844-94DE-8F1F40FA15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69" name="Group 34">
                <a:extLst>
                  <a:ext uri="{FF2B5EF4-FFF2-40B4-BE49-F238E27FC236}">
                    <a16:creationId xmlns:a16="http://schemas.microsoft.com/office/drawing/2014/main" id="{0CBA72BB-ED44-CB47-98E1-76C658E345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84208" name="TextBox 469">
                  <a:extLst>
                    <a:ext uri="{FF2B5EF4-FFF2-40B4-BE49-F238E27FC236}">
                      <a16:creationId xmlns:a16="http://schemas.microsoft.com/office/drawing/2014/main" id="{E2CA3D68-E08B-CF43-9054-DEBF5095D45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171" name="TextBox 472">
                <a:extLst>
                  <a:ext uri="{FF2B5EF4-FFF2-40B4-BE49-F238E27FC236}">
                    <a16:creationId xmlns:a16="http://schemas.microsoft.com/office/drawing/2014/main" id="{E0BBE59F-55DD-094F-B185-1485060B0F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84172" name="Group 441">
                <a:extLst>
                  <a:ext uri="{FF2B5EF4-FFF2-40B4-BE49-F238E27FC236}">
                    <a16:creationId xmlns:a16="http://schemas.microsoft.com/office/drawing/2014/main" id="{959D35E7-80E1-4346-9B13-B066B6941E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84191" name="Group 450">
                  <a:extLst>
                    <a:ext uri="{FF2B5EF4-FFF2-40B4-BE49-F238E27FC236}">
                      <a16:creationId xmlns:a16="http://schemas.microsoft.com/office/drawing/2014/main" id="{79FC5FC1-2BBD-8C46-919D-5E8BB61AAF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84205" name="TextBox 464">
                    <a:extLst>
                      <a:ext uri="{FF2B5EF4-FFF2-40B4-BE49-F238E27FC236}">
                        <a16:creationId xmlns:a16="http://schemas.microsoft.com/office/drawing/2014/main" id="{11E40341-9C75-0548-AA4B-56F749D8F1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207" name="TextBox 466">
                    <a:extLst>
                      <a:ext uri="{FF2B5EF4-FFF2-40B4-BE49-F238E27FC236}">
                        <a16:creationId xmlns:a16="http://schemas.microsoft.com/office/drawing/2014/main" id="{E4660FC7-D5D5-594B-885A-E659AC4F102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84192" name="Group 451">
                  <a:extLst>
                    <a:ext uri="{FF2B5EF4-FFF2-40B4-BE49-F238E27FC236}">
                      <a16:creationId xmlns:a16="http://schemas.microsoft.com/office/drawing/2014/main" id="{BDCE09B2-DBEF-E849-8F4E-D44D7C71DD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84202" name="TextBox 461">
                    <a:extLst>
                      <a:ext uri="{FF2B5EF4-FFF2-40B4-BE49-F238E27FC236}">
                        <a16:creationId xmlns:a16="http://schemas.microsoft.com/office/drawing/2014/main" id="{CD5B77C5-C78D-AA4E-AC04-9653BAA233F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204" name="TextBox 463">
                    <a:extLst>
                      <a:ext uri="{FF2B5EF4-FFF2-40B4-BE49-F238E27FC236}">
                        <a16:creationId xmlns:a16="http://schemas.microsoft.com/office/drawing/2014/main" id="{855FA2D8-5761-B241-A3B5-67CC195938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84193" name="Group 452">
                  <a:extLst>
                    <a:ext uri="{FF2B5EF4-FFF2-40B4-BE49-F238E27FC236}">
                      <a16:creationId xmlns:a16="http://schemas.microsoft.com/office/drawing/2014/main" id="{D1899422-F36B-3144-B1FE-32C2A7D292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84199" name="TextBox 458">
                    <a:extLst>
                      <a:ext uri="{FF2B5EF4-FFF2-40B4-BE49-F238E27FC236}">
                        <a16:creationId xmlns:a16="http://schemas.microsoft.com/office/drawing/2014/main" id="{74725D8C-E6DB-2646-84E1-4E85502367A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201" name="TextBox 460">
                    <a:extLst>
                      <a:ext uri="{FF2B5EF4-FFF2-40B4-BE49-F238E27FC236}">
                        <a16:creationId xmlns:a16="http://schemas.microsoft.com/office/drawing/2014/main" id="{2BC4CE78-10ED-F14F-921F-05E457AED33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195" name="Group 453">
                  <a:extLst>
                    <a:ext uri="{FF2B5EF4-FFF2-40B4-BE49-F238E27FC236}">
                      <a16:creationId xmlns:a16="http://schemas.microsoft.com/office/drawing/2014/main" id="{D04FB849-1FBD-0746-8B63-FC8F6E3F90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84196" name="TextBox 455">
                    <a:extLst>
                      <a:ext uri="{FF2B5EF4-FFF2-40B4-BE49-F238E27FC236}">
                        <a16:creationId xmlns:a16="http://schemas.microsoft.com/office/drawing/2014/main" id="{02FEF38B-5E0C-7A41-946E-917F409159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198" name="TextBox 457">
                    <a:extLst>
                      <a:ext uri="{FF2B5EF4-FFF2-40B4-BE49-F238E27FC236}">
                        <a16:creationId xmlns:a16="http://schemas.microsoft.com/office/drawing/2014/main" id="{3E506011-788F-DA4B-9AA5-55A51A2230F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84173" name="Group 44">
                <a:extLst>
                  <a:ext uri="{FF2B5EF4-FFF2-40B4-BE49-F238E27FC236}">
                    <a16:creationId xmlns:a16="http://schemas.microsoft.com/office/drawing/2014/main" id="{F97F8146-1C0E-484A-9E78-18F4EFCBC3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84189" name="TextBox 443">
                  <a:extLst>
                    <a:ext uri="{FF2B5EF4-FFF2-40B4-BE49-F238E27FC236}">
                      <a16:creationId xmlns:a16="http://schemas.microsoft.com/office/drawing/2014/main" id="{F79664BD-D7C1-5148-B8A5-29430528729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74" name="Group 48">
                <a:extLst>
                  <a:ext uri="{FF2B5EF4-FFF2-40B4-BE49-F238E27FC236}">
                    <a16:creationId xmlns:a16="http://schemas.microsoft.com/office/drawing/2014/main" id="{EBF7AEE2-BC30-FF48-AF80-BBF9521E56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84187" name="TextBox 445">
                  <a:extLst>
                    <a:ext uri="{FF2B5EF4-FFF2-40B4-BE49-F238E27FC236}">
                      <a16:creationId xmlns:a16="http://schemas.microsoft.com/office/drawing/2014/main" id="{00C516B9-3E51-4F47-88EC-294F1286A5B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175" name="TextBox 448">
                <a:extLst>
                  <a:ext uri="{FF2B5EF4-FFF2-40B4-BE49-F238E27FC236}">
                    <a16:creationId xmlns:a16="http://schemas.microsoft.com/office/drawing/2014/main" id="{7DA71763-D9CE-0D41-A41C-FEE82179B1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84176" name="TextBox 474">
                <a:extLst>
                  <a:ext uri="{FF2B5EF4-FFF2-40B4-BE49-F238E27FC236}">
                    <a16:creationId xmlns:a16="http://schemas.microsoft.com/office/drawing/2014/main" id="{767DC2D8-BC51-234C-925E-51814EB7FD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84177" name="Group 475">
                <a:extLst>
                  <a:ext uri="{FF2B5EF4-FFF2-40B4-BE49-F238E27FC236}">
                    <a16:creationId xmlns:a16="http://schemas.microsoft.com/office/drawing/2014/main" id="{50520FF4-5772-FE40-A50F-D90A609CBB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84185" name="TextBox 476">
                  <a:extLst>
                    <a:ext uri="{FF2B5EF4-FFF2-40B4-BE49-F238E27FC236}">
                      <a16:creationId xmlns:a16="http://schemas.microsoft.com/office/drawing/2014/main" id="{7E26DE24-5C16-2442-BE4E-E46DD0A7E34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78" name="Group 478">
                <a:extLst>
                  <a:ext uri="{FF2B5EF4-FFF2-40B4-BE49-F238E27FC236}">
                    <a16:creationId xmlns:a16="http://schemas.microsoft.com/office/drawing/2014/main" id="{67594FB7-1C94-734A-9089-50AB1717F38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84183" name="TextBox 482">
                  <a:extLst>
                    <a:ext uri="{FF2B5EF4-FFF2-40B4-BE49-F238E27FC236}">
                      <a16:creationId xmlns:a16="http://schemas.microsoft.com/office/drawing/2014/main" id="{19BF6661-0462-FD4E-B99B-966B30DEA7D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179" name="Group 498">
                <a:extLst>
                  <a:ext uri="{FF2B5EF4-FFF2-40B4-BE49-F238E27FC236}">
                    <a16:creationId xmlns:a16="http://schemas.microsoft.com/office/drawing/2014/main" id="{87CBED8C-7450-C94A-B990-4DBA2C6B5B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84181" name="TextBox 499">
                  <a:extLst>
                    <a:ext uri="{FF2B5EF4-FFF2-40B4-BE49-F238E27FC236}">
                      <a16:creationId xmlns:a16="http://schemas.microsoft.com/office/drawing/2014/main" id="{ADB55917-DDF9-EE46-9483-BE32231D4C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4003" name="Group 132">
              <a:extLst>
                <a:ext uri="{FF2B5EF4-FFF2-40B4-BE49-F238E27FC236}">
                  <a16:creationId xmlns:a16="http://schemas.microsoft.com/office/drawing/2014/main" id="{4E13B4BB-3CCB-7C4F-A63B-E0FF85CB79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4004" name="Group 6">
              <a:extLst>
                <a:ext uri="{FF2B5EF4-FFF2-40B4-BE49-F238E27FC236}">
                  <a16:creationId xmlns:a16="http://schemas.microsoft.com/office/drawing/2014/main" id="{0ACA1F05-2FD8-244F-B233-89C33CE826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84142" name="Group 55">
                <a:extLst>
                  <a:ext uri="{FF2B5EF4-FFF2-40B4-BE49-F238E27FC236}">
                    <a16:creationId xmlns:a16="http://schemas.microsoft.com/office/drawing/2014/main" id="{C2398E21-A50D-0348-88EB-3F26B379A9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84163" name="TextBox 57">
                  <a:extLst>
                    <a:ext uri="{FF2B5EF4-FFF2-40B4-BE49-F238E27FC236}">
                      <a16:creationId xmlns:a16="http://schemas.microsoft.com/office/drawing/2014/main" id="{739C972E-5843-3D4E-A16A-EB568AC2B0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4143" name="TextBox 59">
                <a:extLst>
                  <a:ext uri="{FF2B5EF4-FFF2-40B4-BE49-F238E27FC236}">
                    <a16:creationId xmlns:a16="http://schemas.microsoft.com/office/drawing/2014/main" id="{FC861E6D-3781-9449-9CBD-2EF967E056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84005" name="Group 17">
              <a:extLst>
                <a:ext uri="{FF2B5EF4-FFF2-40B4-BE49-F238E27FC236}">
                  <a16:creationId xmlns:a16="http://schemas.microsoft.com/office/drawing/2014/main" id="{D595793F-FD90-6447-81AD-38CDCF95FD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84136" name="Group 16">
                <a:extLst>
                  <a:ext uri="{FF2B5EF4-FFF2-40B4-BE49-F238E27FC236}">
                    <a16:creationId xmlns:a16="http://schemas.microsoft.com/office/drawing/2014/main" id="{3404CD1F-BF40-2C49-A880-1A9A190EF1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84140" name="TextBox 82">
                  <a:extLst>
                    <a:ext uri="{FF2B5EF4-FFF2-40B4-BE49-F238E27FC236}">
                      <a16:creationId xmlns:a16="http://schemas.microsoft.com/office/drawing/2014/main" id="{E35C86C8-9D8C-D343-A457-492DA81495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137" name="TextBox 87">
                <a:extLst>
                  <a:ext uri="{FF2B5EF4-FFF2-40B4-BE49-F238E27FC236}">
                    <a16:creationId xmlns:a16="http://schemas.microsoft.com/office/drawing/2014/main" id="{B6A859B1-FD93-F142-8681-579124EB69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006" name="Group 154">
              <a:extLst>
                <a:ext uri="{FF2B5EF4-FFF2-40B4-BE49-F238E27FC236}">
                  <a16:creationId xmlns:a16="http://schemas.microsoft.com/office/drawing/2014/main" id="{3CD9600C-6937-9E45-B66B-6182AE17D9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84129" name="TextBox 155">
                <a:extLst>
                  <a:ext uri="{FF2B5EF4-FFF2-40B4-BE49-F238E27FC236}">
                    <a16:creationId xmlns:a16="http://schemas.microsoft.com/office/drawing/2014/main" id="{CDD3DC53-7F02-A94C-B622-8CC64B868A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132" name="TextBox 161">
                <a:extLst>
                  <a:ext uri="{FF2B5EF4-FFF2-40B4-BE49-F238E27FC236}">
                    <a16:creationId xmlns:a16="http://schemas.microsoft.com/office/drawing/2014/main" id="{05563091-DBEF-6842-B2B6-B1E34FA110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007" name="Group 138">
              <a:extLst>
                <a:ext uri="{FF2B5EF4-FFF2-40B4-BE49-F238E27FC236}">
                  <a16:creationId xmlns:a16="http://schemas.microsoft.com/office/drawing/2014/main" id="{3EFE3386-C8A7-B342-9498-B3AA82AE8D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84122" name="TextBox 139">
                <a:extLst>
                  <a:ext uri="{FF2B5EF4-FFF2-40B4-BE49-F238E27FC236}">
                    <a16:creationId xmlns:a16="http://schemas.microsoft.com/office/drawing/2014/main" id="{4E347E2D-7614-9A4C-82E5-ED21845482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4125" name="TextBox 145">
                <a:extLst>
                  <a:ext uri="{FF2B5EF4-FFF2-40B4-BE49-F238E27FC236}">
                    <a16:creationId xmlns:a16="http://schemas.microsoft.com/office/drawing/2014/main" id="{06280F39-32BF-DE42-870B-2B9A2A1A39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10" name="Group 37">
              <a:extLst>
                <a:ext uri="{FF2B5EF4-FFF2-40B4-BE49-F238E27FC236}">
                  <a16:creationId xmlns:a16="http://schemas.microsoft.com/office/drawing/2014/main" id="{821555ED-F363-7140-B514-7518A34E8A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121" name="TextBox 36">
                <a:extLst>
                  <a:ext uri="{FF2B5EF4-FFF2-40B4-BE49-F238E27FC236}">
                    <a16:creationId xmlns:a16="http://schemas.microsoft.com/office/drawing/2014/main" id="{A10BBD88-E96E-884D-80F5-4E4A2E2648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15" name="Group 186">
              <a:extLst>
                <a:ext uri="{FF2B5EF4-FFF2-40B4-BE49-F238E27FC236}">
                  <a16:creationId xmlns:a16="http://schemas.microsoft.com/office/drawing/2014/main" id="{6716E00C-9FF6-0F45-BA1D-BC9631FE51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19" name="Group 23">
              <a:extLst>
                <a:ext uri="{FF2B5EF4-FFF2-40B4-BE49-F238E27FC236}">
                  <a16:creationId xmlns:a16="http://schemas.microsoft.com/office/drawing/2014/main" id="{E773F85D-EB0A-524C-9D30-57B12F0626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84105" name="Group 43">
                <a:extLst>
                  <a:ext uri="{FF2B5EF4-FFF2-40B4-BE49-F238E27FC236}">
                    <a16:creationId xmlns:a16="http://schemas.microsoft.com/office/drawing/2014/main" id="{2147F165-390F-C444-B07A-7767583CD3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84113" name="Group 38">
                  <a:extLst>
                    <a:ext uri="{FF2B5EF4-FFF2-40B4-BE49-F238E27FC236}">
                      <a16:creationId xmlns:a16="http://schemas.microsoft.com/office/drawing/2014/main" id="{6D13C40C-0D0D-6144-AD58-252CE92340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84116" name="TextBox 39">
                    <a:extLst>
                      <a:ext uri="{FF2B5EF4-FFF2-40B4-BE49-F238E27FC236}">
                        <a16:creationId xmlns:a16="http://schemas.microsoft.com/office/drawing/2014/main" id="{D200E6F2-7E21-DD45-A6B1-238E72F202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84114" name="TextBox 41">
                  <a:extLst>
                    <a:ext uri="{FF2B5EF4-FFF2-40B4-BE49-F238E27FC236}">
                      <a16:creationId xmlns:a16="http://schemas.microsoft.com/office/drawing/2014/main" id="{42BAEF30-229D-BE42-AC08-2D690872153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109" name="Group 106">
                <a:extLst>
                  <a:ext uri="{FF2B5EF4-FFF2-40B4-BE49-F238E27FC236}">
                    <a16:creationId xmlns:a16="http://schemas.microsoft.com/office/drawing/2014/main" id="{DFDB64AD-8DED-844F-9BDB-4D573210E1B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4112" name="TextBox 108">
                  <a:extLst>
                    <a:ext uri="{FF2B5EF4-FFF2-40B4-BE49-F238E27FC236}">
                      <a16:creationId xmlns:a16="http://schemas.microsoft.com/office/drawing/2014/main" id="{37812828-8330-F440-93C4-04E9B9E1C4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21" name="Group 5">
              <a:extLst>
                <a:ext uri="{FF2B5EF4-FFF2-40B4-BE49-F238E27FC236}">
                  <a16:creationId xmlns:a16="http://schemas.microsoft.com/office/drawing/2014/main" id="{A3CE3EB6-BC17-9046-AE74-C25F8C7EF0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84103" name="TextBox 483">
                <a:extLst>
                  <a:ext uri="{FF2B5EF4-FFF2-40B4-BE49-F238E27FC236}">
                    <a16:creationId xmlns:a16="http://schemas.microsoft.com/office/drawing/2014/main" id="{9030461C-C5D0-D040-AEFB-F6B54EE6E9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4023" name="Group 32">
              <a:extLst>
                <a:ext uri="{FF2B5EF4-FFF2-40B4-BE49-F238E27FC236}">
                  <a16:creationId xmlns:a16="http://schemas.microsoft.com/office/drawing/2014/main" id="{06953676-1B48-0B43-B1E7-A169913B10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84095" name="Group 491">
                <a:extLst>
                  <a:ext uri="{FF2B5EF4-FFF2-40B4-BE49-F238E27FC236}">
                    <a16:creationId xmlns:a16="http://schemas.microsoft.com/office/drawing/2014/main" id="{05A42A07-56CA-7E4A-BA95-7BE1BB64B7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84101" name="TextBox 492">
                  <a:extLst>
                    <a:ext uri="{FF2B5EF4-FFF2-40B4-BE49-F238E27FC236}">
                      <a16:creationId xmlns:a16="http://schemas.microsoft.com/office/drawing/2014/main" id="{59C36617-0E2E-A143-A725-60D7802DAD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4096" name="Group 494">
                <a:extLst>
                  <a:ext uri="{FF2B5EF4-FFF2-40B4-BE49-F238E27FC236}">
                    <a16:creationId xmlns:a16="http://schemas.microsoft.com/office/drawing/2014/main" id="{14619858-D203-AD40-8CC0-0A1F991DA06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84099" name="TextBox 495">
                  <a:extLst>
                    <a:ext uri="{FF2B5EF4-FFF2-40B4-BE49-F238E27FC236}">
                      <a16:creationId xmlns:a16="http://schemas.microsoft.com/office/drawing/2014/main" id="{93E64155-DEBD-7F44-B158-76E3B9F09A7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4097" name="TextBox 503">
                <a:extLst>
                  <a:ext uri="{FF2B5EF4-FFF2-40B4-BE49-F238E27FC236}">
                    <a16:creationId xmlns:a16="http://schemas.microsoft.com/office/drawing/2014/main" id="{FC3F2D1D-A8FD-974D-83A0-715B66A793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4027" name="TextBox 12">
              <a:extLst>
                <a:ext uri="{FF2B5EF4-FFF2-40B4-BE49-F238E27FC236}">
                  <a16:creationId xmlns:a16="http://schemas.microsoft.com/office/drawing/2014/main" id="{E1BFC0CC-8E79-0743-8F4D-D803406210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84028" name="Group 317">
              <a:extLst>
                <a:ext uri="{FF2B5EF4-FFF2-40B4-BE49-F238E27FC236}">
                  <a16:creationId xmlns:a16="http://schemas.microsoft.com/office/drawing/2014/main" id="{10321919-25E4-E046-8995-F751F46BC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84078" name="Group 318">
                <a:extLst>
                  <a:ext uri="{FF2B5EF4-FFF2-40B4-BE49-F238E27FC236}">
                    <a16:creationId xmlns:a16="http://schemas.microsoft.com/office/drawing/2014/main" id="{D8921B65-87B8-6846-AB57-1CE32A7692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087" name="Group 327">
                  <a:extLst>
                    <a:ext uri="{FF2B5EF4-FFF2-40B4-BE49-F238E27FC236}">
                      <a16:creationId xmlns:a16="http://schemas.microsoft.com/office/drawing/2014/main" id="{47BD6D2A-0FCF-3640-82BC-255BEF4FA7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84088" name="TextBox 7">
                    <a:extLst>
                      <a:ext uri="{FF2B5EF4-FFF2-40B4-BE49-F238E27FC236}">
                        <a16:creationId xmlns:a16="http://schemas.microsoft.com/office/drawing/2014/main" id="{AB66BC1D-C1B5-9A41-9AC4-2D0F9CACCB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4090" name="TextBox 329">
                    <a:extLst>
                      <a:ext uri="{FF2B5EF4-FFF2-40B4-BE49-F238E27FC236}">
                        <a16:creationId xmlns:a16="http://schemas.microsoft.com/office/drawing/2014/main" id="{9EBFF295-2CC2-A44B-840B-863751448F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84091" name="Group 330">
                    <a:extLst>
                      <a:ext uri="{FF2B5EF4-FFF2-40B4-BE49-F238E27FC236}">
                        <a16:creationId xmlns:a16="http://schemas.microsoft.com/office/drawing/2014/main" id="{6DEC8004-812C-3942-9E13-6EC627B6759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84093" name="TextBox 333">
                      <a:extLst>
                        <a:ext uri="{FF2B5EF4-FFF2-40B4-BE49-F238E27FC236}">
                          <a16:creationId xmlns:a16="http://schemas.microsoft.com/office/drawing/2014/main" id="{EFE97DC8-C9F1-5745-A31E-09A9C3F88D4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84092" name="TextBox 332">
                    <a:extLst>
                      <a:ext uri="{FF2B5EF4-FFF2-40B4-BE49-F238E27FC236}">
                        <a16:creationId xmlns:a16="http://schemas.microsoft.com/office/drawing/2014/main" id="{E0D8A4BC-2E09-B345-8D04-422165FD5D1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4029" name="Group 11">
              <a:extLst>
                <a:ext uri="{FF2B5EF4-FFF2-40B4-BE49-F238E27FC236}">
                  <a16:creationId xmlns:a16="http://schemas.microsoft.com/office/drawing/2014/main" id="{0F2B0BA5-5144-734A-9A56-3449696C21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34" name="Group 60">
              <a:extLst>
                <a:ext uri="{FF2B5EF4-FFF2-40B4-BE49-F238E27FC236}">
                  <a16:creationId xmlns:a16="http://schemas.microsoft.com/office/drawing/2014/main" id="{AA4B46A3-D48A-D149-8359-4640155FE2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4067" name="Group 53">
                <a:extLst>
                  <a:ext uri="{FF2B5EF4-FFF2-40B4-BE49-F238E27FC236}">
                    <a16:creationId xmlns:a16="http://schemas.microsoft.com/office/drawing/2014/main" id="{0A07C993-79AC-4646-804A-F0A59B3FC3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070" name="Group 52">
                  <a:extLst>
                    <a:ext uri="{FF2B5EF4-FFF2-40B4-BE49-F238E27FC236}">
                      <a16:creationId xmlns:a16="http://schemas.microsoft.com/office/drawing/2014/main" id="{B50DE3C1-6F9F-2A4C-8FDF-B5590F2B03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84074" name="TextBox 122">
                    <a:extLst>
                      <a:ext uri="{FF2B5EF4-FFF2-40B4-BE49-F238E27FC236}">
                        <a16:creationId xmlns:a16="http://schemas.microsoft.com/office/drawing/2014/main" id="{E0808D22-856E-B145-9B5E-79097A8CD4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4071" name="TextBox 128">
                  <a:extLst>
                    <a:ext uri="{FF2B5EF4-FFF2-40B4-BE49-F238E27FC236}">
                      <a16:creationId xmlns:a16="http://schemas.microsoft.com/office/drawing/2014/main" id="{FFB7F96C-5B77-EF44-9928-C71C860D52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4035" name="TextBox 359">
              <a:extLst>
                <a:ext uri="{FF2B5EF4-FFF2-40B4-BE49-F238E27FC236}">
                  <a16:creationId xmlns:a16="http://schemas.microsoft.com/office/drawing/2014/main" id="{DFF2D482-11BE-4742-9DB7-E012BB67D9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84036" name="Group 31">
              <a:extLst>
                <a:ext uri="{FF2B5EF4-FFF2-40B4-BE49-F238E27FC236}">
                  <a16:creationId xmlns:a16="http://schemas.microsoft.com/office/drawing/2014/main" id="{5EBDA695-5557-2A45-8E44-D066944592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84057" name="Group 28">
                <a:extLst>
                  <a:ext uri="{FF2B5EF4-FFF2-40B4-BE49-F238E27FC236}">
                    <a16:creationId xmlns:a16="http://schemas.microsoft.com/office/drawing/2014/main" id="{55FACBAD-4B5A-5944-A69C-2AF4BAED89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4060" name="Group 24">
                  <a:extLst>
                    <a:ext uri="{FF2B5EF4-FFF2-40B4-BE49-F238E27FC236}">
                      <a16:creationId xmlns:a16="http://schemas.microsoft.com/office/drawing/2014/main" id="{615E14B9-4F8B-A549-85BF-8DD5BD1748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84064" name="TextBox 171">
                    <a:extLst>
                      <a:ext uri="{FF2B5EF4-FFF2-40B4-BE49-F238E27FC236}">
                        <a16:creationId xmlns:a16="http://schemas.microsoft.com/office/drawing/2014/main" id="{24FE3B40-D227-C348-8B77-43BDFE9D0A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4061" name="TextBox 177">
                  <a:extLst>
                    <a:ext uri="{FF2B5EF4-FFF2-40B4-BE49-F238E27FC236}">
                      <a16:creationId xmlns:a16="http://schemas.microsoft.com/office/drawing/2014/main" id="{0B6395C3-1E2F-7247-BA29-DA7387CFA61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4038" name="Group 358">
              <a:extLst>
                <a:ext uri="{FF2B5EF4-FFF2-40B4-BE49-F238E27FC236}">
                  <a16:creationId xmlns:a16="http://schemas.microsoft.com/office/drawing/2014/main" id="{F302B4BC-664D-2547-BD75-00D548BB2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84039" name="Group 377">
                <a:extLst>
                  <a:ext uri="{FF2B5EF4-FFF2-40B4-BE49-F238E27FC236}">
                    <a16:creationId xmlns:a16="http://schemas.microsoft.com/office/drawing/2014/main" id="{A4F30E11-BEA9-7049-AB3C-3A5EEA9E19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84044" name="TextBox 7">
                  <a:extLst>
                    <a:ext uri="{FF2B5EF4-FFF2-40B4-BE49-F238E27FC236}">
                      <a16:creationId xmlns:a16="http://schemas.microsoft.com/office/drawing/2014/main" id="{6E72C76F-4619-3E44-A629-257795D9A98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84045" name="Group 390">
                  <a:extLst>
                    <a:ext uri="{FF2B5EF4-FFF2-40B4-BE49-F238E27FC236}">
                      <a16:creationId xmlns:a16="http://schemas.microsoft.com/office/drawing/2014/main" id="{A46D767D-0E29-0C4C-8F03-C9A6EC077D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84046" name="TextBox 391">
                    <a:extLst>
                      <a:ext uri="{FF2B5EF4-FFF2-40B4-BE49-F238E27FC236}">
                        <a16:creationId xmlns:a16="http://schemas.microsoft.com/office/drawing/2014/main" id="{B26D355F-F8CE-0D40-BA6F-34044A834F5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4040" name="TextBox 381">
                <a:extLst>
                  <a:ext uri="{FF2B5EF4-FFF2-40B4-BE49-F238E27FC236}">
                    <a16:creationId xmlns:a16="http://schemas.microsoft.com/office/drawing/2014/main" id="{586FD757-0AD3-7542-BF5D-4DB444A994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4042" name="TextBox 384">
                <a:extLst>
                  <a:ext uri="{FF2B5EF4-FFF2-40B4-BE49-F238E27FC236}">
                    <a16:creationId xmlns:a16="http://schemas.microsoft.com/office/drawing/2014/main" id="{32C9AF4C-AF9B-6340-8137-72D7D7C83C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3971" name="Group 4">
            <a:extLst>
              <a:ext uri="{FF2B5EF4-FFF2-40B4-BE49-F238E27FC236}">
                <a16:creationId xmlns:a16="http://schemas.microsoft.com/office/drawing/2014/main" id="{6D75AD10-1B2B-C047-9CD4-A46EAD1D6FBA}"/>
              </a:ext>
            </a:extLst>
          </p:cNvPr>
          <p:cNvGrpSpPr>
            <a:grpSpLocks/>
          </p:cNvGrpSpPr>
          <p:nvPr/>
        </p:nvGrpSpPr>
        <p:grpSpPr bwMode="auto">
          <a:xfrm>
            <a:off x="1052513" y="114301"/>
            <a:ext cx="9004300" cy="5622925"/>
            <a:chOff x="138731" y="114536"/>
            <a:chExt cx="9003200" cy="5622847"/>
          </a:xfrm>
        </p:grpSpPr>
        <p:grpSp>
          <p:nvGrpSpPr>
            <p:cNvPr id="83972" name="Group 3">
              <a:extLst>
                <a:ext uri="{FF2B5EF4-FFF2-40B4-BE49-F238E27FC236}">
                  <a16:creationId xmlns:a16="http://schemas.microsoft.com/office/drawing/2014/main" id="{E53A11B4-4491-3547-9FA9-353DD7A272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731" y="114536"/>
              <a:ext cx="9003200" cy="5622847"/>
              <a:chOff x="138731" y="114536"/>
              <a:chExt cx="9003200" cy="5622847"/>
            </a:xfrm>
          </p:grpSpPr>
          <p:grpSp>
            <p:nvGrpSpPr>
              <p:cNvPr id="83974" name="Group 2">
                <a:extLst>
                  <a:ext uri="{FF2B5EF4-FFF2-40B4-BE49-F238E27FC236}">
                    <a16:creationId xmlns:a16="http://schemas.microsoft.com/office/drawing/2014/main" id="{74096E01-C74D-AD4F-B3DB-8023DE0E81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38731" y="114536"/>
                <a:ext cx="9003200" cy="5455203"/>
                <a:chOff x="138731" y="114536"/>
                <a:chExt cx="9003200" cy="5455203"/>
              </a:xfrm>
            </p:grpSpPr>
            <p:grpSp>
              <p:nvGrpSpPr>
                <p:cNvPr id="83976" name="Group 404">
                  <a:extLst>
                    <a:ext uri="{FF2B5EF4-FFF2-40B4-BE49-F238E27FC236}">
                      <a16:creationId xmlns:a16="http://schemas.microsoft.com/office/drawing/2014/main" id="{1F35A277-788B-0147-B237-E0047C62A3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315075" y="2495550"/>
                  <a:ext cx="855663" cy="754063"/>
                  <a:chOff x="6315797" y="2494862"/>
                  <a:chExt cx="855712" cy="754757"/>
                </a:xfrm>
              </p:grpSpPr>
              <p:sp>
                <p:nvSpPr>
                  <p:cNvPr id="83996" name="TextBox 405">
                    <a:extLst>
                      <a:ext uri="{FF2B5EF4-FFF2-40B4-BE49-F238E27FC236}">
                        <a16:creationId xmlns:a16="http://schemas.microsoft.com/office/drawing/2014/main" id="{894C6382-77C0-024E-AAD8-FC41612ECC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89956" y="2982901"/>
                    <a:ext cx="723275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0 0 0 0</a:t>
                    </a:r>
                  </a:p>
                </p:txBody>
              </p:sp>
              <p:sp>
                <p:nvSpPr>
                  <p:cNvPr id="410" name="Rectangle 409">
                    <a:extLst>
                      <a:ext uri="{FF2B5EF4-FFF2-40B4-BE49-F238E27FC236}">
                        <a16:creationId xmlns:a16="http://schemas.microsoft.com/office/drawing/2014/main" id="{27DE2013-9530-9241-88C4-4B7BE1B49655}"/>
                      </a:ext>
                    </a:extLst>
                  </p:cNvPr>
                  <p:cNvSpPr/>
                  <p:nvPr/>
                </p:nvSpPr>
                <p:spPr>
                  <a:xfrm>
                    <a:off x="6445826" y="3003525"/>
                    <a:ext cx="601624" cy="200206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411" name="Rectangle 410">
                    <a:extLst>
                      <a:ext uri="{FF2B5EF4-FFF2-40B4-BE49-F238E27FC236}">
                        <a16:creationId xmlns:a16="http://schemas.microsoft.com/office/drawing/2014/main" id="{3C3C63AB-315E-F24A-ABCF-165176D8E296}"/>
                      </a:ext>
                    </a:extLst>
                  </p:cNvPr>
                  <p:cNvSpPr/>
                  <p:nvPr/>
                </p:nvSpPr>
                <p:spPr>
                  <a:xfrm>
                    <a:off x="6315660" y="2785841"/>
                    <a:ext cx="855607" cy="46397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3999" name="TextBox 411">
                    <a:extLst>
                      <a:ext uri="{FF2B5EF4-FFF2-40B4-BE49-F238E27FC236}">
                        <a16:creationId xmlns:a16="http://schemas.microsoft.com/office/drawing/2014/main" id="{CDE69E4D-84E7-9340-AD7E-AB0C75AE34E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698619" y="2494862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14</a:t>
                    </a:r>
                  </a:p>
                </p:txBody>
              </p:sp>
              <p:cxnSp>
                <p:nvCxnSpPr>
                  <p:cNvPr id="413" name="Straight Arrow Connector 412">
                    <a:extLst>
                      <a:ext uri="{FF2B5EF4-FFF2-40B4-BE49-F238E27FC236}">
                        <a16:creationId xmlns:a16="http://schemas.microsoft.com/office/drawing/2014/main" id="{5FCBF85B-7AA1-6341-9CBB-70FA1D6A0E4C}"/>
                      </a:ext>
                    </a:extLst>
                  </p:cNvPr>
                  <p:cNvCxnSpPr/>
                  <p:nvPr/>
                </p:nvCxnSpPr>
                <p:spPr>
                  <a:xfrm>
                    <a:off x="6734733" y="2547501"/>
                    <a:ext cx="0" cy="220862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84001" name="TextBox 413">
                    <a:extLst>
                      <a:ext uri="{FF2B5EF4-FFF2-40B4-BE49-F238E27FC236}">
                        <a16:creationId xmlns:a16="http://schemas.microsoft.com/office/drawing/2014/main" id="{AFE59F5B-4BF4-1746-967B-6156893B87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315797" y="2749596"/>
                    <a:ext cx="855705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 algn="ctr"/>
                    <a:r>
                      <a:rPr lang="en-US" altLang="en-US" sz="1200"/>
                      <a:t>Flags</a:t>
                    </a:r>
                  </a:p>
                </p:txBody>
              </p:sp>
            </p:grpSp>
            <p:sp>
              <p:nvSpPr>
                <p:cNvPr id="83977" name="TextBox 1">
                  <a:extLst>
                    <a:ext uri="{FF2B5EF4-FFF2-40B4-BE49-F238E27FC236}">
                      <a16:creationId xmlns:a16="http://schemas.microsoft.com/office/drawing/2014/main" id="{CAB4E15A-DC4F-874B-ADCB-A2824E9C7B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673768" y="4898571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78" name="TextBox 223">
                  <a:extLst>
                    <a:ext uri="{FF2B5EF4-FFF2-40B4-BE49-F238E27FC236}">
                      <a16:creationId xmlns:a16="http://schemas.microsoft.com/office/drawing/2014/main" id="{0FDDB516-8FF0-DD45-B946-FDE4B9AE99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72889" y="4337117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Read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79" name="TextBox 225">
                  <a:extLst>
                    <a:ext uri="{FF2B5EF4-FFF2-40B4-BE49-F238E27FC236}">
                      <a16:creationId xmlns:a16="http://schemas.microsoft.com/office/drawing/2014/main" id="{93E4BFC6-752E-B04D-A152-1D7BC75850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798" y="2084248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Read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80" name="TextBox 226">
                  <a:extLst>
                    <a:ext uri="{FF2B5EF4-FFF2-40B4-BE49-F238E27FC236}">
                      <a16:creationId xmlns:a16="http://schemas.microsoft.com/office/drawing/2014/main" id="{DAAE4284-AF25-764B-85CE-813031675B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059" y="114536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81" name="TextBox 227">
                  <a:extLst>
                    <a:ext uri="{FF2B5EF4-FFF2-40B4-BE49-F238E27FC236}">
                      <a16:creationId xmlns:a16="http://schemas.microsoft.com/office/drawing/2014/main" id="{F7E15779-FA5A-804C-8076-EF63F5D7A7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857231" y="1883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2" name="TextBox 228">
                  <a:extLst>
                    <a:ext uri="{FF2B5EF4-FFF2-40B4-BE49-F238E27FC236}">
                      <a16:creationId xmlns:a16="http://schemas.microsoft.com/office/drawing/2014/main" id="{EDE78AA9-FD87-F04F-A48A-8F1BC09C58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83503" y="2242449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3" name="TextBox 229">
                  <a:extLst>
                    <a:ext uri="{FF2B5EF4-FFF2-40B4-BE49-F238E27FC236}">
                      <a16:creationId xmlns:a16="http://schemas.microsoft.com/office/drawing/2014/main" id="{3653DDB5-0C33-5C43-8E69-49F4A078BC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6832" y="2341780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4" name="TextBox 230">
                  <a:extLst>
                    <a:ext uri="{FF2B5EF4-FFF2-40B4-BE49-F238E27FC236}">
                      <a16:creationId xmlns:a16="http://schemas.microsoft.com/office/drawing/2014/main" id="{FC0AAFAB-801A-7B4F-9082-57B1DDF581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7217737" y="4124197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5" name="TextBox 232">
                  <a:extLst>
                    <a:ext uri="{FF2B5EF4-FFF2-40B4-BE49-F238E27FC236}">
                      <a16:creationId xmlns:a16="http://schemas.microsoft.com/office/drawing/2014/main" id="{B942E1EC-F3D1-BB49-8649-EF7E99B73DF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328224" y="5323518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Enable</a:t>
                  </a:r>
                </a:p>
              </p:txBody>
            </p:sp>
            <p:sp>
              <p:nvSpPr>
                <p:cNvPr id="83986" name="TextBox 233">
                  <a:extLst>
                    <a:ext uri="{FF2B5EF4-FFF2-40B4-BE49-F238E27FC236}">
                      <a16:creationId xmlns:a16="http://schemas.microsoft.com/office/drawing/2014/main" id="{DBB8B843-A9FC-3143-BE8F-8239923C2B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664985" y="2122240"/>
                  <a:ext cx="538930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Write </a:t>
                  </a:r>
                </a:p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Select</a:t>
                  </a:r>
                </a:p>
              </p:txBody>
            </p:sp>
            <p:sp>
              <p:nvSpPr>
                <p:cNvPr id="83987" name="TextBox 234">
                  <a:extLst>
                    <a:ext uri="{FF2B5EF4-FFF2-40B4-BE49-F238E27FC236}">
                      <a16:creationId xmlns:a16="http://schemas.microsoft.com/office/drawing/2014/main" id="{8D9BAF0D-2D0F-F641-8E6E-CE76FEFB89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26996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Port0 Read Select</a:t>
                  </a:r>
                </a:p>
              </p:txBody>
            </p:sp>
            <p:sp>
              <p:nvSpPr>
                <p:cNvPr id="83988" name="TextBox 236">
                  <a:extLst>
                    <a:ext uri="{FF2B5EF4-FFF2-40B4-BE49-F238E27FC236}">
                      <a16:creationId xmlns:a16="http://schemas.microsoft.com/office/drawing/2014/main" id="{5A08DB8C-4368-6843-AABF-51A0C6AC3B7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80397" y="3614032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Port1 Read Select</a:t>
                  </a:r>
                </a:p>
              </p:txBody>
            </p:sp>
            <p:sp>
              <p:nvSpPr>
                <p:cNvPr id="83989" name="TextBox 237">
                  <a:extLst>
                    <a:ext uri="{FF2B5EF4-FFF2-40B4-BE49-F238E27FC236}">
                      <a16:creationId xmlns:a16="http://schemas.microsoft.com/office/drawing/2014/main" id="{1F40F233-20EF-3B43-92A0-21AF521F40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851997" y="2746014"/>
                  <a:ext cx="121950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Select</a:t>
                  </a:r>
                </a:p>
              </p:txBody>
            </p:sp>
            <p:sp>
              <p:nvSpPr>
                <p:cNvPr id="83990" name="TextBox 238">
                  <a:extLst>
                    <a:ext uri="{FF2B5EF4-FFF2-40B4-BE49-F238E27FC236}">
                      <a16:creationId xmlns:a16="http://schemas.microsoft.com/office/drawing/2014/main" id="{EDED477D-F997-DF4F-8275-9819CD0BBB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354189" y="5217501"/>
                  <a:ext cx="996542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PC Mux</a:t>
                  </a:r>
                </a:p>
              </p:txBody>
            </p:sp>
            <p:sp>
              <p:nvSpPr>
                <p:cNvPr id="83991" name="TextBox 239">
                  <a:extLst>
                    <a:ext uri="{FF2B5EF4-FFF2-40B4-BE49-F238E27FC236}">
                      <a16:creationId xmlns:a16="http://schemas.microsoft.com/office/drawing/2014/main" id="{043024C3-E509-DB44-BF93-170BA0EC8BB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5938903" y="4654283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DMEM Input  Mux</a:t>
                  </a:r>
                </a:p>
              </p:txBody>
            </p:sp>
            <p:sp>
              <p:nvSpPr>
                <p:cNvPr id="83992" name="TextBox 240">
                  <a:extLst>
                    <a:ext uri="{FF2B5EF4-FFF2-40B4-BE49-F238E27FC236}">
                      <a16:creationId xmlns:a16="http://schemas.microsoft.com/office/drawing/2014/main" id="{98D81D0C-3AF9-8443-BBB6-6F2CD851AE4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010938" y="3329066"/>
                  <a:ext cx="1130993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REG Writeback  Mux</a:t>
                  </a:r>
                </a:p>
              </p:txBody>
            </p:sp>
            <p:sp>
              <p:nvSpPr>
                <p:cNvPr id="83993" name="TextBox 241">
                  <a:extLst>
                    <a:ext uri="{FF2B5EF4-FFF2-40B4-BE49-F238E27FC236}">
                      <a16:creationId xmlns:a16="http://schemas.microsoft.com/office/drawing/2014/main" id="{AF084E05-3DB1-0240-A5B1-1284AF3053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83459" y="3322439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Result  Mux</a:t>
                  </a:r>
                </a:p>
              </p:txBody>
            </p:sp>
            <p:sp>
              <p:nvSpPr>
                <p:cNvPr id="83994" name="TextBox 243">
                  <a:extLst>
                    <a:ext uri="{FF2B5EF4-FFF2-40B4-BE49-F238E27FC236}">
                      <a16:creationId xmlns:a16="http://schemas.microsoft.com/office/drawing/2014/main" id="{0A07DDEF-EE71-0444-AAED-6EC9AEDAEAA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7789" y="3733256"/>
                  <a:ext cx="996542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ALU Source  Mux</a:t>
                  </a:r>
                </a:p>
              </p:txBody>
            </p:sp>
            <p:sp>
              <p:nvSpPr>
                <p:cNvPr id="83995" name="TextBox 244">
                  <a:extLst>
                    <a:ext uri="{FF2B5EF4-FFF2-40B4-BE49-F238E27FC236}">
                      <a16:creationId xmlns:a16="http://schemas.microsoft.com/office/drawing/2014/main" id="{46E3F624-32D0-4146-9982-6089B8EEE26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8731" y="1017447"/>
                  <a:ext cx="502061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000">
                      <a:solidFill>
                        <a:srgbClr val="FF0000"/>
                      </a:solidFill>
                    </a:rPr>
                    <a:t>Input </a:t>
                  </a:r>
                </a:p>
              </p:txBody>
            </p:sp>
          </p:grpSp>
          <p:sp>
            <p:nvSpPr>
              <p:cNvPr id="83975" name="TextBox 245">
                <a:extLst>
                  <a:ext uri="{FF2B5EF4-FFF2-40B4-BE49-F238E27FC236}">
                    <a16:creationId xmlns:a16="http://schemas.microsoft.com/office/drawing/2014/main" id="{49EFC3DF-E59D-7549-A6EA-D3B7012051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692142" y="5491162"/>
                <a:ext cx="50206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algn="ctr"/>
                <a:r>
                  <a:rPr lang="en-US" altLang="en-US" sz="1000">
                    <a:solidFill>
                      <a:srgbClr val="FF0000"/>
                    </a:solidFill>
                  </a:rPr>
                  <a:t>Input </a:t>
                </a:r>
              </a:p>
            </p:txBody>
          </p:sp>
        </p:grpSp>
        <p:sp>
          <p:nvSpPr>
            <p:cNvPr id="83973" name="TextBox 249">
              <a:extLst>
                <a:ext uri="{FF2B5EF4-FFF2-40B4-BE49-F238E27FC236}">
                  <a16:creationId xmlns:a16="http://schemas.microsoft.com/office/drawing/2014/main" id="{1E808148-86EF-2247-9234-138C4D9A67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9308" y="3777580"/>
              <a:ext cx="502061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000">
                  <a:solidFill>
                    <a:srgbClr val="FF0000"/>
                  </a:solidFill>
                </a:rPr>
                <a:t>Input </a:t>
              </a:r>
            </a:p>
          </p:txBody>
        </p:sp>
      </p:grpSp>
    </p:spTree>
  </p:cSld>
  <p:clrMapOvr>
    <a:masterClrMapping/>
  </p:clrMapOvr>
  <p:transition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017" name="Group 29">
            <a:extLst>
              <a:ext uri="{FF2B5EF4-FFF2-40B4-BE49-F238E27FC236}">
                <a16:creationId xmlns:a16="http://schemas.microsoft.com/office/drawing/2014/main" id="{7955323C-0ABB-F746-951F-78B954EA155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86152" name="Group 49">
              <a:extLst>
                <a:ext uri="{FF2B5EF4-FFF2-40B4-BE49-F238E27FC236}">
                  <a16:creationId xmlns:a16="http://schemas.microsoft.com/office/drawing/2014/main" id="{E08815B6-729B-AD41-90D5-8A6293A4B8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86318" name="Group 33">
                <a:extLst>
                  <a:ext uri="{FF2B5EF4-FFF2-40B4-BE49-F238E27FC236}">
                    <a16:creationId xmlns:a16="http://schemas.microsoft.com/office/drawing/2014/main" id="{89AE20DB-8A6F-9F4A-ACA2-8D5B8BB8CC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86360" name="TextBox 467">
                  <a:extLst>
                    <a:ext uri="{FF2B5EF4-FFF2-40B4-BE49-F238E27FC236}">
                      <a16:creationId xmlns:a16="http://schemas.microsoft.com/office/drawing/2014/main" id="{C9B705AF-ECEC-2C45-A3E2-DA8DBF9E51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19" name="Group 34">
                <a:extLst>
                  <a:ext uri="{FF2B5EF4-FFF2-40B4-BE49-F238E27FC236}">
                    <a16:creationId xmlns:a16="http://schemas.microsoft.com/office/drawing/2014/main" id="{D404562E-C654-574E-B8BC-E2D95D20B4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86358" name="TextBox 469">
                  <a:extLst>
                    <a:ext uri="{FF2B5EF4-FFF2-40B4-BE49-F238E27FC236}">
                      <a16:creationId xmlns:a16="http://schemas.microsoft.com/office/drawing/2014/main" id="{BC72CB02-38C1-6D46-A1D1-9625C97A3A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321" name="TextBox 472">
                <a:extLst>
                  <a:ext uri="{FF2B5EF4-FFF2-40B4-BE49-F238E27FC236}">
                    <a16:creationId xmlns:a16="http://schemas.microsoft.com/office/drawing/2014/main" id="{8E0EBDE3-9027-1F49-86BD-4DDA13A5B1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86322" name="Group 441">
                <a:extLst>
                  <a:ext uri="{FF2B5EF4-FFF2-40B4-BE49-F238E27FC236}">
                    <a16:creationId xmlns:a16="http://schemas.microsoft.com/office/drawing/2014/main" id="{FF8D08E1-4513-474A-9B03-3141E8CA42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86341" name="Group 450">
                  <a:extLst>
                    <a:ext uri="{FF2B5EF4-FFF2-40B4-BE49-F238E27FC236}">
                      <a16:creationId xmlns:a16="http://schemas.microsoft.com/office/drawing/2014/main" id="{5852965A-BD2E-374A-B5AB-3BB9712E4D4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86355" name="TextBox 464">
                    <a:extLst>
                      <a:ext uri="{FF2B5EF4-FFF2-40B4-BE49-F238E27FC236}">
                        <a16:creationId xmlns:a16="http://schemas.microsoft.com/office/drawing/2014/main" id="{3B8656D5-0E34-4349-BB96-A28D272238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57" name="TextBox 466">
                    <a:extLst>
                      <a:ext uri="{FF2B5EF4-FFF2-40B4-BE49-F238E27FC236}">
                        <a16:creationId xmlns:a16="http://schemas.microsoft.com/office/drawing/2014/main" id="{D8794625-E4F5-1A4A-ABF4-72F769309EF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86342" name="Group 451">
                  <a:extLst>
                    <a:ext uri="{FF2B5EF4-FFF2-40B4-BE49-F238E27FC236}">
                      <a16:creationId xmlns:a16="http://schemas.microsoft.com/office/drawing/2014/main" id="{A96D17F3-8D6D-A948-8633-DE11EE4B6DD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86352" name="TextBox 461">
                    <a:extLst>
                      <a:ext uri="{FF2B5EF4-FFF2-40B4-BE49-F238E27FC236}">
                        <a16:creationId xmlns:a16="http://schemas.microsoft.com/office/drawing/2014/main" id="{EFF25BEF-8F50-8340-B6DA-F3A3368583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54" name="TextBox 463">
                    <a:extLst>
                      <a:ext uri="{FF2B5EF4-FFF2-40B4-BE49-F238E27FC236}">
                        <a16:creationId xmlns:a16="http://schemas.microsoft.com/office/drawing/2014/main" id="{41EB578A-6EFB-7F4B-B9FB-920A93CD27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86343" name="Group 452">
                  <a:extLst>
                    <a:ext uri="{FF2B5EF4-FFF2-40B4-BE49-F238E27FC236}">
                      <a16:creationId xmlns:a16="http://schemas.microsoft.com/office/drawing/2014/main" id="{A3236920-BC07-BC47-9764-E05F5B1696E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86349" name="TextBox 458">
                    <a:extLst>
                      <a:ext uri="{FF2B5EF4-FFF2-40B4-BE49-F238E27FC236}">
                        <a16:creationId xmlns:a16="http://schemas.microsoft.com/office/drawing/2014/main" id="{6D2F789E-31B3-9042-A600-6E6598ABE9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51" name="TextBox 460">
                    <a:extLst>
                      <a:ext uri="{FF2B5EF4-FFF2-40B4-BE49-F238E27FC236}">
                        <a16:creationId xmlns:a16="http://schemas.microsoft.com/office/drawing/2014/main" id="{4690E8C3-1F4F-BB46-95FA-3A85FBA471C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345" name="Group 453">
                  <a:extLst>
                    <a:ext uri="{FF2B5EF4-FFF2-40B4-BE49-F238E27FC236}">
                      <a16:creationId xmlns:a16="http://schemas.microsoft.com/office/drawing/2014/main" id="{19FF520C-0EF0-8343-BD15-7FA7DFC3BC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86346" name="TextBox 455">
                    <a:extLst>
                      <a:ext uri="{FF2B5EF4-FFF2-40B4-BE49-F238E27FC236}">
                        <a16:creationId xmlns:a16="http://schemas.microsoft.com/office/drawing/2014/main" id="{E6D0DDF7-A717-7B4E-B5F6-64AA924BD5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348" name="TextBox 457">
                    <a:extLst>
                      <a:ext uri="{FF2B5EF4-FFF2-40B4-BE49-F238E27FC236}">
                        <a16:creationId xmlns:a16="http://schemas.microsoft.com/office/drawing/2014/main" id="{C0A0C9CE-2077-7947-A284-18010A230A9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D</a:t>
                    </a:r>
                  </a:p>
                </p:txBody>
              </p:sp>
            </p:grpSp>
          </p:grpSp>
          <p:grpSp>
            <p:nvGrpSpPr>
              <p:cNvPr id="86323" name="Group 44">
                <a:extLst>
                  <a:ext uri="{FF2B5EF4-FFF2-40B4-BE49-F238E27FC236}">
                    <a16:creationId xmlns:a16="http://schemas.microsoft.com/office/drawing/2014/main" id="{39F23901-C4E5-F241-B2C6-E37423ECB2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86339" name="TextBox 443">
                  <a:extLst>
                    <a:ext uri="{FF2B5EF4-FFF2-40B4-BE49-F238E27FC236}">
                      <a16:creationId xmlns:a16="http://schemas.microsoft.com/office/drawing/2014/main" id="{713AB066-5FD8-C141-A99A-E690DDD891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24" name="Group 48">
                <a:extLst>
                  <a:ext uri="{FF2B5EF4-FFF2-40B4-BE49-F238E27FC236}">
                    <a16:creationId xmlns:a16="http://schemas.microsoft.com/office/drawing/2014/main" id="{DE7145DD-F88F-904D-B5D9-2A0B72AA01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86337" name="TextBox 445">
                  <a:extLst>
                    <a:ext uri="{FF2B5EF4-FFF2-40B4-BE49-F238E27FC236}">
                      <a16:creationId xmlns:a16="http://schemas.microsoft.com/office/drawing/2014/main" id="{D41380A8-2435-4047-A98B-3CC7FCCC6C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6325" name="TextBox 448">
                <a:extLst>
                  <a:ext uri="{FF2B5EF4-FFF2-40B4-BE49-F238E27FC236}">
                    <a16:creationId xmlns:a16="http://schemas.microsoft.com/office/drawing/2014/main" id="{138579E5-FADA-754B-BE2B-B2E90E0743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86326" name="TextBox 474">
                <a:extLst>
                  <a:ext uri="{FF2B5EF4-FFF2-40B4-BE49-F238E27FC236}">
                    <a16:creationId xmlns:a16="http://schemas.microsoft.com/office/drawing/2014/main" id="{8AEE0E79-4B28-674E-BA60-A817F9A48E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86327" name="Group 475">
                <a:extLst>
                  <a:ext uri="{FF2B5EF4-FFF2-40B4-BE49-F238E27FC236}">
                    <a16:creationId xmlns:a16="http://schemas.microsoft.com/office/drawing/2014/main" id="{446E3FCC-4B89-0447-9B16-FB84B24178C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86335" name="TextBox 476">
                  <a:extLst>
                    <a:ext uri="{FF2B5EF4-FFF2-40B4-BE49-F238E27FC236}">
                      <a16:creationId xmlns:a16="http://schemas.microsoft.com/office/drawing/2014/main" id="{4D19DF13-FB51-B648-BFF9-38AF3198202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28" name="Group 478">
                <a:extLst>
                  <a:ext uri="{FF2B5EF4-FFF2-40B4-BE49-F238E27FC236}">
                    <a16:creationId xmlns:a16="http://schemas.microsoft.com/office/drawing/2014/main" id="{829255A8-22BB-3F4A-B37C-A3B785D108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86333" name="TextBox 482">
                  <a:extLst>
                    <a:ext uri="{FF2B5EF4-FFF2-40B4-BE49-F238E27FC236}">
                      <a16:creationId xmlns:a16="http://schemas.microsoft.com/office/drawing/2014/main" id="{88456E34-18D8-A04C-9810-3D5D4E5AB19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329" name="Group 498">
                <a:extLst>
                  <a:ext uri="{FF2B5EF4-FFF2-40B4-BE49-F238E27FC236}">
                    <a16:creationId xmlns:a16="http://schemas.microsoft.com/office/drawing/2014/main" id="{229010D9-16F9-B845-855C-D57C5FD47D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86331" name="TextBox 499">
                  <a:extLst>
                    <a:ext uri="{FF2B5EF4-FFF2-40B4-BE49-F238E27FC236}">
                      <a16:creationId xmlns:a16="http://schemas.microsoft.com/office/drawing/2014/main" id="{E4595D4D-16CD-544E-85E4-DCF133E2CE7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6153" name="Group 132">
              <a:extLst>
                <a:ext uri="{FF2B5EF4-FFF2-40B4-BE49-F238E27FC236}">
                  <a16:creationId xmlns:a16="http://schemas.microsoft.com/office/drawing/2014/main" id="{7BF4A3F8-EA19-9646-A3A3-C3BA61B2F2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86154" name="Group 6">
              <a:extLst>
                <a:ext uri="{FF2B5EF4-FFF2-40B4-BE49-F238E27FC236}">
                  <a16:creationId xmlns:a16="http://schemas.microsoft.com/office/drawing/2014/main" id="{9DEB2ABD-A1F7-5642-B75D-526907D100A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86292" name="Group 55">
                <a:extLst>
                  <a:ext uri="{FF2B5EF4-FFF2-40B4-BE49-F238E27FC236}">
                    <a16:creationId xmlns:a16="http://schemas.microsoft.com/office/drawing/2014/main" id="{5E71555B-A478-2949-9548-0BD14B2DA0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86313" name="TextBox 57">
                  <a:extLst>
                    <a:ext uri="{FF2B5EF4-FFF2-40B4-BE49-F238E27FC236}">
                      <a16:creationId xmlns:a16="http://schemas.microsoft.com/office/drawing/2014/main" id="{146652EB-0E96-3142-AC67-B3D3F865AC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86293" name="TextBox 59">
                <a:extLst>
                  <a:ext uri="{FF2B5EF4-FFF2-40B4-BE49-F238E27FC236}">
                    <a16:creationId xmlns:a16="http://schemas.microsoft.com/office/drawing/2014/main" id="{20651A3E-9E64-1741-83D9-F43E8FB269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86155" name="Group 17">
              <a:extLst>
                <a:ext uri="{FF2B5EF4-FFF2-40B4-BE49-F238E27FC236}">
                  <a16:creationId xmlns:a16="http://schemas.microsoft.com/office/drawing/2014/main" id="{5F2844FC-DB37-E341-8AFD-A830A53FE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86286" name="Group 16">
                <a:extLst>
                  <a:ext uri="{FF2B5EF4-FFF2-40B4-BE49-F238E27FC236}">
                    <a16:creationId xmlns:a16="http://schemas.microsoft.com/office/drawing/2014/main" id="{F61A6DD4-0CBB-E847-822F-9214EAC5A8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86290" name="TextBox 82">
                  <a:extLst>
                    <a:ext uri="{FF2B5EF4-FFF2-40B4-BE49-F238E27FC236}">
                      <a16:creationId xmlns:a16="http://schemas.microsoft.com/office/drawing/2014/main" id="{8EEB8CB2-0396-1D4C-9117-4762A240ED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6287" name="TextBox 87">
                <a:extLst>
                  <a:ext uri="{FF2B5EF4-FFF2-40B4-BE49-F238E27FC236}">
                    <a16:creationId xmlns:a16="http://schemas.microsoft.com/office/drawing/2014/main" id="{6F83E6CE-FD07-174E-9759-7C702152A0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156" name="Group 154">
              <a:extLst>
                <a:ext uri="{FF2B5EF4-FFF2-40B4-BE49-F238E27FC236}">
                  <a16:creationId xmlns:a16="http://schemas.microsoft.com/office/drawing/2014/main" id="{F5FCC4AC-6741-7B4F-80BC-5B76883E9B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86279" name="TextBox 155">
                <a:extLst>
                  <a:ext uri="{FF2B5EF4-FFF2-40B4-BE49-F238E27FC236}">
                    <a16:creationId xmlns:a16="http://schemas.microsoft.com/office/drawing/2014/main" id="{637D00EB-9D41-B540-824A-F136EEF49B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282" name="TextBox 161">
                <a:extLst>
                  <a:ext uri="{FF2B5EF4-FFF2-40B4-BE49-F238E27FC236}">
                    <a16:creationId xmlns:a16="http://schemas.microsoft.com/office/drawing/2014/main" id="{FEC75F91-E29C-DC44-BC88-EDBFF9BD16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157" name="Group 138">
              <a:extLst>
                <a:ext uri="{FF2B5EF4-FFF2-40B4-BE49-F238E27FC236}">
                  <a16:creationId xmlns:a16="http://schemas.microsoft.com/office/drawing/2014/main" id="{56412B42-E9E6-6142-80EB-8120901BBA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86272" name="TextBox 139">
                <a:extLst>
                  <a:ext uri="{FF2B5EF4-FFF2-40B4-BE49-F238E27FC236}">
                    <a16:creationId xmlns:a16="http://schemas.microsoft.com/office/drawing/2014/main" id="{9B9B2F51-5E15-0F49-AC8C-4EC0A14637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275" name="TextBox 145">
                <a:extLst>
                  <a:ext uri="{FF2B5EF4-FFF2-40B4-BE49-F238E27FC236}">
                    <a16:creationId xmlns:a16="http://schemas.microsoft.com/office/drawing/2014/main" id="{B4E75BDF-46FB-CB42-B1C2-8340D0E4A0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60" name="Group 37">
              <a:extLst>
                <a:ext uri="{FF2B5EF4-FFF2-40B4-BE49-F238E27FC236}">
                  <a16:creationId xmlns:a16="http://schemas.microsoft.com/office/drawing/2014/main" id="{8949115D-5076-0145-B165-DC1BDD92B1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271" name="TextBox 36">
                <a:extLst>
                  <a:ext uri="{FF2B5EF4-FFF2-40B4-BE49-F238E27FC236}">
                    <a16:creationId xmlns:a16="http://schemas.microsoft.com/office/drawing/2014/main" id="{01FC84A8-4326-2D43-8C91-8CFE168DB8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65" name="Group 186">
              <a:extLst>
                <a:ext uri="{FF2B5EF4-FFF2-40B4-BE49-F238E27FC236}">
                  <a16:creationId xmlns:a16="http://schemas.microsoft.com/office/drawing/2014/main" id="{645BCA93-1E65-B547-A87B-8E617ECBDF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69" name="Group 23">
              <a:extLst>
                <a:ext uri="{FF2B5EF4-FFF2-40B4-BE49-F238E27FC236}">
                  <a16:creationId xmlns:a16="http://schemas.microsoft.com/office/drawing/2014/main" id="{17A5A908-4ECA-FE4A-999F-A40AE22D4E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86255" name="Group 43">
                <a:extLst>
                  <a:ext uri="{FF2B5EF4-FFF2-40B4-BE49-F238E27FC236}">
                    <a16:creationId xmlns:a16="http://schemas.microsoft.com/office/drawing/2014/main" id="{121FF45E-19F8-E040-BA83-88217F80CA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86263" name="Group 38">
                  <a:extLst>
                    <a:ext uri="{FF2B5EF4-FFF2-40B4-BE49-F238E27FC236}">
                      <a16:creationId xmlns:a16="http://schemas.microsoft.com/office/drawing/2014/main" id="{A8466143-FF92-184F-99B8-3F940241148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86266" name="TextBox 39">
                    <a:extLst>
                      <a:ext uri="{FF2B5EF4-FFF2-40B4-BE49-F238E27FC236}">
                        <a16:creationId xmlns:a16="http://schemas.microsoft.com/office/drawing/2014/main" id="{767C1385-C36B-524E-8A64-643853C442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86264" name="TextBox 41">
                  <a:extLst>
                    <a:ext uri="{FF2B5EF4-FFF2-40B4-BE49-F238E27FC236}">
                      <a16:creationId xmlns:a16="http://schemas.microsoft.com/office/drawing/2014/main" id="{B91CDA23-C95D-364F-AAA2-BB23034635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259" name="Group 106">
                <a:extLst>
                  <a:ext uri="{FF2B5EF4-FFF2-40B4-BE49-F238E27FC236}">
                    <a16:creationId xmlns:a16="http://schemas.microsoft.com/office/drawing/2014/main" id="{17126014-042D-B544-85E2-C5E86DB7CD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86262" name="TextBox 108">
                  <a:extLst>
                    <a:ext uri="{FF2B5EF4-FFF2-40B4-BE49-F238E27FC236}">
                      <a16:creationId xmlns:a16="http://schemas.microsoft.com/office/drawing/2014/main" id="{887DFDA6-8293-034E-936A-C3722924C6B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71" name="Group 5">
              <a:extLst>
                <a:ext uri="{FF2B5EF4-FFF2-40B4-BE49-F238E27FC236}">
                  <a16:creationId xmlns:a16="http://schemas.microsoft.com/office/drawing/2014/main" id="{0C1F85E7-3678-F54A-85D1-0836D2A9FD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86253" name="TextBox 483">
                <a:extLst>
                  <a:ext uri="{FF2B5EF4-FFF2-40B4-BE49-F238E27FC236}">
                    <a16:creationId xmlns:a16="http://schemas.microsoft.com/office/drawing/2014/main" id="{D8B94FB2-30BE-B040-ADBA-93955C206A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173" name="Group 32">
              <a:extLst>
                <a:ext uri="{FF2B5EF4-FFF2-40B4-BE49-F238E27FC236}">
                  <a16:creationId xmlns:a16="http://schemas.microsoft.com/office/drawing/2014/main" id="{941214FB-57BE-6648-AA8A-F16F2B8CDE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86245" name="Group 491">
                <a:extLst>
                  <a:ext uri="{FF2B5EF4-FFF2-40B4-BE49-F238E27FC236}">
                    <a16:creationId xmlns:a16="http://schemas.microsoft.com/office/drawing/2014/main" id="{917FF8B6-35E4-9A47-9023-35AB8AA7C7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86251" name="TextBox 492">
                  <a:extLst>
                    <a:ext uri="{FF2B5EF4-FFF2-40B4-BE49-F238E27FC236}">
                      <a16:creationId xmlns:a16="http://schemas.microsoft.com/office/drawing/2014/main" id="{156B5DAB-E2A4-0748-ADB3-02DD1B085DC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246" name="Group 494">
                <a:extLst>
                  <a:ext uri="{FF2B5EF4-FFF2-40B4-BE49-F238E27FC236}">
                    <a16:creationId xmlns:a16="http://schemas.microsoft.com/office/drawing/2014/main" id="{CA6A435A-2D24-054D-8D7B-01BC35C6F0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86249" name="TextBox 495">
                  <a:extLst>
                    <a:ext uri="{FF2B5EF4-FFF2-40B4-BE49-F238E27FC236}">
                      <a16:creationId xmlns:a16="http://schemas.microsoft.com/office/drawing/2014/main" id="{AD0326B5-0B1D-D34B-A06A-7F83ED1D556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86247" name="TextBox 503">
                <a:extLst>
                  <a:ext uri="{FF2B5EF4-FFF2-40B4-BE49-F238E27FC236}">
                    <a16:creationId xmlns:a16="http://schemas.microsoft.com/office/drawing/2014/main" id="{555265C6-0628-5F4C-8E78-7F5FAE15E5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6177" name="TextBox 12">
              <a:extLst>
                <a:ext uri="{FF2B5EF4-FFF2-40B4-BE49-F238E27FC236}">
                  <a16:creationId xmlns:a16="http://schemas.microsoft.com/office/drawing/2014/main" id="{5F232A97-1F44-E545-B7FB-E4889A757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86178" name="Group 317">
              <a:extLst>
                <a:ext uri="{FF2B5EF4-FFF2-40B4-BE49-F238E27FC236}">
                  <a16:creationId xmlns:a16="http://schemas.microsoft.com/office/drawing/2014/main" id="{4DFC1F2E-6456-7243-AA9E-246E94BB5F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86228" name="Group 318">
                <a:extLst>
                  <a:ext uri="{FF2B5EF4-FFF2-40B4-BE49-F238E27FC236}">
                    <a16:creationId xmlns:a16="http://schemas.microsoft.com/office/drawing/2014/main" id="{E42FCA79-4556-A148-8F01-113E7C3EB6B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237" name="Group 327">
                  <a:extLst>
                    <a:ext uri="{FF2B5EF4-FFF2-40B4-BE49-F238E27FC236}">
                      <a16:creationId xmlns:a16="http://schemas.microsoft.com/office/drawing/2014/main" id="{0EFCF661-E047-7341-8CCE-656411B8562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86238" name="TextBox 7">
                    <a:extLst>
                      <a:ext uri="{FF2B5EF4-FFF2-40B4-BE49-F238E27FC236}">
                        <a16:creationId xmlns:a16="http://schemas.microsoft.com/office/drawing/2014/main" id="{3BED4932-3216-3842-A6F1-34570797110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86240" name="TextBox 329">
                    <a:extLst>
                      <a:ext uri="{FF2B5EF4-FFF2-40B4-BE49-F238E27FC236}">
                        <a16:creationId xmlns:a16="http://schemas.microsoft.com/office/drawing/2014/main" id="{EC0B1CD5-AA90-9C45-BFA9-9D25EC7F7F9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86241" name="Group 330">
                    <a:extLst>
                      <a:ext uri="{FF2B5EF4-FFF2-40B4-BE49-F238E27FC236}">
                        <a16:creationId xmlns:a16="http://schemas.microsoft.com/office/drawing/2014/main" id="{D3F00792-CF27-494D-9550-0DF81EABC57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86243" name="TextBox 333">
                      <a:extLst>
                        <a:ext uri="{FF2B5EF4-FFF2-40B4-BE49-F238E27FC236}">
                          <a16:creationId xmlns:a16="http://schemas.microsoft.com/office/drawing/2014/main" id="{6B57ABCC-D9FB-2D4C-9C53-A23C71622B0F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86242" name="TextBox 332">
                    <a:extLst>
                      <a:ext uri="{FF2B5EF4-FFF2-40B4-BE49-F238E27FC236}">
                        <a16:creationId xmlns:a16="http://schemas.microsoft.com/office/drawing/2014/main" id="{62E06B73-F649-1844-8341-688A40F532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179" name="Group 11">
              <a:extLst>
                <a:ext uri="{FF2B5EF4-FFF2-40B4-BE49-F238E27FC236}">
                  <a16:creationId xmlns:a16="http://schemas.microsoft.com/office/drawing/2014/main" id="{3FD547E6-F1F8-A644-82FB-D85FFE72A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84" name="Group 60">
              <a:extLst>
                <a:ext uri="{FF2B5EF4-FFF2-40B4-BE49-F238E27FC236}">
                  <a16:creationId xmlns:a16="http://schemas.microsoft.com/office/drawing/2014/main" id="{FD3C54D8-80BF-7B48-ABBC-1BAFA13AE7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86217" name="Group 53">
                <a:extLst>
                  <a:ext uri="{FF2B5EF4-FFF2-40B4-BE49-F238E27FC236}">
                    <a16:creationId xmlns:a16="http://schemas.microsoft.com/office/drawing/2014/main" id="{1393DABC-AFA5-4643-8F29-E529C4644E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220" name="Group 52">
                  <a:extLst>
                    <a:ext uri="{FF2B5EF4-FFF2-40B4-BE49-F238E27FC236}">
                      <a16:creationId xmlns:a16="http://schemas.microsoft.com/office/drawing/2014/main" id="{1C930EE5-8487-724B-A0EA-39C5DFAC61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86224" name="TextBox 122">
                    <a:extLst>
                      <a:ext uri="{FF2B5EF4-FFF2-40B4-BE49-F238E27FC236}">
                        <a16:creationId xmlns:a16="http://schemas.microsoft.com/office/drawing/2014/main" id="{5935BB38-3E84-4640-8D22-9034C15A574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6221" name="TextBox 128">
                  <a:extLst>
                    <a:ext uri="{FF2B5EF4-FFF2-40B4-BE49-F238E27FC236}">
                      <a16:creationId xmlns:a16="http://schemas.microsoft.com/office/drawing/2014/main" id="{5F1D968A-B08C-3446-B4EC-5A3CB86171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86185" name="TextBox 359">
              <a:extLst>
                <a:ext uri="{FF2B5EF4-FFF2-40B4-BE49-F238E27FC236}">
                  <a16:creationId xmlns:a16="http://schemas.microsoft.com/office/drawing/2014/main" id="{43276E75-581B-3846-BA42-D27B51513D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86186" name="Group 31">
              <a:extLst>
                <a:ext uri="{FF2B5EF4-FFF2-40B4-BE49-F238E27FC236}">
                  <a16:creationId xmlns:a16="http://schemas.microsoft.com/office/drawing/2014/main" id="{801952B9-A103-C644-9EB6-3EC2438AC17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86207" name="Group 28">
                <a:extLst>
                  <a:ext uri="{FF2B5EF4-FFF2-40B4-BE49-F238E27FC236}">
                    <a16:creationId xmlns:a16="http://schemas.microsoft.com/office/drawing/2014/main" id="{62640B46-D1ED-354C-B382-0555E5F6231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86210" name="Group 24">
                  <a:extLst>
                    <a:ext uri="{FF2B5EF4-FFF2-40B4-BE49-F238E27FC236}">
                      <a16:creationId xmlns:a16="http://schemas.microsoft.com/office/drawing/2014/main" id="{8FF0E2EB-C040-514A-801E-AB99442B75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86214" name="TextBox 171">
                    <a:extLst>
                      <a:ext uri="{FF2B5EF4-FFF2-40B4-BE49-F238E27FC236}">
                        <a16:creationId xmlns:a16="http://schemas.microsoft.com/office/drawing/2014/main" id="{28724C83-78B9-B741-81E6-B1129BC11A8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86211" name="TextBox 177">
                  <a:extLst>
                    <a:ext uri="{FF2B5EF4-FFF2-40B4-BE49-F238E27FC236}">
                      <a16:creationId xmlns:a16="http://schemas.microsoft.com/office/drawing/2014/main" id="{E04946C0-C541-AC4A-8623-E9C6356FFB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86188" name="Group 358">
              <a:extLst>
                <a:ext uri="{FF2B5EF4-FFF2-40B4-BE49-F238E27FC236}">
                  <a16:creationId xmlns:a16="http://schemas.microsoft.com/office/drawing/2014/main" id="{EA326267-D801-3D47-BCDF-CF6421EA5B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86189" name="Group 377">
                <a:extLst>
                  <a:ext uri="{FF2B5EF4-FFF2-40B4-BE49-F238E27FC236}">
                    <a16:creationId xmlns:a16="http://schemas.microsoft.com/office/drawing/2014/main" id="{93CC07A2-CD96-2546-BDC0-DD88EDC094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86194" name="TextBox 7">
                  <a:extLst>
                    <a:ext uri="{FF2B5EF4-FFF2-40B4-BE49-F238E27FC236}">
                      <a16:creationId xmlns:a16="http://schemas.microsoft.com/office/drawing/2014/main" id="{D710F1DB-8185-0941-8DBD-D24E182C83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86195" name="Group 390">
                  <a:extLst>
                    <a:ext uri="{FF2B5EF4-FFF2-40B4-BE49-F238E27FC236}">
                      <a16:creationId xmlns:a16="http://schemas.microsoft.com/office/drawing/2014/main" id="{2D2756C3-6E1B-6146-A0B0-51E381520C6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86196" name="TextBox 391">
                    <a:extLst>
                      <a:ext uri="{FF2B5EF4-FFF2-40B4-BE49-F238E27FC236}">
                        <a16:creationId xmlns:a16="http://schemas.microsoft.com/office/drawing/2014/main" id="{97546D57-86C8-6646-9E41-0B852FDF48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86190" name="TextBox 381">
                <a:extLst>
                  <a:ext uri="{FF2B5EF4-FFF2-40B4-BE49-F238E27FC236}">
                    <a16:creationId xmlns:a16="http://schemas.microsoft.com/office/drawing/2014/main" id="{4A3549EB-1391-DA4F-A24C-A7AE3FB2AF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86192" name="TextBox 384">
                <a:extLst>
                  <a:ext uri="{FF2B5EF4-FFF2-40B4-BE49-F238E27FC236}">
                    <a16:creationId xmlns:a16="http://schemas.microsoft.com/office/drawing/2014/main" id="{25ECD6AB-6262-1142-B121-ADE6775791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86019" name="Group 223">
            <a:extLst>
              <a:ext uri="{FF2B5EF4-FFF2-40B4-BE49-F238E27FC236}">
                <a16:creationId xmlns:a16="http://schemas.microsoft.com/office/drawing/2014/main" id="{BB0C5DFD-B287-E04B-9615-1EDCEC79644A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86027" name="Group 225">
              <a:extLst>
                <a:ext uri="{FF2B5EF4-FFF2-40B4-BE49-F238E27FC236}">
                  <a16:creationId xmlns:a16="http://schemas.microsoft.com/office/drawing/2014/main" id="{63660906-B775-8748-A702-13F53391DA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86150" name="TextBox 380">
                <a:extLst>
                  <a:ext uri="{FF2B5EF4-FFF2-40B4-BE49-F238E27FC236}">
                    <a16:creationId xmlns:a16="http://schemas.microsoft.com/office/drawing/2014/main" id="{141446CC-9974-9B4E-B828-F7B32EB97D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28" name="Group 226">
              <a:extLst>
                <a:ext uri="{FF2B5EF4-FFF2-40B4-BE49-F238E27FC236}">
                  <a16:creationId xmlns:a16="http://schemas.microsoft.com/office/drawing/2014/main" id="{90E5721D-9E74-B346-87EF-62D64B5279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9" name="TextBox 379">
                <a:extLst>
                  <a:ext uri="{FF2B5EF4-FFF2-40B4-BE49-F238E27FC236}">
                    <a16:creationId xmlns:a16="http://schemas.microsoft.com/office/drawing/2014/main" id="{48C4B540-16D0-7441-816C-B7C2939FD4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29" name="Group 227">
              <a:extLst>
                <a:ext uri="{FF2B5EF4-FFF2-40B4-BE49-F238E27FC236}">
                  <a16:creationId xmlns:a16="http://schemas.microsoft.com/office/drawing/2014/main" id="{A1025528-6E5B-0E4E-80CA-0B962065C9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7" name="TextBox 376">
                <a:extLst>
                  <a:ext uri="{FF2B5EF4-FFF2-40B4-BE49-F238E27FC236}">
                    <a16:creationId xmlns:a16="http://schemas.microsoft.com/office/drawing/2014/main" id="{887F0C99-E4F5-9746-ABE4-54769A28A3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30" name="Group 228">
              <a:extLst>
                <a:ext uri="{FF2B5EF4-FFF2-40B4-BE49-F238E27FC236}">
                  <a16:creationId xmlns:a16="http://schemas.microsoft.com/office/drawing/2014/main" id="{C212000D-B915-0647-84AD-7B8CB1C3C9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5" name="TextBox 374">
                <a:extLst>
                  <a:ext uri="{FF2B5EF4-FFF2-40B4-BE49-F238E27FC236}">
                    <a16:creationId xmlns:a16="http://schemas.microsoft.com/office/drawing/2014/main" id="{FBBDFC78-B17A-414C-917D-B6DDFFD79F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86031" name="Group 229">
              <a:extLst>
                <a:ext uri="{FF2B5EF4-FFF2-40B4-BE49-F238E27FC236}">
                  <a16:creationId xmlns:a16="http://schemas.microsoft.com/office/drawing/2014/main" id="{E1BC0FCE-4EC4-704F-A802-C3594D04F9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3" name="TextBox 372">
                <a:extLst>
                  <a:ext uri="{FF2B5EF4-FFF2-40B4-BE49-F238E27FC236}">
                    <a16:creationId xmlns:a16="http://schemas.microsoft.com/office/drawing/2014/main" id="{3E3209E8-19AB-E74D-8136-3329D7B1A5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</p:grpSp>
        <p:grpSp>
          <p:nvGrpSpPr>
            <p:cNvPr id="86032" name="Group 230">
              <a:extLst>
                <a:ext uri="{FF2B5EF4-FFF2-40B4-BE49-F238E27FC236}">
                  <a16:creationId xmlns:a16="http://schemas.microsoft.com/office/drawing/2014/main" id="{C589C90A-ED94-524F-9179-A67DE77CED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41" name="TextBox 370">
                <a:extLst>
                  <a:ext uri="{FF2B5EF4-FFF2-40B4-BE49-F238E27FC236}">
                    <a16:creationId xmlns:a16="http://schemas.microsoft.com/office/drawing/2014/main" id="{8FEB15F6-A3DA-924E-99DC-36769C8110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high</a:t>
                </a:r>
              </a:p>
            </p:txBody>
          </p:sp>
        </p:grpSp>
        <p:grpSp>
          <p:nvGrpSpPr>
            <p:cNvPr id="86033" name="Group 232">
              <a:extLst>
                <a:ext uri="{FF2B5EF4-FFF2-40B4-BE49-F238E27FC236}">
                  <a16:creationId xmlns:a16="http://schemas.microsoft.com/office/drawing/2014/main" id="{4F474D8F-A1D4-BF4D-AB7B-EF870E360F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86138" name="TextBox 367">
                <a:extLst>
                  <a:ext uri="{FF2B5EF4-FFF2-40B4-BE49-F238E27FC236}">
                    <a16:creationId xmlns:a16="http://schemas.microsoft.com/office/drawing/2014/main" id="{01DB5413-5EE0-A844-8105-2D78CE4DF5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34" name="Group 233">
              <a:extLst>
                <a:ext uri="{FF2B5EF4-FFF2-40B4-BE49-F238E27FC236}">
                  <a16:creationId xmlns:a16="http://schemas.microsoft.com/office/drawing/2014/main" id="{C7B69C54-BBA9-0F40-BBE8-140ED26661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7" name="TextBox 366">
                <a:extLst>
                  <a:ext uri="{FF2B5EF4-FFF2-40B4-BE49-F238E27FC236}">
                    <a16:creationId xmlns:a16="http://schemas.microsoft.com/office/drawing/2014/main" id="{D01C0AC0-3B86-3748-9FF8-E0FF29711F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86035" name="Group 234">
              <a:extLst>
                <a:ext uri="{FF2B5EF4-FFF2-40B4-BE49-F238E27FC236}">
                  <a16:creationId xmlns:a16="http://schemas.microsoft.com/office/drawing/2014/main" id="{AF41CCE6-F095-0B4C-B76E-D94B123B64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5" name="TextBox 364">
                <a:extLst>
                  <a:ext uri="{FF2B5EF4-FFF2-40B4-BE49-F238E27FC236}">
                    <a16:creationId xmlns:a16="http://schemas.microsoft.com/office/drawing/2014/main" id="{C815F0E3-AF29-4A4D-B9A7-0C59ECCD73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27</a:t>
                </a:r>
              </a:p>
            </p:txBody>
          </p:sp>
        </p:grpSp>
        <p:grpSp>
          <p:nvGrpSpPr>
            <p:cNvPr id="86036" name="Group 236">
              <a:extLst>
                <a:ext uri="{FF2B5EF4-FFF2-40B4-BE49-F238E27FC236}">
                  <a16:creationId xmlns:a16="http://schemas.microsoft.com/office/drawing/2014/main" id="{D998D98E-641F-7943-8AEF-527C52E3D7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1" name="TextBox 360">
                <a:extLst>
                  <a:ext uri="{FF2B5EF4-FFF2-40B4-BE49-F238E27FC236}">
                    <a16:creationId xmlns:a16="http://schemas.microsoft.com/office/drawing/2014/main" id="{C704326A-83E7-CA42-AB3E-1C19A9BCF7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33" name="TextBox 362">
                <a:extLst>
                  <a:ext uri="{FF2B5EF4-FFF2-40B4-BE49-F238E27FC236}">
                    <a16:creationId xmlns:a16="http://schemas.microsoft.com/office/drawing/2014/main" id="{44B14416-25E3-E540-A601-E7D7F81271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sp>
          <p:nvSpPr>
            <p:cNvPr id="86037" name="TextBox 237">
              <a:extLst>
                <a:ext uri="{FF2B5EF4-FFF2-40B4-BE49-F238E27FC236}">
                  <a16:creationId xmlns:a16="http://schemas.microsoft.com/office/drawing/2014/main" id="{E1129299-678D-3E43-B6B2-8ECA8B4760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latin typeface="Times New Roman" panose="02020603050405020304" pitchFamily="18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86039" name="Group 239">
              <a:extLst>
                <a:ext uri="{FF2B5EF4-FFF2-40B4-BE49-F238E27FC236}">
                  <a16:creationId xmlns:a16="http://schemas.microsoft.com/office/drawing/2014/main" id="{4EDE52BC-D74F-8348-814A-D649F46054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7" name="TextBox 353">
                <a:extLst>
                  <a:ext uri="{FF2B5EF4-FFF2-40B4-BE49-F238E27FC236}">
                    <a16:creationId xmlns:a16="http://schemas.microsoft.com/office/drawing/2014/main" id="{DB979103-784A-4C45-AA2B-B071300A1A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9" name="TextBox 356">
                <a:extLst>
                  <a:ext uri="{FF2B5EF4-FFF2-40B4-BE49-F238E27FC236}">
                    <a16:creationId xmlns:a16="http://schemas.microsoft.com/office/drawing/2014/main" id="{C315361A-EF48-6B45-A24B-3582B1EBF1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0" name="Group 240">
              <a:extLst>
                <a:ext uri="{FF2B5EF4-FFF2-40B4-BE49-F238E27FC236}">
                  <a16:creationId xmlns:a16="http://schemas.microsoft.com/office/drawing/2014/main" id="{998BBC2C-A8B9-5D49-A67F-DDC7557179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1" name="TextBox 347">
                <a:extLst>
                  <a:ext uri="{FF2B5EF4-FFF2-40B4-BE49-F238E27FC236}">
                    <a16:creationId xmlns:a16="http://schemas.microsoft.com/office/drawing/2014/main" id="{181D0EB6-90AB-2D41-B982-EE7F998E90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23" name="TextBox 349">
                <a:extLst>
                  <a:ext uri="{FF2B5EF4-FFF2-40B4-BE49-F238E27FC236}">
                    <a16:creationId xmlns:a16="http://schemas.microsoft.com/office/drawing/2014/main" id="{4F5867A6-6BAD-1C44-909F-9BF3F38B41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1" name="Group 241">
              <a:extLst>
                <a:ext uri="{FF2B5EF4-FFF2-40B4-BE49-F238E27FC236}">
                  <a16:creationId xmlns:a16="http://schemas.microsoft.com/office/drawing/2014/main" id="{E905AB34-BC66-524B-BADA-0FAF75F0BF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17" name="TextBox 343">
                <a:extLst>
                  <a:ext uri="{FF2B5EF4-FFF2-40B4-BE49-F238E27FC236}">
                    <a16:creationId xmlns:a16="http://schemas.microsoft.com/office/drawing/2014/main" id="{DC7F19E4-2F44-E944-82FB-7E9E095EBE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2" name="Group 243">
              <a:extLst>
                <a:ext uri="{FF2B5EF4-FFF2-40B4-BE49-F238E27FC236}">
                  <a16:creationId xmlns:a16="http://schemas.microsoft.com/office/drawing/2014/main" id="{EECDC9D5-EFD6-974E-A2D8-F5A3919859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15" name="TextBox 341">
                <a:extLst>
                  <a:ext uri="{FF2B5EF4-FFF2-40B4-BE49-F238E27FC236}">
                    <a16:creationId xmlns:a16="http://schemas.microsoft.com/office/drawing/2014/main" id="{CF322E24-4C4C-0840-BE76-F5C9964A3B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3" name="Group 244">
              <a:extLst>
                <a:ext uri="{FF2B5EF4-FFF2-40B4-BE49-F238E27FC236}">
                  <a16:creationId xmlns:a16="http://schemas.microsoft.com/office/drawing/2014/main" id="{06A582C7-66AC-3944-AA6B-623E7EC576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13" name="TextBox 339">
                <a:extLst>
                  <a:ext uri="{FF2B5EF4-FFF2-40B4-BE49-F238E27FC236}">
                    <a16:creationId xmlns:a16="http://schemas.microsoft.com/office/drawing/2014/main" id="{DB4E16DA-168D-D148-9E93-94C7997B20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4" name="Group 245">
              <a:extLst>
                <a:ext uri="{FF2B5EF4-FFF2-40B4-BE49-F238E27FC236}">
                  <a16:creationId xmlns:a16="http://schemas.microsoft.com/office/drawing/2014/main" id="{FB49C675-DDE6-F646-80F9-B3F74EC728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86110" name="TextBox 335">
                <a:extLst>
                  <a:ext uri="{FF2B5EF4-FFF2-40B4-BE49-F238E27FC236}">
                    <a16:creationId xmlns:a16="http://schemas.microsoft.com/office/drawing/2014/main" id="{DC4C9D41-A79A-7849-95B9-B9491B33CD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45" name="Group 249">
              <a:extLst>
                <a:ext uri="{FF2B5EF4-FFF2-40B4-BE49-F238E27FC236}">
                  <a16:creationId xmlns:a16="http://schemas.microsoft.com/office/drawing/2014/main" id="{81543816-F378-4140-ACA2-BC8D700C19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9" name="TextBox 316">
                <a:extLst>
                  <a:ext uri="{FF2B5EF4-FFF2-40B4-BE49-F238E27FC236}">
                    <a16:creationId xmlns:a16="http://schemas.microsoft.com/office/drawing/2014/main" id="{80CA29B1-22DF-7848-99FB-EE795EF2AC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6" name="Group 251">
              <a:extLst>
                <a:ext uri="{FF2B5EF4-FFF2-40B4-BE49-F238E27FC236}">
                  <a16:creationId xmlns:a16="http://schemas.microsoft.com/office/drawing/2014/main" id="{873FD342-5937-9241-B012-E6C0E375F8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7" name="TextBox 314">
                <a:extLst>
                  <a:ext uri="{FF2B5EF4-FFF2-40B4-BE49-F238E27FC236}">
                    <a16:creationId xmlns:a16="http://schemas.microsoft.com/office/drawing/2014/main" id="{3E288FFB-3177-0840-A87D-1EDD0C80FA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</a:t>
                </a:r>
              </a:p>
            </p:txBody>
          </p:sp>
        </p:grpSp>
        <p:grpSp>
          <p:nvGrpSpPr>
            <p:cNvPr id="86047" name="Group 252">
              <a:extLst>
                <a:ext uri="{FF2B5EF4-FFF2-40B4-BE49-F238E27FC236}">
                  <a16:creationId xmlns:a16="http://schemas.microsoft.com/office/drawing/2014/main" id="{E833B504-1989-E44A-A0A0-E866A22EBA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5" name="TextBox 312">
                <a:extLst>
                  <a:ext uri="{FF2B5EF4-FFF2-40B4-BE49-F238E27FC236}">
                    <a16:creationId xmlns:a16="http://schemas.microsoft.com/office/drawing/2014/main" id="{3EE7557B-6105-7642-8884-FB82A15C32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48" name="Group 253">
              <a:extLst>
                <a:ext uri="{FF2B5EF4-FFF2-40B4-BE49-F238E27FC236}">
                  <a16:creationId xmlns:a16="http://schemas.microsoft.com/office/drawing/2014/main" id="{50B1AE6F-D9F4-B34A-B21B-223553A092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3" name="TextBox 310">
                <a:extLst>
                  <a:ext uri="{FF2B5EF4-FFF2-40B4-BE49-F238E27FC236}">
                    <a16:creationId xmlns:a16="http://schemas.microsoft.com/office/drawing/2014/main" id="{3D7BCE7F-A80A-E34A-8C84-C6BAAF39F9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</p:grpSp>
        <p:grpSp>
          <p:nvGrpSpPr>
            <p:cNvPr id="86049" name="Group 254">
              <a:extLst>
                <a:ext uri="{FF2B5EF4-FFF2-40B4-BE49-F238E27FC236}">
                  <a16:creationId xmlns:a16="http://schemas.microsoft.com/office/drawing/2014/main" id="{865CDE81-EBB0-1E4C-9102-E9BDBC65A2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101" name="TextBox 308">
                <a:extLst>
                  <a:ext uri="{FF2B5EF4-FFF2-40B4-BE49-F238E27FC236}">
                    <a16:creationId xmlns:a16="http://schemas.microsoft.com/office/drawing/2014/main" id="{AE504E16-B59C-CA43-A88E-426BB09B9C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0" name="Group 255">
              <a:extLst>
                <a:ext uri="{FF2B5EF4-FFF2-40B4-BE49-F238E27FC236}">
                  <a16:creationId xmlns:a16="http://schemas.microsoft.com/office/drawing/2014/main" id="{DAF78554-0576-A748-A986-6993AA0105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86098" name="TextBox 305">
                <a:extLst>
                  <a:ext uri="{FF2B5EF4-FFF2-40B4-BE49-F238E27FC236}">
                    <a16:creationId xmlns:a16="http://schemas.microsoft.com/office/drawing/2014/main" id="{BF52D2DF-1A01-8942-AA57-B4DDEEAED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1" name="Group 256">
              <a:extLst>
                <a:ext uri="{FF2B5EF4-FFF2-40B4-BE49-F238E27FC236}">
                  <a16:creationId xmlns:a16="http://schemas.microsoft.com/office/drawing/2014/main" id="{AA9F7BB7-FFDB-AB49-BA37-F7549FBFE5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86096" name="TextBox 303">
                <a:extLst>
                  <a:ext uri="{FF2B5EF4-FFF2-40B4-BE49-F238E27FC236}">
                    <a16:creationId xmlns:a16="http://schemas.microsoft.com/office/drawing/2014/main" id="{3AA7B23F-DD0D-A743-AF99-442E0661E2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2" name="Group 257">
              <a:extLst>
                <a:ext uri="{FF2B5EF4-FFF2-40B4-BE49-F238E27FC236}">
                  <a16:creationId xmlns:a16="http://schemas.microsoft.com/office/drawing/2014/main" id="{A41CEFE8-2586-654F-8892-3C1F6D950D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86094" name="TextBox 301">
                <a:extLst>
                  <a:ext uri="{FF2B5EF4-FFF2-40B4-BE49-F238E27FC236}">
                    <a16:creationId xmlns:a16="http://schemas.microsoft.com/office/drawing/2014/main" id="{531B1F73-9111-D842-A772-1DD195C7EF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3" name="Group 258">
              <a:extLst>
                <a:ext uri="{FF2B5EF4-FFF2-40B4-BE49-F238E27FC236}">
                  <a16:creationId xmlns:a16="http://schemas.microsoft.com/office/drawing/2014/main" id="{6CA53C8A-9C28-634A-AC9E-19ECBA1796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86088" name="Group 295">
                <a:extLst>
                  <a:ext uri="{FF2B5EF4-FFF2-40B4-BE49-F238E27FC236}">
                    <a16:creationId xmlns:a16="http://schemas.microsoft.com/office/drawing/2014/main" id="{77E8A339-7000-C74A-B2AA-D1B412BCE1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86092" name="TextBox 299">
                  <a:extLst>
                    <a:ext uri="{FF2B5EF4-FFF2-40B4-BE49-F238E27FC236}">
                      <a16:creationId xmlns:a16="http://schemas.microsoft.com/office/drawing/2014/main" id="{314DEB52-1D27-D44A-B6E0-154602BC59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089" name="Group 296">
                <a:extLst>
                  <a:ext uri="{FF2B5EF4-FFF2-40B4-BE49-F238E27FC236}">
                    <a16:creationId xmlns:a16="http://schemas.microsoft.com/office/drawing/2014/main" id="{A84B4B67-78C1-594B-BB59-85F51DFCB4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86090" name="TextBox 297">
                  <a:extLst>
                    <a:ext uri="{FF2B5EF4-FFF2-40B4-BE49-F238E27FC236}">
                      <a16:creationId xmlns:a16="http://schemas.microsoft.com/office/drawing/2014/main" id="{5993BD40-BDB3-D442-9DE0-EC23854218A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6054" name="Group 259">
              <a:extLst>
                <a:ext uri="{FF2B5EF4-FFF2-40B4-BE49-F238E27FC236}">
                  <a16:creationId xmlns:a16="http://schemas.microsoft.com/office/drawing/2014/main" id="{28F2A1AF-062E-7944-9461-8DA3BF8F55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087" name="TextBox 294">
                <a:extLst>
                  <a:ext uri="{FF2B5EF4-FFF2-40B4-BE49-F238E27FC236}">
                    <a16:creationId xmlns:a16="http://schemas.microsoft.com/office/drawing/2014/main" id="{741B67AD-C962-1049-AC2A-2F7B17F6CB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5" name="Group 260">
              <a:extLst>
                <a:ext uri="{FF2B5EF4-FFF2-40B4-BE49-F238E27FC236}">
                  <a16:creationId xmlns:a16="http://schemas.microsoft.com/office/drawing/2014/main" id="{AB385822-4493-FB44-B02A-8A430844CD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86084" name="TextBox 291">
                <a:extLst>
                  <a:ext uri="{FF2B5EF4-FFF2-40B4-BE49-F238E27FC236}">
                    <a16:creationId xmlns:a16="http://schemas.microsoft.com/office/drawing/2014/main" id="{BB4F6FFA-F4AE-404A-93C3-0F8B668C0F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6" name="Group 261">
              <a:extLst>
                <a:ext uri="{FF2B5EF4-FFF2-40B4-BE49-F238E27FC236}">
                  <a16:creationId xmlns:a16="http://schemas.microsoft.com/office/drawing/2014/main" id="{0F985926-F0E4-BB4E-99F9-09118CC53B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86082" name="TextBox 289">
                <a:extLst>
                  <a:ext uri="{FF2B5EF4-FFF2-40B4-BE49-F238E27FC236}">
                    <a16:creationId xmlns:a16="http://schemas.microsoft.com/office/drawing/2014/main" id="{83A5A150-E1C5-914F-BACB-B15A938DB3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57" name="Group 262">
              <a:extLst>
                <a:ext uri="{FF2B5EF4-FFF2-40B4-BE49-F238E27FC236}">
                  <a16:creationId xmlns:a16="http://schemas.microsoft.com/office/drawing/2014/main" id="{0C1076A7-B4E5-2B45-9D22-49FD827E8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081" name="TextBox 288">
                <a:extLst>
                  <a:ext uri="{FF2B5EF4-FFF2-40B4-BE49-F238E27FC236}">
                    <a16:creationId xmlns:a16="http://schemas.microsoft.com/office/drawing/2014/main" id="{DA6E6171-7591-5444-B09B-B8F9637F7D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8" name="Group 263">
              <a:extLst>
                <a:ext uri="{FF2B5EF4-FFF2-40B4-BE49-F238E27FC236}">
                  <a16:creationId xmlns:a16="http://schemas.microsoft.com/office/drawing/2014/main" id="{B493898D-4D24-C643-93A5-5BE83DAE1A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6079" name="TextBox 286">
                <a:extLst>
                  <a:ext uri="{FF2B5EF4-FFF2-40B4-BE49-F238E27FC236}">
                    <a16:creationId xmlns:a16="http://schemas.microsoft.com/office/drawing/2014/main" id="{5B7429FB-6E56-0841-92EA-E1C8BFB9C1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</p:grpSp>
        <p:grpSp>
          <p:nvGrpSpPr>
            <p:cNvPr id="86059" name="Group 264">
              <a:extLst>
                <a:ext uri="{FF2B5EF4-FFF2-40B4-BE49-F238E27FC236}">
                  <a16:creationId xmlns:a16="http://schemas.microsoft.com/office/drawing/2014/main" id="{87C4409E-8F96-B34D-8D2C-6C8FB50829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86076" name="TextBox 283">
                <a:extLst>
                  <a:ext uri="{FF2B5EF4-FFF2-40B4-BE49-F238E27FC236}">
                    <a16:creationId xmlns:a16="http://schemas.microsoft.com/office/drawing/2014/main" id="{DD6B0340-1F22-0541-8775-4CAE4C3C8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60" name="Group 265">
              <a:extLst>
                <a:ext uri="{FF2B5EF4-FFF2-40B4-BE49-F238E27FC236}">
                  <a16:creationId xmlns:a16="http://schemas.microsoft.com/office/drawing/2014/main" id="{FF2F6164-19CC-2F4A-9DA8-0DB8EBC9B5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86074" name="TextBox 280">
                <a:extLst>
                  <a:ext uri="{FF2B5EF4-FFF2-40B4-BE49-F238E27FC236}">
                    <a16:creationId xmlns:a16="http://schemas.microsoft.com/office/drawing/2014/main" id="{48EEB91C-387D-594D-B9A8-8D4610EFC9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61" name="Group 266">
              <a:extLst>
                <a:ext uri="{FF2B5EF4-FFF2-40B4-BE49-F238E27FC236}">
                  <a16:creationId xmlns:a16="http://schemas.microsoft.com/office/drawing/2014/main" id="{8BC7A544-F926-8146-B5CF-6850FBBB71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86072" name="TextBox 278">
                <a:extLst>
                  <a:ext uri="{FF2B5EF4-FFF2-40B4-BE49-F238E27FC236}">
                    <a16:creationId xmlns:a16="http://schemas.microsoft.com/office/drawing/2014/main" id="{7E114F8F-212A-D841-ABEC-2A19250DF1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86062" name="Group 267">
              <a:extLst>
                <a:ext uri="{FF2B5EF4-FFF2-40B4-BE49-F238E27FC236}">
                  <a16:creationId xmlns:a16="http://schemas.microsoft.com/office/drawing/2014/main" id="{8A707101-B3EF-8248-B552-8F081284A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86066" name="Group 272">
                <a:extLst>
                  <a:ext uri="{FF2B5EF4-FFF2-40B4-BE49-F238E27FC236}">
                    <a16:creationId xmlns:a16="http://schemas.microsoft.com/office/drawing/2014/main" id="{C6478253-91BA-3241-9F8B-D836C8BA08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6067" name="Group 273">
                <a:extLst>
                  <a:ext uri="{FF2B5EF4-FFF2-40B4-BE49-F238E27FC236}">
                    <a16:creationId xmlns:a16="http://schemas.microsoft.com/office/drawing/2014/main" id="{FB2EB8D3-D56D-554A-9262-13A3D65AAB0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86068" name="TextBox 274">
                  <a:extLst>
                    <a:ext uri="{FF2B5EF4-FFF2-40B4-BE49-F238E27FC236}">
                      <a16:creationId xmlns:a16="http://schemas.microsoft.com/office/drawing/2014/main" id="{A9131BBA-4D2F-F548-88A2-3657B42989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86063" name="Group 268">
              <a:extLst>
                <a:ext uri="{FF2B5EF4-FFF2-40B4-BE49-F238E27FC236}">
                  <a16:creationId xmlns:a16="http://schemas.microsoft.com/office/drawing/2014/main" id="{F6E2FFB5-8AED-9B44-8367-0F01928005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86064" name="TextBox 270">
                <a:extLst>
                  <a:ext uri="{FF2B5EF4-FFF2-40B4-BE49-F238E27FC236}">
                    <a16:creationId xmlns:a16="http://schemas.microsoft.com/office/drawing/2014/main" id="{CE346A49-B6F5-0E4A-B38E-02E04CF570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latin typeface="Times New Roman" panose="02020603050405020304" pitchFamily="18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86020" name="Group 404">
            <a:extLst>
              <a:ext uri="{FF2B5EF4-FFF2-40B4-BE49-F238E27FC236}">
                <a16:creationId xmlns:a16="http://schemas.microsoft.com/office/drawing/2014/main" id="{72696F8C-BD9F-4247-8BBA-42C15E4F9D7E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86021" name="TextBox 405">
              <a:extLst>
                <a:ext uri="{FF2B5EF4-FFF2-40B4-BE49-F238E27FC236}">
                  <a16:creationId xmlns:a16="http://schemas.microsoft.com/office/drawing/2014/main" id="{0A793EA9-FB92-274A-81B9-F9E1D99F54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86024" name="TextBox 411">
              <a:extLst>
                <a:ext uri="{FF2B5EF4-FFF2-40B4-BE49-F238E27FC236}">
                  <a16:creationId xmlns:a16="http://schemas.microsoft.com/office/drawing/2014/main" id="{7DAF8ED1-D244-1F41-8B52-48AFF52A5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6026" name="TextBox 413">
              <a:extLst>
                <a:ext uri="{FF2B5EF4-FFF2-40B4-BE49-F238E27FC236}">
                  <a16:creationId xmlns:a16="http://schemas.microsoft.com/office/drawing/2014/main" id="{CFC3F995-8FCF-F14C-B3D7-ECCB30AAE4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</p:spTree>
  </p:cSld>
  <p:clrMapOvr>
    <a:masterClrMapping/>
  </p:clrMapOvr>
  <p:transition/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49" name="Group 29">
            <a:extLst>
              <a:ext uri="{FF2B5EF4-FFF2-40B4-BE49-F238E27FC236}">
                <a16:creationId xmlns:a16="http://schemas.microsoft.com/office/drawing/2014/main" id="{F9502E16-26C4-F44E-A4E7-0078248C7E8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5786" name="Group 49">
              <a:extLst>
                <a:ext uri="{FF2B5EF4-FFF2-40B4-BE49-F238E27FC236}">
                  <a16:creationId xmlns:a16="http://schemas.microsoft.com/office/drawing/2014/main" id="{8836EE45-A4B5-CE41-A0A9-5DCFF37979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5952" name="Group 33">
                <a:extLst>
                  <a:ext uri="{FF2B5EF4-FFF2-40B4-BE49-F238E27FC236}">
                    <a16:creationId xmlns:a16="http://schemas.microsoft.com/office/drawing/2014/main" id="{F82743D6-D151-F641-BADF-532F06CFB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5994" name="TextBox 467">
                  <a:extLst>
                    <a:ext uri="{FF2B5EF4-FFF2-40B4-BE49-F238E27FC236}">
                      <a16:creationId xmlns:a16="http://schemas.microsoft.com/office/drawing/2014/main" id="{F43B362D-EC38-1D46-B99E-E1A24E9CEC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953" name="Group 34">
                <a:extLst>
                  <a:ext uri="{FF2B5EF4-FFF2-40B4-BE49-F238E27FC236}">
                    <a16:creationId xmlns:a16="http://schemas.microsoft.com/office/drawing/2014/main" id="{F7145924-B5AD-5040-92A2-50C6593127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5992" name="TextBox 469">
                  <a:extLst>
                    <a:ext uri="{FF2B5EF4-FFF2-40B4-BE49-F238E27FC236}">
                      <a16:creationId xmlns:a16="http://schemas.microsoft.com/office/drawing/2014/main" id="{09429C3D-73B7-FF47-A345-8D39B1D27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5955" name="TextBox 472">
                <a:extLst>
                  <a:ext uri="{FF2B5EF4-FFF2-40B4-BE49-F238E27FC236}">
                    <a16:creationId xmlns:a16="http://schemas.microsoft.com/office/drawing/2014/main" id="{B77C7BF3-823B-DF4C-A43E-3B4D872A96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55956" name="Group 441">
                <a:extLst>
                  <a:ext uri="{FF2B5EF4-FFF2-40B4-BE49-F238E27FC236}">
                    <a16:creationId xmlns:a16="http://schemas.microsoft.com/office/drawing/2014/main" id="{D839DA25-5025-3744-8B8F-61A8BCE420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5975" name="Group 450">
                  <a:extLst>
                    <a:ext uri="{FF2B5EF4-FFF2-40B4-BE49-F238E27FC236}">
                      <a16:creationId xmlns:a16="http://schemas.microsoft.com/office/drawing/2014/main" id="{288D8DDC-A805-F34B-BDDC-624CF71A68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5989" name="TextBox 464">
                    <a:extLst>
                      <a:ext uri="{FF2B5EF4-FFF2-40B4-BE49-F238E27FC236}">
                        <a16:creationId xmlns:a16="http://schemas.microsoft.com/office/drawing/2014/main" id="{930FD739-0D52-4E42-8074-91DC8E584C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5991" name="TextBox 466">
                    <a:extLst>
                      <a:ext uri="{FF2B5EF4-FFF2-40B4-BE49-F238E27FC236}">
                        <a16:creationId xmlns:a16="http://schemas.microsoft.com/office/drawing/2014/main" id="{6082B132-7CF0-C142-B148-3A97870BA1B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55976" name="Group 451">
                  <a:extLst>
                    <a:ext uri="{FF2B5EF4-FFF2-40B4-BE49-F238E27FC236}">
                      <a16:creationId xmlns:a16="http://schemas.microsoft.com/office/drawing/2014/main" id="{B41D4CE9-0527-A947-802E-C8EC67690F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5986" name="TextBox 461">
                    <a:extLst>
                      <a:ext uri="{FF2B5EF4-FFF2-40B4-BE49-F238E27FC236}">
                        <a16:creationId xmlns:a16="http://schemas.microsoft.com/office/drawing/2014/main" id="{B175E86E-848C-D646-9153-A08DCF35F4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5988" name="TextBox 463">
                    <a:extLst>
                      <a:ext uri="{FF2B5EF4-FFF2-40B4-BE49-F238E27FC236}">
                        <a16:creationId xmlns:a16="http://schemas.microsoft.com/office/drawing/2014/main" id="{7C15AB6F-8F97-4042-83E9-2280CEA002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55977" name="Group 452">
                  <a:extLst>
                    <a:ext uri="{FF2B5EF4-FFF2-40B4-BE49-F238E27FC236}">
                      <a16:creationId xmlns:a16="http://schemas.microsoft.com/office/drawing/2014/main" id="{5394F31A-2E81-7047-9741-44F87F49D5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5983" name="TextBox 458">
                    <a:extLst>
                      <a:ext uri="{FF2B5EF4-FFF2-40B4-BE49-F238E27FC236}">
                        <a16:creationId xmlns:a16="http://schemas.microsoft.com/office/drawing/2014/main" id="{72D55295-18C7-9C44-A357-0480727032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5985" name="TextBox 460">
                    <a:extLst>
                      <a:ext uri="{FF2B5EF4-FFF2-40B4-BE49-F238E27FC236}">
                        <a16:creationId xmlns:a16="http://schemas.microsoft.com/office/drawing/2014/main" id="{6C92CAD1-CC61-6446-936B-C8E9B15746D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5979" name="Group 453">
                  <a:extLst>
                    <a:ext uri="{FF2B5EF4-FFF2-40B4-BE49-F238E27FC236}">
                      <a16:creationId xmlns:a16="http://schemas.microsoft.com/office/drawing/2014/main" id="{03BCD9F5-1D1C-AC4A-8E20-3B20A7BCEB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5980" name="TextBox 455">
                    <a:extLst>
                      <a:ext uri="{FF2B5EF4-FFF2-40B4-BE49-F238E27FC236}">
                        <a16:creationId xmlns:a16="http://schemas.microsoft.com/office/drawing/2014/main" id="{649BB7E9-CDA3-824A-B810-71075E4BB0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5982" name="TextBox 457">
                    <a:extLst>
                      <a:ext uri="{FF2B5EF4-FFF2-40B4-BE49-F238E27FC236}">
                        <a16:creationId xmlns:a16="http://schemas.microsoft.com/office/drawing/2014/main" id="{095A9F0F-5F3B-F544-9883-F24786BF55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5957" name="Group 44">
                <a:extLst>
                  <a:ext uri="{FF2B5EF4-FFF2-40B4-BE49-F238E27FC236}">
                    <a16:creationId xmlns:a16="http://schemas.microsoft.com/office/drawing/2014/main" id="{005EECE9-7D92-7D4D-8F92-FE25F50ACD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5973" name="TextBox 443">
                  <a:extLst>
                    <a:ext uri="{FF2B5EF4-FFF2-40B4-BE49-F238E27FC236}">
                      <a16:creationId xmlns:a16="http://schemas.microsoft.com/office/drawing/2014/main" id="{09636BC2-6178-0841-8484-CF0D767834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958" name="Group 48">
                <a:extLst>
                  <a:ext uri="{FF2B5EF4-FFF2-40B4-BE49-F238E27FC236}">
                    <a16:creationId xmlns:a16="http://schemas.microsoft.com/office/drawing/2014/main" id="{12D512FF-8D18-C94B-BC75-E5248CE4DA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5971" name="TextBox 445">
                  <a:extLst>
                    <a:ext uri="{FF2B5EF4-FFF2-40B4-BE49-F238E27FC236}">
                      <a16:creationId xmlns:a16="http://schemas.microsoft.com/office/drawing/2014/main" id="{3B69BD79-9F18-C043-9DBD-A3CBCE36D39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5959" name="TextBox 448">
                <a:extLst>
                  <a:ext uri="{FF2B5EF4-FFF2-40B4-BE49-F238E27FC236}">
                    <a16:creationId xmlns:a16="http://schemas.microsoft.com/office/drawing/2014/main" id="{BA61ABF5-524E-E946-85A4-062541624B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55960" name="TextBox 474">
                <a:extLst>
                  <a:ext uri="{FF2B5EF4-FFF2-40B4-BE49-F238E27FC236}">
                    <a16:creationId xmlns:a16="http://schemas.microsoft.com/office/drawing/2014/main" id="{1035B8F1-D615-3641-A37F-33BCF6C214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55961" name="Group 475">
                <a:extLst>
                  <a:ext uri="{FF2B5EF4-FFF2-40B4-BE49-F238E27FC236}">
                    <a16:creationId xmlns:a16="http://schemas.microsoft.com/office/drawing/2014/main" id="{117243D2-F4A7-B749-97C5-4AABE30766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5969" name="TextBox 476">
                  <a:extLst>
                    <a:ext uri="{FF2B5EF4-FFF2-40B4-BE49-F238E27FC236}">
                      <a16:creationId xmlns:a16="http://schemas.microsoft.com/office/drawing/2014/main" id="{D8305D43-B306-4144-AEBE-BA20602250C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962" name="Group 478">
                <a:extLst>
                  <a:ext uri="{FF2B5EF4-FFF2-40B4-BE49-F238E27FC236}">
                    <a16:creationId xmlns:a16="http://schemas.microsoft.com/office/drawing/2014/main" id="{DC6CC78C-C391-A44E-93A6-ABF4419F9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5967" name="TextBox 482">
                  <a:extLst>
                    <a:ext uri="{FF2B5EF4-FFF2-40B4-BE49-F238E27FC236}">
                      <a16:creationId xmlns:a16="http://schemas.microsoft.com/office/drawing/2014/main" id="{36780582-1610-3E48-AF84-D1584FF74B4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963" name="Group 498">
                <a:extLst>
                  <a:ext uri="{FF2B5EF4-FFF2-40B4-BE49-F238E27FC236}">
                    <a16:creationId xmlns:a16="http://schemas.microsoft.com/office/drawing/2014/main" id="{3FBE684F-1F24-3C43-AE72-215A0FABC6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5965" name="TextBox 499">
                  <a:extLst>
                    <a:ext uri="{FF2B5EF4-FFF2-40B4-BE49-F238E27FC236}">
                      <a16:creationId xmlns:a16="http://schemas.microsoft.com/office/drawing/2014/main" id="{E3680635-D051-E944-8059-B023915A972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5787" name="Group 132">
              <a:extLst>
                <a:ext uri="{FF2B5EF4-FFF2-40B4-BE49-F238E27FC236}">
                  <a16:creationId xmlns:a16="http://schemas.microsoft.com/office/drawing/2014/main" id="{B7FE2287-F0AC-174E-84FB-F562A06F0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5788" name="Group 6">
              <a:extLst>
                <a:ext uri="{FF2B5EF4-FFF2-40B4-BE49-F238E27FC236}">
                  <a16:creationId xmlns:a16="http://schemas.microsoft.com/office/drawing/2014/main" id="{B36D6029-D883-3342-B883-F85A23BBA1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5926" name="Group 55">
                <a:extLst>
                  <a:ext uri="{FF2B5EF4-FFF2-40B4-BE49-F238E27FC236}">
                    <a16:creationId xmlns:a16="http://schemas.microsoft.com/office/drawing/2014/main" id="{C9F49C29-0C9A-9E42-AF68-BC401E292A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5947" name="TextBox 57">
                  <a:extLst>
                    <a:ext uri="{FF2B5EF4-FFF2-40B4-BE49-F238E27FC236}">
                      <a16:creationId xmlns:a16="http://schemas.microsoft.com/office/drawing/2014/main" id="{4FD2D6E0-656D-284A-A823-C323D0E3AF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5927" name="TextBox 59">
                <a:extLst>
                  <a:ext uri="{FF2B5EF4-FFF2-40B4-BE49-F238E27FC236}">
                    <a16:creationId xmlns:a16="http://schemas.microsoft.com/office/drawing/2014/main" id="{E68BCE2C-CEE3-044E-98C4-1A35E24067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55789" name="Group 17">
              <a:extLst>
                <a:ext uri="{FF2B5EF4-FFF2-40B4-BE49-F238E27FC236}">
                  <a16:creationId xmlns:a16="http://schemas.microsoft.com/office/drawing/2014/main" id="{632065C9-B144-AE46-9CB6-EFCE6330BA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5920" name="Group 16">
                <a:extLst>
                  <a:ext uri="{FF2B5EF4-FFF2-40B4-BE49-F238E27FC236}">
                    <a16:creationId xmlns:a16="http://schemas.microsoft.com/office/drawing/2014/main" id="{F4F4E3D4-2F4B-3740-8727-32EF4423F6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5924" name="TextBox 82">
                  <a:extLst>
                    <a:ext uri="{FF2B5EF4-FFF2-40B4-BE49-F238E27FC236}">
                      <a16:creationId xmlns:a16="http://schemas.microsoft.com/office/drawing/2014/main" id="{37294CEB-4C63-D847-B34E-E860D514A1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5921" name="TextBox 87">
                <a:extLst>
                  <a:ext uri="{FF2B5EF4-FFF2-40B4-BE49-F238E27FC236}">
                    <a16:creationId xmlns:a16="http://schemas.microsoft.com/office/drawing/2014/main" id="{78467BE7-AA8A-1844-9956-6D1B30A0B6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790" name="Group 154">
              <a:extLst>
                <a:ext uri="{FF2B5EF4-FFF2-40B4-BE49-F238E27FC236}">
                  <a16:creationId xmlns:a16="http://schemas.microsoft.com/office/drawing/2014/main" id="{EC29F485-4FC8-DE4A-AEA8-C634ED74AD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5913" name="TextBox 155">
                <a:extLst>
                  <a:ext uri="{FF2B5EF4-FFF2-40B4-BE49-F238E27FC236}">
                    <a16:creationId xmlns:a16="http://schemas.microsoft.com/office/drawing/2014/main" id="{AB1E44C2-1076-5B46-B1DD-A501B5CD0E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916" name="TextBox 161">
                <a:extLst>
                  <a:ext uri="{FF2B5EF4-FFF2-40B4-BE49-F238E27FC236}">
                    <a16:creationId xmlns:a16="http://schemas.microsoft.com/office/drawing/2014/main" id="{B43268C7-8247-C244-862F-833BF8A221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791" name="Group 138">
              <a:extLst>
                <a:ext uri="{FF2B5EF4-FFF2-40B4-BE49-F238E27FC236}">
                  <a16:creationId xmlns:a16="http://schemas.microsoft.com/office/drawing/2014/main" id="{10B683CA-5330-0242-90F6-173D6EDE01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5906" name="TextBox 139">
                <a:extLst>
                  <a:ext uri="{FF2B5EF4-FFF2-40B4-BE49-F238E27FC236}">
                    <a16:creationId xmlns:a16="http://schemas.microsoft.com/office/drawing/2014/main" id="{58F34218-8336-914C-96ED-A2B2648B90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909" name="TextBox 145">
                <a:extLst>
                  <a:ext uri="{FF2B5EF4-FFF2-40B4-BE49-F238E27FC236}">
                    <a16:creationId xmlns:a16="http://schemas.microsoft.com/office/drawing/2014/main" id="{EEDFEFB8-2BAE-AF48-90F8-2EAE526C76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794" name="Group 37">
              <a:extLst>
                <a:ext uri="{FF2B5EF4-FFF2-40B4-BE49-F238E27FC236}">
                  <a16:creationId xmlns:a16="http://schemas.microsoft.com/office/drawing/2014/main" id="{0AC3D206-96FB-3A41-A5C5-F4AA8B3C05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5905" name="TextBox 36">
                <a:extLst>
                  <a:ext uri="{FF2B5EF4-FFF2-40B4-BE49-F238E27FC236}">
                    <a16:creationId xmlns:a16="http://schemas.microsoft.com/office/drawing/2014/main" id="{B64A6176-A855-DD46-B079-F79713B8ED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799" name="Group 186">
              <a:extLst>
                <a:ext uri="{FF2B5EF4-FFF2-40B4-BE49-F238E27FC236}">
                  <a16:creationId xmlns:a16="http://schemas.microsoft.com/office/drawing/2014/main" id="{CF6DE62B-28DB-EC48-8A16-D653CB9A04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803" name="Group 23">
              <a:extLst>
                <a:ext uri="{FF2B5EF4-FFF2-40B4-BE49-F238E27FC236}">
                  <a16:creationId xmlns:a16="http://schemas.microsoft.com/office/drawing/2014/main" id="{56E4BF30-B080-F84C-A6F5-37B4579708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5889" name="Group 43">
                <a:extLst>
                  <a:ext uri="{FF2B5EF4-FFF2-40B4-BE49-F238E27FC236}">
                    <a16:creationId xmlns:a16="http://schemas.microsoft.com/office/drawing/2014/main" id="{3F3928B6-C024-5C40-AE47-F19E04570D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5897" name="Group 38">
                  <a:extLst>
                    <a:ext uri="{FF2B5EF4-FFF2-40B4-BE49-F238E27FC236}">
                      <a16:creationId xmlns:a16="http://schemas.microsoft.com/office/drawing/2014/main" id="{279EC065-8D0E-4646-B11F-5C78EF934A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5900" name="TextBox 39">
                    <a:extLst>
                      <a:ext uri="{FF2B5EF4-FFF2-40B4-BE49-F238E27FC236}">
                        <a16:creationId xmlns:a16="http://schemas.microsoft.com/office/drawing/2014/main" id="{167F778B-25BF-074E-816D-1976BC8F18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5898" name="TextBox 41">
                  <a:extLst>
                    <a:ext uri="{FF2B5EF4-FFF2-40B4-BE49-F238E27FC236}">
                      <a16:creationId xmlns:a16="http://schemas.microsoft.com/office/drawing/2014/main" id="{CAAD913D-97AB-024E-9400-8458AD2286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5893" name="Group 106">
                <a:extLst>
                  <a:ext uri="{FF2B5EF4-FFF2-40B4-BE49-F238E27FC236}">
                    <a16:creationId xmlns:a16="http://schemas.microsoft.com/office/drawing/2014/main" id="{25787853-76AE-D249-9A77-99CDAE443B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896" name="TextBox 108">
                  <a:extLst>
                    <a:ext uri="{FF2B5EF4-FFF2-40B4-BE49-F238E27FC236}">
                      <a16:creationId xmlns:a16="http://schemas.microsoft.com/office/drawing/2014/main" id="{17BA7B39-59D7-B446-B28F-0B2E891A34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805" name="Group 5">
              <a:extLst>
                <a:ext uri="{FF2B5EF4-FFF2-40B4-BE49-F238E27FC236}">
                  <a16:creationId xmlns:a16="http://schemas.microsoft.com/office/drawing/2014/main" id="{A94AD2D0-DEA7-DE41-B23F-EB83201FA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5887" name="TextBox 483">
                <a:extLst>
                  <a:ext uri="{FF2B5EF4-FFF2-40B4-BE49-F238E27FC236}">
                    <a16:creationId xmlns:a16="http://schemas.microsoft.com/office/drawing/2014/main" id="{FC5405A1-C232-1843-99A0-F8C0F1DEB8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5807" name="Group 32">
              <a:extLst>
                <a:ext uri="{FF2B5EF4-FFF2-40B4-BE49-F238E27FC236}">
                  <a16:creationId xmlns:a16="http://schemas.microsoft.com/office/drawing/2014/main" id="{4CFF6749-4690-E54F-B750-6161BB613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5879" name="Group 491">
                <a:extLst>
                  <a:ext uri="{FF2B5EF4-FFF2-40B4-BE49-F238E27FC236}">
                    <a16:creationId xmlns:a16="http://schemas.microsoft.com/office/drawing/2014/main" id="{4E1D0380-B255-2940-A1B1-1A6BF9E95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5885" name="TextBox 492">
                  <a:extLst>
                    <a:ext uri="{FF2B5EF4-FFF2-40B4-BE49-F238E27FC236}">
                      <a16:creationId xmlns:a16="http://schemas.microsoft.com/office/drawing/2014/main" id="{02CF41FC-1643-7247-A8BF-79C75D3C3D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880" name="Group 494">
                <a:extLst>
                  <a:ext uri="{FF2B5EF4-FFF2-40B4-BE49-F238E27FC236}">
                    <a16:creationId xmlns:a16="http://schemas.microsoft.com/office/drawing/2014/main" id="{601D0941-5EEE-CF40-B317-76B75C73E0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5883" name="TextBox 495">
                  <a:extLst>
                    <a:ext uri="{FF2B5EF4-FFF2-40B4-BE49-F238E27FC236}">
                      <a16:creationId xmlns:a16="http://schemas.microsoft.com/office/drawing/2014/main" id="{8D27DEA6-69EE-2343-980A-F9AF584CEE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5881" name="TextBox 503">
                <a:extLst>
                  <a:ext uri="{FF2B5EF4-FFF2-40B4-BE49-F238E27FC236}">
                    <a16:creationId xmlns:a16="http://schemas.microsoft.com/office/drawing/2014/main" id="{AD1740AF-50AB-B14A-951C-65FEE88545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5811" name="TextBox 12">
              <a:extLst>
                <a:ext uri="{FF2B5EF4-FFF2-40B4-BE49-F238E27FC236}">
                  <a16:creationId xmlns:a16="http://schemas.microsoft.com/office/drawing/2014/main" id="{27611BD3-82A9-154F-A573-24B3088FB7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55812" name="Group 317">
              <a:extLst>
                <a:ext uri="{FF2B5EF4-FFF2-40B4-BE49-F238E27FC236}">
                  <a16:creationId xmlns:a16="http://schemas.microsoft.com/office/drawing/2014/main" id="{D4BAF6C3-0A69-864B-A81E-9834BD819E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5862" name="Group 318">
                <a:extLst>
                  <a:ext uri="{FF2B5EF4-FFF2-40B4-BE49-F238E27FC236}">
                    <a16:creationId xmlns:a16="http://schemas.microsoft.com/office/drawing/2014/main" id="{EDBC3C50-9041-5148-9527-D10995656C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5871" name="Group 327">
                  <a:extLst>
                    <a:ext uri="{FF2B5EF4-FFF2-40B4-BE49-F238E27FC236}">
                      <a16:creationId xmlns:a16="http://schemas.microsoft.com/office/drawing/2014/main" id="{331C0E86-9BC3-9243-9FDD-5894828340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5872" name="TextBox 7">
                    <a:extLst>
                      <a:ext uri="{FF2B5EF4-FFF2-40B4-BE49-F238E27FC236}">
                        <a16:creationId xmlns:a16="http://schemas.microsoft.com/office/drawing/2014/main" id="{ADA4F627-FC70-E940-8595-3EF29C8D53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5874" name="TextBox 329">
                    <a:extLst>
                      <a:ext uri="{FF2B5EF4-FFF2-40B4-BE49-F238E27FC236}">
                        <a16:creationId xmlns:a16="http://schemas.microsoft.com/office/drawing/2014/main" id="{FAE84599-7ED9-024F-AFF8-79DED6EA7F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55875" name="Group 330">
                    <a:extLst>
                      <a:ext uri="{FF2B5EF4-FFF2-40B4-BE49-F238E27FC236}">
                        <a16:creationId xmlns:a16="http://schemas.microsoft.com/office/drawing/2014/main" id="{6DC3A05A-44B2-684D-B7ED-20F5A1C367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5877" name="TextBox 333">
                      <a:extLst>
                        <a:ext uri="{FF2B5EF4-FFF2-40B4-BE49-F238E27FC236}">
                          <a16:creationId xmlns:a16="http://schemas.microsoft.com/office/drawing/2014/main" id="{6C59FCDC-A835-F74A-B007-D41697DF0E2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5876" name="TextBox 332">
                    <a:extLst>
                      <a:ext uri="{FF2B5EF4-FFF2-40B4-BE49-F238E27FC236}">
                        <a16:creationId xmlns:a16="http://schemas.microsoft.com/office/drawing/2014/main" id="{2020418A-463F-1843-AE6A-68A8FA7F53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813" name="Group 11">
              <a:extLst>
                <a:ext uri="{FF2B5EF4-FFF2-40B4-BE49-F238E27FC236}">
                  <a16:creationId xmlns:a16="http://schemas.microsoft.com/office/drawing/2014/main" id="{548F9372-0489-544F-8052-A2A1979A6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818" name="Group 60">
              <a:extLst>
                <a:ext uri="{FF2B5EF4-FFF2-40B4-BE49-F238E27FC236}">
                  <a16:creationId xmlns:a16="http://schemas.microsoft.com/office/drawing/2014/main" id="{296CE726-FC82-CA4F-9271-D127C142F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5851" name="Group 53">
                <a:extLst>
                  <a:ext uri="{FF2B5EF4-FFF2-40B4-BE49-F238E27FC236}">
                    <a16:creationId xmlns:a16="http://schemas.microsoft.com/office/drawing/2014/main" id="{B1F3AEDB-E28B-9545-9279-3A3B621EDC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5854" name="Group 52">
                  <a:extLst>
                    <a:ext uri="{FF2B5EF4-FFF2-40B4-BE49-F238E27FC236}">
                      <a16:creationId xmlns:a16="http://schemas.microsoft.com/office/drawing/2014/main" id="{CF0A7FD9-274D-2A48-9C49-A0A73EFAB3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5858" name="TextBox 122">
                    <a:extLst>
                      <a:ext uri="{FF2B5EF4-FFF2-40B4-BE49-F238E27FC236}">
                        <a16:creationId xmlns:a16="http://schemas.microsoft.com/office/drawing/2014/main" id="{17F9B72E-F3A6-B441-918F-A01B416365F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5855" name="TextBox 128">
                  <a:extLst>
                    <a:ext uri="{FF2B5EF4-FFF2-40B4-BE49-F238E27FC236}">
                      <a16:creationId xmlns:a16="http://schemas.microsoft.com/office/drawing/2014/main" id="{65AA5F17-1E90-2948-8F73-C805FA71A3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5819" name="TextBox 359">
              <a:extLst>
                <a:ext uri="{FF2B5EF4-FFF2-40B4-BE49-F238E27FC236}">
                  <a16:creationId xmlns:a16="http://schemas.microsoft.com/office/drawing/2014/main" id="{A9A4EC52-ACC4-7F4A-ACE9-2EA995EC2E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55820" name="Group 31">
              <a:extLst>
                <a:ext uri="{FF2B5EF4-FFF2-40B4-BE49-F238E27FC236}">
                  <a16:creationId xmlns:a16="http://schemas.microsoft.com/office/drawing/2014/main" id="{127AA010-A490-9D43-B40F-34FF99FF6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5841" name="Group 28">
                <a:extLst>
                  <a:ext uri="{FF2B5EF4-FFF2-40B4-BE49-F238E27FC236}">
                    <a16:creationId xmlns:a16="http://schemas.microsoft.com/office/drawing/2014/main" id="{FAD6A738-C8B8-FD47-9702-FA56DBFD62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5844" name="Group 24">
                  <a:extLst>
                    <a:ext uri="{FF2B5EF4-FFF2-40B4-BE49-F238E27FC236}">
                      <a16:creationId xmlns:a16="http://schemas.microsoft.com/office/drawing/2014/main" id="{3ADC6CC6-7A1B-B44B-97AC-82135F9D32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5848" name="TextBox 171">
                    <a:extLst>
                      <a:ext uri="{FF2B5EF4-FFF2-40B4-BE49-F238E27FC236}">
                        <a16:creationId xmlns:a16="http://schemas.microsoft.com/office/drawing/2014/main" id="{9585E108-B8EB-4047-B768-F181B256B52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5845" name="TextBox 177">
                  <a:extLst>
                    <a:ext uri="{FF2B5EF4-FFF2-40B4-BE49-F238E27FC236}">
                      <a16:creationId xmlns:a16="http://schemas.microsoft.com/office/drawing/2014/main" id="{9E1C97B2-2AA9-A244-97C1-E788D1CA15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822" name="Group 358">
              <a:extLst>
                <a:ext uri="{FF2B5EF4-FFF2-40B4-BE49-F238E27FC236}">
                  <a16:creationId xmlns:a16="http://schemas.microsoft.com/office/drawing/2014/main" id="{075BEB5A-55AF-EE4A-BC71-64E7B179E7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5823" name="Group 377">
                <a:extLst>
                  <a:ext uri="{FF2B5EF4-FFF2-40B4-BE49-F238E27FC236}">
                    <a16:creationId xmlns:a16="http://schemas.microsoft.com/office/drawing/2014/main" id="{788BD0B5-C4B1-7D4E-8300-CA53D9E95C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5828" name="TextBox 7">
                  <a:extLst>
                    <a:ext uri="{FF2B5EF4-FFF2-40B4-BE49-F238E27FC236}">
                      <a16:creationId xmlns:a16="http://schemas.microsoft.com/office/drawing/2014/main" id="{A554950D-21E9-714F-960A-A5DA2BA080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55829" name="Group 390">
                  <a:extLst>
                    <a:ext uri="{FF2B5EF4-FFF2-40B4-BE49-F238E27FC236}">
                      <a16:creationId xmlns:a16="http://schemas.microsoft.com/office/drawing/2014/main" id="{E0C427CF-96D1-6A43-80A4-A374502B29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5830" name="TextBox 391">
                    <a:extLst>
                      <a:ext uri="{FF2B5EF4-FFF2-40B4-BE49-F238E27FC236}">
                        <a16:creationId xmlns:a16="http://schemas.microsoft.com/office/drawing/2014/main" id="{4D140D59-EE42-A74D-AE87-3F303A3651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5824" name="TextBox 381">
                <a:extLst>
                  <a:ext uri="{FF2B5EF4-FFF2-40B4-BE49-F238E27FC236}">
                    <a16:creationId xmlns:a16="http://schemas.microsoft.com/office/drawing/2014/main" id="{25485CFC-F915-8544-9D48-B3512E2226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5826" name="TextBox 384">
                <a:extLst>
                  <a:ext uri="{FF2B5EF4-FFF2-40B4-BE49-F238E27FC236}">
                    <a16:creationId xmlns:a16="http://schemas.microsoft.com/office/drawing/2014/main" id="{A7761E2F-ABDC-D74B-8C26-4BD419B5BF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651" name="Group 223">
            <a:extLst>
              <a:ext uri="{FF2B5EF4-FFF2-40B4-BE49-F238E27FC236}">
                <a16:creationId xmlns:a16="http://schemas.microsoft.com/office/drawing/2014/main" id="{FFC7968F-98ED-6D48-BF26-C5E631C1113C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55661" name="Group 225">
              <a:extLst>
                <a:ext uri="{FF2B5EF4-FFF2-40B4-BE49-F238E27FC236}">
                  <a16:creationId xmlns:a16="http://schemas.microsoft.com/office/drawing/2014/main" id="{B0953E33-B739-2E4A-96F0-66F22A727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55784" name="TextBox 380">
                <a:extLst>
                  <a:ext uri="{FF2B5EF4-FFF2-40B4-BE49-F238E27FC236}">
                    <a16:creationId xmlns:a16="http://schemas.microsoft.com/office/drawing/2014/main" id="{7D04977C-7692-3B40-AF12-D0E5D97AB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62" name="Group 226">
              <a:extLst>
                <a:ext uri="{FF2B5EF4-FFF2-40B4-BE49-F238E27FC236}">
                  <a16:creationId xmlns:a16="http://schemas.microsoft.com/office/drawing/2014/main" id="{82FBAB73-29E6-8942-9DE6-F9641317C4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83" name="TextBox 379">
                <a:extLst>
                  <a:ext uri="{FF2B5EF4-FFF2-40B4-BE49-F238E27FC236}">
                    <a16:creationId xmlns:a16="http://schemas.microsoft.com/office/drawing/2014/main" id="{9C7018D7-8E09-B649-BC68-1EE147F8A6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63" name="Group 227">
              <a:extLst>
                <a:ext uri="{FF2B5EF4-FFF2-40B4-BE49-F238E27FC236}">
                  <a16:creationId xmlns:a16="http://schemas.microsoft.com/office/drawing/2014/main" id="{020A9DED-1C9D-B54D-A610-0D3B0EF55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81" name="TextBox 376">
                <a:extLst>
                  <a:ext uri="{FF2B5EF4-FFF2-40B4-BE49-F238E27FC236}">
                    <a16:creationId xmlns:a16="http://schemas.microsoft.com/office/drawing/2014/main" id="{78B6E82B-66EF-1B4B-8E01-A95E3A8C88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64" name="Group 228">
              <a:extLst>
                <a:ext uri="{FF2B5EF4-FFF2-40B4-BE49-F238E27FC236}">
                  <a16:creationId xmlns:a16="http://schemas.microsoft.com/office/drawing/2014/main" id="{200FB987-04FD-844A-86FA-79DD36CAD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79" name="TextBox 374">
                <a:extLst>
                  <a:ext uri="{FF2B5EF4-FFF2-40B4-BE49-F238E27FC236}">
                    <a16:creationId xmlns:a16="http://schemas.microsoft.com/office/drawing/2014/main" id="{5C2E0F68-903E-3D45-A541-380F900D6C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5665" name="Group 229">
              <a:extLst>
                <a:ext uri="{FF2B5EF4-FFF2-40B4-BE49-F238E27FC236}">
                  <a16:creationId xmlns:a16="http://schemas.microsoft.com/office/drawing/2014/main" id="{CF657CCD-AD71-7645-9530-24669212B0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77" name="TextBox 372">
                <a:extLst>
                  <a:ext uri="{FF2B5EF4-FFF2-40B4-BE49-F238E27FC236}">
                    <a16:creationId xmlns:a16="http://schemas.microsoft.com/office/drawing/2014/main" id="{3FD14BF7-D53C-6E41-B1B8-3E4F78A63A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5666" name="Group 230">
              <a:extLst>
                <a:ext uri="{FF2B5EF4-FFF2-40B4-BE49-F238E27FC236}">
                  <a16:creationId xmlns:a16="http://schemas.microsoft.com/office/drawing/2014/main" id="{AD4985A8-F1BD-6540-9736-0D7737BE6E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75" name="TextBox 370">
                <a:extLst>
                  <a:ext uri="{FF2B5EF4-FFF2-40B4-BE49-F238E27FC236}">
                    <a16:creationId xmlns:a16="http://schemas.microsoft.com/office/drawing/2014/main" id="{EAAC2788-1F26-924C-94AD-3C53C728EE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55667" name="Group 232">
              <a:extLst>
                <a:ext uri="{FF2B5EF4-FFF2-40B4-BE49-F238E27FC236}">
                  <a16:creationId xmlns:a16="http://schemas.microsoft.com/office/drawing/2014/main" id="{BA1A1D16-7955-B344-93B2-A275095111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55772" name="TextBox 367">
                <a:extLst>
                  <a:ext uri="{FF2B5EF4-FFF2-40B4-BE49-F238E27FC236}">
                    <a16:creationId xmlns:a16="http://schemas.microsoft.com/office/drawing/2014/main" id="{B3DA3407-2D7C-2648-A891-D7AEE89BBE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68" name="Group 233">
              <a:extLst>
                <a:ext uri="{FF2B5EF4-FFF2-40B4-BE49-F238E27FC236}">
                  <a16:creationId xmlns:a16="http://schemas.microsoft.com/office/drawing/2014/main" id="{192CEF86-7230-9B41-BFA7-E04F183B13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71" name="TextBox 366">
                <a:extLst>
                  <a:ext uri="{FF2B5EF4-FFF2-40B4-BE49-F238E27FC236}">
                    <a16:creationId xmlns:a16="http://schemas.microsoft.com/office/drawing/2014/main" id="{2C245EEA-22E2-1C42-978F-C0976B1AD3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5669" name="Group 234">
              <a:extLst>
                <a:ext uri="{FF2B5EF4-FFF2-40B4-BE49-F238E27FC236}">
                  <a16:creationId xmlns:a16="http://schemas.microsoft.com/office/drawing/2014/main" id="{4B6A9175-DE26-C24A-82AF-FB86308EA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69" name="TextBox 364">
                <a:extLst>
                  <a:ext uri="{FF2B5EF4-FFF2-40B4-BE49-F238E27FC236}">
                    <a16:creationId xmlns:a16="http://schemas.microsoft.com/office/drawing/2014/main" id="{F63C0F81-414A-7247-A91D-38914AD8DF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55670" name="Group 236">
              <a:extLst>
                <a:ext uri="{FF2B5EF4-FFF2-40B4-BE49-F238E27FC236}">
                  <a16:creationId xmlns:a16="http://schemas.microsoft.com/office/drawing/2014/main" id="{57EE49A8-5187-0C45-A128-A8B39888A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65" name="TextBox 360">
                <a:extLst>
                  <a:ext uri="{FF2B5EF4-FFF2-40B4-BE49-F238E27FC236}">
                    <a16:creationId xmlns:a16="http://schemas.microsoft.com/office/drawing/2014/main" id="{B35A7D97-46A2-3F48-99B2-0E55ABF357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67" name="TextBox 362">
                <a:extLst>
                  <a:ext uri="{FF2B5EF4-FFF2-40B4-BE49-F238E27FC236}">
                    <a16:creationId xmlns:a16="http://schemas.microsoft.com/office/drawing/2014/main" id="{607C87C9-2426-0848-A5F0-9208F11E5E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55671" name="TextBox 237">
              <a:extLst>
                <a:ext uri="{FF2B5EF4-FFF2-40B4-BE49-F238E27FC236}">
                  <a16:creationId xmlns:a16="http://schemas.microsoft.com/office/drawing/2014/main" id="{D3EFDBAA-9E1E-F547-8043-2F0F5DFC8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5673" name="Group 239">
              <a:extLst>
                <a:ext uri="{FF2B5EF4-FFF2-40B4-BE49-F238E27FC236}">
                  <a16:creationId xmlns:a16="http://schemas.microsoft.com/office/drawing/2014/main" id="{DF462902-21AD-7847-8A62-D7D4C05271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61" name="TextBox 353">
                <a:extLst>
                  <a:ext uri="{FF2B5EF4-FFF2-40B4-BE49-F238E27FC236}">
                    <a16:creationId xmlns:a16="http://schemas.microsoft.com/office/drawing/2014/main" id="{11D14E47-B5B8-2D43-BEE1-3DBF25B225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63" name="TextBox 356">
                <a:extLst>
                  <a:ext uri="{FF2B5EF4-FFF2-40B4-BE49-F238E27FC236}">
                    <a16:creationId xmlns:a16="http://schemas.microsoft.com/office/drawing/2014/main" id="{92CC9413-A7B4-2F46-ABBB-A3DC987D49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74" name="Group 240">
              <a:extLst>
                <a:ext uri="{FF2B5EF4-FFF2-40B4-BE49-F238E27FC236}">
                  <a16:creationId xmlns:a16="http://schemas.microsoft.com/office/drawing/2014/main" id="{2D1774D4-8C47-9443-8B87-ADA3E012E4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55" name="TextBox 347">
                <a:extLst>
                  <a:ext uri="{FF2B5EF4-FFF2-40B4-BE49-F238E27FC236}">
                    <a16:creationId xmlns:a16="http://schemas.microsoft.com/office/drawing/2014/main" id="{FC7F2C70-F449-EC4E-915E-090985F79F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57" name="TextBox 349">
                <a:extLst>
                  <a:ext uri="{FF2B5EF4-FFF2-40B4-BE49-F238E27FC236}">
                    <a16:creationId xmlns:a16="http://schemas.microsoft.com/office/drawing/2014/main" id="{0B385A03-6C50-5D47-B06C-C3A9147ED9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75" name="Group 241">
              <a:extLst>
                <a:ext uri="{FF2B5EF4-FFF2-40B4-BE49-F238E27FC236}">
                  <a16:creationId xmlns:a16="http://schemas.microsoft.com/office/drawing/2014/main" id="{95B26C38-D5B6-A047-8C8F-AD5B4D90E9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51" name="TextBox 343">
                <a:extLst>
                  <a:ext uri="{FF2B5EF4-FFF2-40B4-BE49-F238E27FC236}">
                    <a16:creationId xmlns:a16="http://schemas.microsoft.com/office/drawing/2014/main" id="{7E3D5589-62C1-3E4D-9A51-0465C698C9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76" name="Group 243">
              <a:extLst>
                <a:ext uri="{FF2B5EF4-FFF2-40B4-BE49-F238E27FC236}">
                  <a16:creationId xmlns:a16="http://schemas.microsoft.com/office/drawing/2014/main" id="{2575CC42-D152-6D43-8718-2EEE2FD6B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49" name="TextBox 341">
                <a:extLst>
                  <a:ext uri="{FF2B5EF4-FFF2-40B4-BE49-F238E27FC236}">
                    <a16:creationId xmlns:a16="http://schemas.microsoft.com/office/drawing/2014/main" id="{764EA5A6-0730-9640-874C-EDBC7068D1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77" name="Group 244">
              <a:extLst>
                <a:ext uri="{FF2B5EF4-FFF2-40B4-BE49-F238E27FC236}">
                  <a16:creationId xmlns:a16="http://schemas.microsoft.com/office/drawing/2014/main" id="{E928397F-CCBF-4D43-9F6A-F763972EC0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47" name="TextBox 339">
                <a:extLst>
                  <a:ext uri="{FF2B5EF4-FFF2-40B4-BE49-F238E27FC236}">
                    <a16:creationId xmlns:a16="http://schemas.microsoft.com/office/drawing/2014/main" id="{2B25B2C1-F8D1-9640-9558-1E7171320C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78" name="Group 245">
              <a:extLst>
                <a:ext uri="{FF2B5EF4-FFF2-40B4-BE49-F238E27FC236}">
                  <a16:creationId xmlns:a16="http://schemas.microsoft.com/office/drawing/2014/main" id="{1B355926-A7F7-BA4E-9675-365ADC7D2F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55744" name="TextBox 335">
                <a:extLst>
                  <a:ext uri="{FF2B5EF4-FFF2-40B4-BE49-F238E27FC236}">
                    <a16:creationId xmlns:a16="http://schemas.microsoft.com/office/drawing/2014/main" id="{2685470C-4A8E-8443-AFFC-A25381FBCB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9" name="Group 249">
              <a:extLst>
                <a:ext uri="{FF2B5EF4-FFF2-40B4-BE49-F238E27FC236}">
                  <a16:creationId xmlns:a16="http://schemas.microsoft.com/office/drawing/2014/main" id="{3C9F52BD-9A51-F744-A54A-2A124B494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43" name="TextBox 316">
                <a:extLst>
                  <a:ext uri="{FF2B5EF4-FFF2-40B4-BE49-F238E27FC236}">
                    <a16:creationId xmlns:a16="http://schemas.microsoft.com/office/drawing/2014/main" id="{8AF21425-D039-0042-A1B4-B55C3B05D4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80" name="Group 251">
              <a:extLst>
                <a:ext uri="{FF2B5EF4-FFF2-40B4-BE49-F238E27FC236}">
                  <a16:creationId xmlns:a16="http://schemas.microsoft.com/office/drawing/2014/main" id="{BD04E2C7-1B7B-CD4E-9B0F-D7ED4471C7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41" name="TextBox 314">
                <a:extLst>
                  <a:ext uri="{FF2B5EF4-FFF2-40B4-BE49-F238E27FC236}">
                    <a16:creationId xmlns:a16="http://schemas.microsoft.com/office/drawing/2014/main" id="{2703FA8F-59B6-5F4E-B26F-A1C816C993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81" name="Group 252">
              <a:extLst>
                <a:ext uri="{FF2B5EF4-FFF2-40B4-BE49-F238E27FC236}">
                  <a16:creationId xmlns:a16="http://schemas.microsoft.com/office/drawing/2014/main" id="{0FE53EE6-671B-E94F-B530-67AC62DFFC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39" name="TextBox 312">
                <a:extLst>
                  <a:ext uri="{FF2B5EF4-FFF2-40B4-BE49-F238E27FC236}">
                    <a16:creationId xmlns:a16="http://schemas.microsoft.com/office/drawing/2014/main" id="{B6AB37CE-FB06-EF48-A3C9-EBC270935C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82" name="Group 253">
              <a:extLst>
                <a:ext uri="{FF2B5EF4-FFF2-40B4-BE49-F238E27FC236}">
                  <a16:creationId xmlns:a16="http://schemas.microsoft.com/office/drawing/2014/main" id="{050D05DE-CC44-EC4F-ADF4-71157E21A0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37" name="TextBox 310">
                <a:extLst>
                  <a:ext uri="{FF2B5EF4-FFF2-40B4-BE49-F238E27FC236}">
                    <a16:creationId xmlns:a16="http://schemas.microsoft.com/office/drawing/2014/main" id="{6421EC92-125C-9E44-92B8-8B0B360151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5683" name="Group 254">
              <a:extLst>
                <a:ext uri="{FF2B5EF4-FFF2-40B4-BE49-F238E27FC236}">
                  <a16:creationId xmlns:a16="http://schemas.microsoft.com/office/drawing/2014/main" id="{89239D49-7A5D-FB48-AC81-310B0C430B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35" name="TextBox 308">
                <a:extLst>
                  <a:ext uri="{FF2B5EF4-FFF2-40B4-BE49-F238E27FC236}">
                    <a16:creationId xmlns:a16="http://schemas.microsoft.com/office/drawing/2014/main" id="{8E90B056-E3FB-F140-B4F7-5B98E8A2BC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84" name="Group 255">
              <a:extLst>
                <a:ext uri="{FF2B5EF4-FFF2-40B4-BE49-F238E27FC236}">
                  <a16:creationId xmlns:a16="http://schemas.microsoft.com/office/drawing/2014/main" id="{B8E90BDF-EDD0-4948-9131-85784FF54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55732" name="TextBox 305">
                <a:extLst>
                  <a:ext uri="{FF2B5EF4-FFF2-40B4-BE49-F238E27FC236}">
                    <a16:creationId xmlns:a16="http://schemas.microsoft.com/office/drawing/2014/main" id="{AED559F9-FBCF-3447-8735-0E97122728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85" name="Group 256">
              <a:extLst>
                <a:ext uri="{FF2B5EF4-FFF2-40B4-BE49-F238E27FC236}">
                  <a16:creationId xmlns:a16="http://schemas.microsoft.com/office/drawing/2014/main" id="{D7ED6A4F-7E0A-1147-A004-1475643898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55730" name="TextBox 303">
                <a:extLst>
                  <a:ext uri="{FF2B5EF4-FFF2-40B4-BE49-F238E27FC236}">
                    <a16:creationId xmlns:a16="http://schemas.microsoft.com/office/drawing/2014/main" id="{20A536CF-0C46-E747-938F-FFFE660478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86" name="Group 257">
              <a:extLst>
                <a:ext uri="{FF2B5EF4-FFF2-40B4-BE49-F238E27FC236}">
                  <a16:creationId xmlns:a16="http://schemas.microsoft.com/office/drawing/2014/main" id="{5C26DA0D-A71C-AE4F-83F7-3E81B8833C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55728" name="TextBox 301">
                <a:extLst>
                  <a:ext uri="{FF2B5EF4-FFF2-40B4-BE49-F238E27FC236}">
                    <a16:creationId xmlns:a16="http://schemas.microsoft.com/office/drawing/2014/main" id="{FC6D515B-2C8D-F74C-B374-D92704CA6A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87" name="Group 258">
              <a:extLst>
                <a:ext uri="{FF2B5EF4-FFF2-40B4-BE49-F238E27FC236}">
                  <a16:creationId xmlns:a16="http://schemas.microsoft.com/office/drawing/2014/main" id="{64029D6B-9AB8-B949-9258-C16FA6A3EF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55722" name="Group 295">
                <a:extLst>
                  <a:ext uri="{FF2B5EF4-FFF2-40B4-BE49-F238E27FC236}">
                    <a16:creationId xmlns:a16="http://schemas.microsoft.com/office/drawing/2014/main" id="{0C2CB68E-D59D-2540-B60A-D8FA39A0A4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55726" name="TextBox 299">
                  <a:extLst>
                    <a:ext uri="{FF2B5EF4-FFF2-40B4-BE49-F238E27FC236}">
                      <a16:creationId xmlns:a16="http://schemas.microsoft.com/office/drawing/2014/main" id="{72EBF892-0F68-E44D-A629-D99A671F8C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723" name="Group 296">
                <a:extLst>
                  <a:ext uri="{FF2B5EF4-FFF2-40B4-BE49-F238E27FC236}">
                    <a16:creationId xmlns:a16="http://schemas.microsoft.com/office/drawing/2014/main" id="{A928D3AD-5144-294F-A07C-F93463E50D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55724" name="TextBox 297">
                  <a:extLst>
                    <a:ext uri="{FF2B5EF4-FFF2-40B4-BE49-F238E27FC236}">
                      <a16:creationId xmlns:a16="http://schemas.microsoft.com/office/drawing/2014/main" id="{4CCBB036-177A-174A-A737-09B4653F40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5688" name="Group 259">
              <a:extLst>
                <a:ext uri="{FF2B5EF4-FFF2-40B4-BE49-F238E27FC236}">
                  <a16:creationId xmlns:a16="http://schemas.microsoft.com/office/drawing/2014/main" id="{16FB959A-A33A-3A42-841B-81E3AA62CE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21" name="TextBox 294">
                <a:extLst>
                  <a:ext uri="{FF2B5EF4-FFF2-40B4-BE49-F238E27FC236}">
                    <a16:creationId xmlns:a16="http://schemas.microsoft.com/office/drawing/2014/main" id="{C9849890-F05C-EB4A-B8B3-98F5E64A71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89" name="Group 260">
              <a:extLst>
                <a:ext uri="{FF2B5EF4-FFF2-40B4-BE49-F238E27FC236}">
                  <a16:creationId xmlns:a16="http://schemas.microsoft.com/office/drawing/2014/main" id="{A088FA13-7B08-004A-928D-BFC45D9C3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55718" name="TextBox 291">
                <a:extLst>
                  <a:ext uri="{FF2B5EF4-FFF2-40B4-BE49-F238E27FC236}">
                    <a16:creationId xmlns:a16="http://schemas.microsoft.com/office/drawing/2014/main" id="{F12EF933-ACE2-7A42-850B-42EC49214C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90" name="Group 261">
              <a:extLst>
                <a:ext uri="{FF2B5EF4-FFF2-40B4-BE49-F238E27FC236}">
                  <a16:creationId xmlns:a16="http://schemas.microsoft.com/office/drawing/2014/main" id="{0EFD3ACC-FE08-4945-87D3-6AE31BC792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55716" name="TextBox 289">
                <a:extLst>
                  <a:ext uri="{FF2B5EF4-FFF2-40B4-BE49-F238E27FC236}">
                    <a16:creationId xmlns:a16="http://schemas.microsoft.com/office/drawing/2014/main" id="{3CE43E6C-E6D0-CD47-96A2-A9E23975C6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91" name="Group 262">
              <a:extLst>
                <a:ext uri="{FF2B5EF4-FFF2-40B4-BE49-F238E27FC236}">
                  <a16:creationId xmlns:a16="http://schemas.microsoft.com/office/drawing/2014/main" id="{90866952-ABDC-9F49-9965-8331999C2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15" name="TextBox 288">
                <a:extLst>
                  <a:ext uri="{FF2B5EF4-FFF2-40B4-BE49-F238E27FC236}">
                    <a16:creationId xmlns:a16="http://schemas.microsoft.com/office/drawing/2014/main" id="{4C1EC910-5E6B-BB4A-A6AB-30C7EB9C48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92" name="Group 263">
              <a:extLst>
                <a:ext uri="{FF2B5EF4-FFF2-40B4-BE49-F238E27FC236}">
                  <a16:creationId xmlns:a16="http://schemas.microsoft.com/office/drawing/2014/main" id="{073BA1A3-447F-DB45-876D-06331E7BC0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13" name="TextBox 286">
                <a:extLst>
                  <a:ext uri="{FF2B5EF4-FFF2-40B4-BE49-F238E27FC236}">
                    <a16:creationId xmlns:a16="http://schemas.microsoft.com/office/drawing/2014/main" id="{75A18D2A-732F-BA46-AC71-2C120F2123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93" name="Group 264">
              <a:extLst>
                <a:ext uri="{FF2B5EF4-FFF2-40B4-BE49-F238E27FC236}">
                  <a16:creationId xmlns:a16="http://schemas.microsoft.com/office/drawing/2014/main" id="{603F7700-69AF-714D-94A1-D8F274484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55710" name="TextBox 283">
                <a:extLst>
                  <a:ext uri="{FF2B5EF4-FFF2-40B4-BE49-F238E27FC236}">
                    <a16:creationId xmlns:a16="http://schemas.microsoft.com/office/drawing/2014/main" id="{B1EE23BF-8DAD-D249-9C1B-A18E3590D2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94" name="Group 265">
              <a:extLst>
                <a:ext uri="{FF2B5EF4-FFF2-40B4-BE49-F238E27FC236}">
                  <a16:creationId xmlns:a16="http://schemas.microsoft.com/office/drawing/2014/main" id="{15380FBA-EB55-5849-A01D-75AF14266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55708" name="TextBox 280">
                <a:extLst>
                  <a:ext uri="{FF2B5EF4-FFF2-40B4-BE49-F238E27FC236}">
                    <a16:creationId xmlns:a16="http://schemas.microsoft.com/office/drawing/2014/main" id="{829AE90E-C2BB-684B-ABEB-BE82BB02EB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95" name="Group 266">
              <a:extLst>
                <a:ext uri="{FF2B5EF4-FFF2-40B4-BE49-F238E27FC236}">
                  <a16:creationId xmlns:a16="http://schemas.microsoft.com/office/drawing/2014/main" id="{BC897159-9E22-5E4E-A1D9-BE3CEA678A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55706" name="TextBox 278">
                <a:extLst>
                  <a:ext uri="{FF2B5EF4-FFF2-40B4-BE49-F238E27FC236}">
                    <a16:creationId xmlns:a16="http://schemas.microsoft.com/office/drawing/2014/main" id="{BA05DEAE-F996-2B43-8C2B-E0E6E07E47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96" name="Group 267">
              <a:extLst>
                <a:ext uri="{FF2B5EF4-FFF2-40B4-BE49-F238E27FC236}">
                  <a16:creationId xmlns:a16="http://schemas.microsoft.com/office/drawing/2014/main" id="{65D70E5F-E654-AF45-B696-0229EAA223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55700" name="Group 272">
                <a:extLst>
                  <a:ext uri="{FF2B5EF4-FFF2-40B4-BE49-F238E27FC236}">
                    <a16:creationId xmlns:a16="http://schemas.microsoft.com/office/drawing/2014/main" id="{072CA222-8967-A745-93B0-B9A160416F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701" name="Group 273">
                <a:extLst>
                  <a:ext uri="{FF2B5EF4-FFF2-40B4-BE49-F238E27FC236}">
                    <a16:creationId xmlns:a16="http://schemas.microsoft.com/office/drawing/2014/main" id="{92C25E02-C55E-9046-AF2A-D3923FC04B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55702" name="TextBox 274">
                  <a:extLst>
                    <a:ext uri="{FF2B5EF4-FFF2-40B4-BE49-F238E27FC236}">
                      <a16:creationId xmlns:a16="http://schemas.microsoft.com/office/drawing/2014/main" id="{7D875D35-88F5-C843-8347-46F13D48B75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5697" name="Group 268">
              <a:extLst>
                <a:ext uri="{FF2B5EF4-FFF2-40B4-BE49-F238E27FC236}">
                  <a16:creationId xmlns:a16="http://schemas.microsoft.com/office/drawing/2014/main" id="{012772B3-BC91-084D-97A5-33F243CFD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55698" name="TextBox 270">
                <a:extLst>
                  <a:ext uri="{FF2B5EF4-FFF2-40B4-BE49-F238E27FC236}">
                    <a16:creationId xmlns:a16="http://schemas.microsoft.com/office/drawing/2014/main" id="{4E71BE3D-2EAB-E349-8924-A10E4ABEB9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5652" name="Group 404">
            <a:extLst>
              <a:ext uri="{FF2B5EF4-FFF2-40B4-BE49-F238E27FC236}">
                <a16:creationId xmlns:a16="http://schemas.microsoft.com/office/drawing/2014/main" id="{1FE41196-D4FD-184E-9270-D8ED85002642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5655" name="TextBox 405">
              <a:extLst>
                <a:ext uri="{FF2B5EF4-FFF2-40B4-BE49-F238E27FC236}">
                  <a16:creationId xmlns:a16="http://schemas.microsoft.com/office/drawing/2014/main" id="{0198534F-A886-154A-A045-192AE42784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5658" name="TextBox 411">
              <a:extLst>
                <a:ext uri="{FF2B5EF4-FFF2-40B4-BE49-F238E27FC236}">
                  <a16:creationId xmlns:a16="http://schemas.microsoft.com/office/drawing/2014/main" id="{06F10AD7-EDB5-334F-86BF-DF0431B02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660" name="TextBox 413">
              <a:extLst>
                <a:ext uri="{FF2B5EF4-FFF2-40B4-BE49-F238E27FC236}">
                  <a16:creationId xmlns:a16="http://schemas.microsoft.com/office/drawing/2014/main" id="{31516D08-E03C-9844-AB6B-298702961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3192464" y="2403475"/>
            <a:ext cx="1704975" cy="2470150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55654" name="TextBox 347">
            <a:extLst>
              <a:ext uri="{FF2B5EF4-FFF2-40B4-BE49-F238E27FC236}">
                <a16:creationId xmlns:a16="http://schemas.microsoft.com/office/drawing/2014/main" id="{AE902E89-9112-BE47-911F-C269FE584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2675" y="2273301"/>
            <a:ext cx="17668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Register File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With Four Registers</a:t>
            </a:r>
          </a:p>
        </p:txBody>
      </p:sp>
    </p:spTree>
  </p:cSld>
  <p:clrMapOvr>
    <a:masterClrMapping/>
  </p:clrMapOvr>
  <p:transition/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5649" name="Group 29">
            <a:extLst>
              <a:ext uri="{FF2B5EF4-FFF2-40B4-BE49-F238E27FC236}">
                <a16:creationId xmlns:a16="http://schemas.microsoft.com/office/drawing/2014/main" id="{F9502E16-26C4-F44E-A4E7-0078248C7E8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5786" name="Group 49">
              <a:extLst>
                <a:ext uri="{FF2B5EF4-FFF2-40B4-BE49-F238E27FC236}">
                  <a16:creationId xmlns:a16="http://schemas.microsoft.com/office/drawing/2014/main" id="{8836EE45-A4B5-CE41-A0A9-5DCFF37979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5952" name="Group 33">
                <a:extLst>
                  <a:ext uri="{FF2B5EF4-FFF2-40B4-BE49-F238E27FC236}">
                    <a16:creationId xmlns:a16="http://schemas.microsoft.com/office/drawing/2014/main" id="{F82743D6-D151-F641-BADF-532F06CFBC2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5994" name="TextBox 467">
                  <a:extLst>
                    <a:ext uri="{FF2B5EF4-FFF2-40B4-BE49-F238E27FC236}">
                      <a16:creationId xmlns:a16="http://schemas.microsoft.com/office/drawing/2014/main" id="{F43B362D-EC38-1D46-B99E-E1A24E9CECF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953" name="Group 34">
                <a:extLst>
                  <a:ext uri="{FF2B5EF4-FFF2-40B4-BE49-F238E27FC236}">
                    <a16:creationId xmlns:a16="http://schemas.microsoft.com/office/drawing/2014/main" id="{F7145924-B5AD-5040-92A2-50C6593127C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5992" name="TextBox 469">
                  <a:extLst>
                    <a:ext uri="{FF2B5EF4-FFF2-40B4-BE49-F238E27FC236}">
                      <a16:creationId xmlns:a16="http://schemas.microsoft.com/office/drawing/2014/main" id="{09429C3D-73B7-FF47-A345-8D39B1D27C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5955" name="TextBox 472">
                <a:extLst>
                  <a:ext uri="{FF2B5EF4-FFF2-40B4-BE49-F238E27FC236}">
                    <a16:creationId xmlns:a16="http://schemas.microsoft.com/office/drawing/2014/main" id="{B77C7BF3-823B-DF4C-A43E-3B4D872A96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55956" name="Group 441">
                <a:extLst>
                  <a:ext uri="{FF2B5EF4-FFF2-40B4-BE49-F238E27FC236}">
                    <a16:creationId xmlns:a16="http://schemas.microsoft.com/office/drawing/2014/main" id="{D839DA25-5025-3744-8B8F-61A8BCE420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5975" name="Group 450">
                  <a:extLst>
                    <a:ext uri="{FF2B5EF4-FFF2-40B4-BE49-F238E27FC236}">
                      <a16:creationId xmlns:a16="http://schemas.microsoft.com/office/drawing/2014/main" id="{288D8DDC-A805-F34B-BDDC-624CF71A68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5989" name="TextBox 464">
                    <a:extLst>
                      <a:ext uri="{FF2B5EF4-FFF2-40B4-BE49-F238E27FC236}">
                        <a16:creationId xmlns:a16="http://schemas.microsoft.com/office/drawing/2014/main" id="{930FD739-0D52-4E42-8074-91DC8E584C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5991" name="TextBox 466">
                    <a:extLst>
                      <a:ext uri="{FF2B5EF4-FFF2-40B4-BE49-F238E27FC236}">
                        <a16:creationId xmlns:a16="http://schemas.microsoft.com/office/drawing/2014/main" id="{6082B132-7CF0-C142-B148-3A97870BA1B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55976" name="Group 451">
                  <a:extLst>
                    <a:ext uri="{FF2B5EF4-FFF2-40B4-BE49-F238E27FC236}">
                      <a16:creationId xmlns:a16="http://schemas.microsoft.com/office/drawing/2014/main" id="{B41D4CE9-0527-A947-802E-C8EC67690F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5986" name="TextBox 461">
                    <a:extLst>
                      <a:ext uri="{FF2B5EF4-FFF2-40B4-BE49-F238E27FC236}">
                        <a16:creationId xmlns:a16="http://schemas.microsoft.com/office/drawing/2014/main" id="{B175E86E-848C-D646-9153-A08DCF35F45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5988" name="TextBox 463">
                    <a:extLst>
                      <a:ext uri="{FF2B5EF4-FFF2-40B4-BE49-F238E27FC236}">
                        <a16:creationId xmlns:a16="http://schemas.microsoft.com/office/drawing/2014/main" id="{7C15AB6F-8F97-4042-83E9-2280CEA002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55977" name="Group 452">
                  <a:extLst>
                    <a:ext uri="{FF2B5EF4-FFF2-40B4-BE49-F238E27FC236}">
                      <a16:creationId xmlns:a16="http://schemas.microsoft.com/office/drawing/2014/main" id="{5394F31A-2E81-7047-9741-44F87F49D5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5983" name="TextBox 458">
                    <a:extLst>
                      <a:ext uri="{FF2B5EF4-FFF2-40B4-BE49-F238E27FC236}">
                        <a16:creationId xmlns:a16="http://schemas.microsoft.com/office/drawing/2014/main" id="{72D55295-18C7-9C44-A357-0480727032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5985" name="TextBox 460">
                    <a:extLst>
                      <a:ext uri="{FF2B5EF4-FFF2-40B4-BE49-F238E27FC236}">
                        <a16:creationId xmlns:a16="http://schemas.microsoft.com/office/drawing/2014/main" id="{6C92CAD1-CC61-6446-936B-C8E9B15746D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5979" name="Group 453">
                  <a:extLst>
                    <a:ext uri="{FF2B5EF4-FFF2-40B4-BE49-F238E27FC236}">
                      <a16:creationId xmlns:a16="http://schemas.microsoft.com/office/drawing/2014/main" id="{03BCD9F5-1D1C-AC4A-8E20-3B20A7BCEB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5980" name="TextBox 455">
                    <a:extLst>
                      <a:ext uri="{FF2B5EF4-FFF2-40B4-BE49-F238E27FC236}">
                        <a16:creationId xmlns:a16="http://schemas.microsoft.com/office/drawing/2014/main" id="{649BB7E9-CDA3-824A-B810-71075E4BB0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5982" name="TextBox 457">
                    <a:extLst>
                      <a:ext uri="{FF2B5EF4-FFF2-40B4-BE49-F238E27FC236}">
                        <a16:creationId xmlns:a16="http://schemas.microsoft.com/office/drawing/2014/main" id="{095A9F0F-5F3B-F544-9883-F24786BF55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5957" name="Group 44">
                <a:extLst>
                  <a:ext uri="{FF2B5EF4-FFF2-40B4-BE49-F238E27FC236}">
                    <a16:creationId xmlns:a16="http://schemas.microsoft.com/office/drawing/2014/main" id="{005EECE9-7D92-7D4D-8F92-FE25F50ACD7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5973" name="TextBox 443">
                  <a:extLst>
                    <a:ext uri="{FF2B5EF4-FFF2-40B4-BE49-F238E27FC236}">
                      <a16:creationId xmlns:a16="http://schemas.microsoft.com/office/drawing/2014/main" id="{09636BC2-6178-0841-8484-CF0D767834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958" name="Group 48">
                <a:extLst>
                  <a:ext uri="{FF2B5EF4-FFF2-40B4-BE49-F238E27FC236}">
                    <a16:creationId xmlns:a16="http://schemas.microsoft.com/office/drawing/2014/main" id="{12D512FF-8D18-C94B-BC75-E5248CE4DA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5971" name="TextBox 445">
                  <a:extLst>
                    <a:ext uri="{FF2B5EF4-FFF2-40B4-BE49-F238E27FC236}">
                      <a16:creationId xmlns:a16="http://schemas.microsoft.com/office/drawing/2014/main" id="{3B69BD79-9F18-C043-9DBD-A3CBCE36D39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5959" name="TextBox 448">
                <a:extLst>
                  <a:ext uri="{FF2B5EF4-FFF2-40B4-BE49-F238E27FC236}">
                    <a16:creationId xmlns:a16="http://schemas.microsoft.com/office/drawing/2014/main" id="{BA61ABF5-524E-E946-85A4-062541624B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55960" name="TextBox 474">
                <a:extLst>
                  <a:ext uri="{FF2B5EF4-FFF2-40B4-BE49-F238E27FC236}">
                    <a16:creationId xmlns:a16="http://schemas.microsoft.com/office/drawing/2014/main" id="{1035B8F1-D615-3641-A37F-33BCF6C214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55961" name="Group 475">
                <a:extLst>
                  <a:ext uri="{FF2B5EF4-FFF2-40B4-BE49-F238E27FC236}">
                    <a16:creationId xmlns:a16="http://schemas.microsoft.com/office/drawing/2014/main" id="{117243D2-F4A7-B749-97C5-4AABE30766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5969" name="TextBox 476">
                  <a:extLst>
                    <a:ext uri="{FF2B5EF4-FFF2-40B4-BE49-F238E27FC236}">
                      <a16:creationId xmlns:a16="http://schemas.microsoft.com/office/drawing/2014/main" id="{D8305D43-B306-4144-AEBE-BA20602250C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962" name="Group 478">
                <a:extLst>
                  <a:ext uri="{FF2B5EF4-FFF2-40B4-BE49-F238E27FC236}">
                    <a16:creationId xmlns:a16="http://schemas.microsoft.com/office/drawing/2014/main" id="{DC6CC78C-C391-A44E-93A6-ABF4419F940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5967" name="TextBox 482">
                  <a:extLst>
                    <a:ext uri="{FF2B5EF4-FFF2-40B4-BE49-F238E27FC236}">
                      <a16:creationId xmlns:a16="http://schemas.microsoft.com/office/drawing/2014/main" id="{36780582-1610-3E48-AF84-D1584FF74B4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963" name="Group 498">
                <a:extLst>
                  <a:ext uri="{FF2B5EF4-FFF2-40B4-BE49-F238E27FC236}">
                    <a16:creationId xmlns:a16="http://schemas.microsoft.com/office/drawing/2014/main" id="{3FBE684F-1F24-3C43-AE72-215A0FABC6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5965" name="TextBox 499">
                  <a:extLst>
                    <a:ext uri="{FF2B5EF4-FFF2-40B4-BE49-F238E27FC236}">
                      <a16:creationId xmlns:a16="http://schemas.microsoft.com/office/drawing/2014/main" id="{E3680635-D051-E944-8059-B023915A972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5787" name="Group 132">
              <a:extLst>
                <a:ext uri="{FF2B5EF4-FFF2-40B4-BE49-F238E27FC236}">
                  <a16:creationId xmlns:a16="http://schemas.microsoft.com/office/drawing/2014/main" id="{B7FE2287-F0AC-174E-84FB-F562A06F09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5788" name="Group 6">
              <a:extLst>
                <a:ext uri="{FF2B5EF4-FFF2-40B4-BE49-F238E27FC236}">
                  <a16:creationId xmlns:a16="http://schemas.microsoft.com/office/drawing/2014/main" id="{B36D6029-D883-3342-B883-F85A23BBA1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5926" name="Group 55">
                <a:extLst>
                  <a:ext uri="{FF2B5EF4-FFF2-40B4-BE49-F238E27FC236}">
                    <a16:creationId xmlns:a16="http://schemas.microsoft.com/office/drawing/2014/main" id="{C9F49C29-0C9A-9E42-AF68-BC401E292A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5947" name="TextBox 57">
                  <a:extLst>
                    <a:ext uri="{FF2B5EF4-FFF2-40B4-BE49-F238E27FC236}">
                      <a16:creationId xmlns:a16="http://schemas.microsoft.com/office/drawing/2014/main" id="{4FD2D6E0-656D-284A-A823-C323D0E3AF1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5927" name="TextBox 59">
                <a:extLst>
                  <a:ext uri="{FF2B5EF4-FFF2-40B4-BE49-F238E27FC236}">
                    <a16:creationId xmlns:a16="http://schemas.microsoft.com/office/drawing/2014/main" id="{E68BCE2C-CEE3-044E-98C4-1A35E24067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55789" name="Group 17">
              <a:extLst>
                <a:ext uri="{FF2B5EF4-FFF2-40B4-BE49-F238E27FC236}">
                  <a16:creationId xmlns:a16="http://schemas.microsoft.com/office/drawing/2014/main" id="{632065C9-B144-AE46-9CB6-EFCE6330BA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5920" name="Group 16">
                <a:extLst>
                  <a:ext uri="{FF2B5EF4-FFF2-40B4-BE49-F238E27FC236}">
                    <a16:creationId xmlns:a16="http://schemas.microsoft.com/office/drawing/2014/main" id="{F4F4E3D4-2F4B-3740-8727-32EF4423F6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5924" name="TextBox 82">
                  <a:extLst>
                    <a:ext uri="{FF2B5EF4-FFF2-40B4-BE49-F238E27FC236}">
                      <a16:creationId xmlns:a16="http://schemas.microsoft.com/office/drawing/2014/main" id="{37294CEB-4C63-D847-B34E-E860D514A1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5921" name="TextBox 87">
                <a:extLst>
                  <a:ext uri="{FF2B5EF4-FFF2-40B4-BE49-F238E27FC236}">
                    <a16:creationId xmlns:a16="http://schemas.microsoft.com/office/drawing/2014/main" id="{78467BE7-AA8A-1844-9956-6D1B30A0B6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790" name="Group 154">
              <a:extLst>
                <a:ext uri="{FF2B5EF4-FFF2-40B4-BE49-F238E27FC236}">
                  <a16:creationId xmlns:a16="http://schemas.microsoft.com/office/drawing/2014/main" id="{EC29F485-4FC8-DE4A-AEA8-C634ED74AD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5913" name="TextBox 155">
                <a:extLst>
                  <a:ext uri="{FF2B5EF4-FFF2-40B4-BE49-F238E27FC236}">
                    <a16:creationId xmlns:a16="http://schemas.microsoft.com/office/drawing/2014/main" id="{AB1E44C2-1076-5B46-B1DD-A501B5CD0E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916" name="TextBox 161">
                <a:extLst>
                  <a:ext uri="{FF2B5EF4-FFF2-40B4-BE49-F238E27FC236}">
                    <a16:creationId xmlns:a16="http://schemas.microsoft.com/office/drawing/2014/main" id="{B43268C7-8247-C244-862F-833BF8A221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791" name="Group 138">
              <a:extLst>
                <a:ext uri="{FF2B5EF4-FFF2-40B4-BE49-F238E27FC236}">
                  <a16:creationId xmlns:a16="http://schemas.microsoft.com/office/drawing/2014/main" id="{10B683CA-5330-0242-90F6-173D6EDE016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5906" name="TextBox 139">
                <a:extLst>
                  <a:ext uri="{FF2B5EF4-FFF2-40B4-BE49-F238E27FC236}">
                    <a16:creationId xmlns:a16="http://schemas.microsoft.com/office/drawing/2014/main" id="{58F34218-8336-914C-96ED-A2B2648B90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909" name="TextBox 145">
                <a:extLst>
                  <a:ext uri="{FF2B5EF4-FFF2-40B4-BE49-F238E27FC236}">
                    <a16:creationId xmlns:a16="http://schemas.microsoft.com/office/drawing/2014/main" id="{EEDFEFB8-2BAE-AF48-90F8-2EAE526C76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794" name="Group 37">
              <a:extLst>
                <a:ext uri="{FF2B5EF4-FFF2-40B4-BE49-F238E27FC236}">
                  <a16:creationId xmlns:a16="http://schemas.microsoft.com/office/drawing/2014/main" id="{0AC3D206-96FB-3A41-A5C5-F4AA8B3C05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5905" name="TextBox 36">
                <a:extLst>
                  <a:ext uri="{FF2B5EF4-FFF2-40B4-BE49-F238E27FC236}">
                    <a16:creationId xmlns:a16="http://schemas.microsoft.com/office/drawing/2014/main" id="{B64A6176-A855-DD46-B079-F79713B8ED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799" name="Group 186">
              <a:extLst>
                <a:ext uri="{FF2B5EF4-FFF2-40B4-BE49-F238E27FC236}">
                  <a16:creationId xmlns:a16="http://schemas.microsoft.com/office/drawing/2014/main" id="{CF6DE62B-28DB-EC48-8A16-D653CB9A04B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803" name="Group 23">
              <a:extLst>
                <a:ext uri="{FF2B5EF4-FFF2-40B4-BE49-F238E27FC236}">
                  <a16:creationId xmlns:a16="http://schemas.microsoft.com/office/drawing/2014/main" id="{56E4BF30-B080-F84C-A6F5-37B4579708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5889" name="Group 43">
                <a:extLst>
                  <a:ext uri="{FF2B5EF4-FFF2-40B4-BE49-F238E27FC236}">
                    <a16:creationId xmlns:a16="http://schemas.microsoft.com/office/drawing/2014/main" id="{3F3928B6-C024-5C40-AE47-F19E04570D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5897" name="Group 38">
                  <a:extLst>
                    <a:ext uri="{FF2B5EF4-FFF2-40B4-BE49-F238E27FC236}">
                      <a16:creationId xmlns:a16="http://schemas.microsoft.com/office/drawing/2014/main" id="{279EC065-8D0E-4646-B11F-5C78EF934A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5900" name="TextBox 39">
                    <a:extLst>
                      <a:ext uri="{FF2B5EF4-FFF2-40B4-BE49-F238E27FC236}">
                        <a16:creationId xmlns:a16="http://schemas.microsoft.com/office/drawing/2014/main" id="{167F778B-25BF-074E-816D-1976BC8F18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5898" name="TextBox 41">
                  <a:extLst>
                    <a:ext uri="{FF2B5EF4-FFF2-40B4-BE49-F238E27FC236}">
                      <a16:creationId xmlns:a16="http://schemas.microsoft.com/office/drawing/2014/main" id="{CAAD913D-97AB-024E-9400-8458AD2286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5893" name="Group 106">
                <a:extLst>
                  <a:ext uri="{FF2B5EF4-FFF2-40B4-BE49-F238E27FC236}">
                    <a16:creationId xmlns:a16="http://schemas.microsoft.com/office/drawing/2014/main" id="{25787853-76AE-D249-9A77-99CDAE443B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5896" name="TextBox 108">
                  <a:extLst>
                    <a:ext uri="{FF2B5EF4-FFF2-40B4-BE49-F238E27FC236}">
                      <a16:creationId xmlns:a16="http://schemas.microsoft.com/office/drawing/2014/main" id="{17BA7B39-59D7-B446-B28F-0B2E891A34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805" name="Group 5">
              <a:extLst>
                <a:ext uri="{FF2B5EF4-FFF2-40B4-BE49-F238E27FC236}">
                  <a16:creationId xmlns:a16="http://schemas.microsoft.com/office/drawing/2014/main" id="{A94AD2D0-DEA7-DE41-B23F-EB83201FAB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5887" name="TextBox 483">
                <a:extLst>
                  <a:ext uri="{FF2B5EF4-FFF2-40B4-BE49-F238E27FC236}">
                    <a16:creationId xmlns:a16="http://schemas.microsoft.com/office/drawing/2014/main" id="{FC5405A1-C232-1843-99A0-F8C0F1DEB8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5807" name="Group 32">
              <a:extLst>
                <a:ext uri="{FF2B5EF4-FFF2-40B4-BE49-F238E27FC236}">
                  <a16:creationId xmlns:a16="http://schemas.microsoft.com/office/drawing/2014/main" id="{4CFF6749-4690-E54F-B750-6161BB6130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5879" name="Group 491">
                <a:extLst>
                  <a:ext uri="{FF2B5EF4-FFF2-40B4-BE49-F238E27FC236}">
                    <a16:creationId xmlns:a16="http://schemas.microsoft.com/office/drawing/2014/main" id="{4E1D0380-B255-2940-A1B1-1A6BF9E9576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5885" name="TextBox 492">
                  <a:extLst>
                    <a:ext uri="{FF2B5EF4-FFF2-40B4-BE49-F238E27FC236}">
                      <a16:creationId xmlns:a16="http://schemas.microsoft.com/office/drawing/2014/main" id="{02CF41FC-1643-7247-A8BF-79C75D3C3D6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880" name="Group 494">
                <a:extLst>
                  <a:ext uri="{FF2B5EF4-FFF2-40B4-BE49-F238E27FC236}">
                    <a16:creationId xmlns:a16="http://schemas.microsoft.com/office/drawing/2014/main" id="{601D0941-5EEE-CF40-B317-76B75C73E0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5883" name="TextBox 495">
                  <a:extLst>
                    <a:ext uri="{FF2B5EF4-FFF2-40B4-BE49-F238E27FC236}">
                      <a16:creationId xmlns:a16="http://schemas.microsoft.com/office/drawing/2014/main" id="{8D27DEA6-69EE-2343-980A-F9AF584CEE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5881" name="TextBox 503">
                <a:extLst>
                  <a:ext uri="{FF2B5EF4-FFF2-40B4-BE49-F238E27FC236}">
                    <a16:creationId xmlns:a16="http://schemas.microsoft.com/office/drawing/2014/main" id="{AD1740AF-50AB-B14A-951C-65FEE88545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5811" name="TextBox 12">
              <a:extLst>
                <a:ext uri="{FF2B5EF4-FFF2-40B4-BE49-F238E27FC236}">
                  <a16:creationId xmlns:a16="http://schemas.microsoft.com/office/drawing/2014/main" id="{27611BD3-82A9-154F-A573-24B3088FB7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55812" name="Group 317">
              <a:extLst>
                <a:ext uri="{FF2B5EF4-FFF2-40B4-BE49-F238E27FC236}">
                  <a16:creationId xmlns:a16="http://schemas.microsoft.com/office/drawing/2014/main" id="{D4BAF6C3-0A69-864B-A81E-9834BD819E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5862" name="Group 318">
                <a:extLst>
                  <a:ext uri="{FF2B5EF4-FFF2-40B4-BE49-F238E27FC236}">
                    <a16:creationId xmlns:a16="http://schemas.microsoft.com/office/drawing/2014/main" id="{EDBC3C50-9041-5148-9527-D10995656C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5871" name="Group 327">
                  <a:extLst>
                    <a:ext uri="{FF2B5EF4-FFF2-40B4-BE49-F238E27FC236}">
                      <a16:creationId xmlns:a16="http://schemas.microsoft.com/office/drawing/2014/main" id="{331C0E86-9BC3-9243-9FDD-58948283402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5872" name="TextBox 7">
                    <a:extLst>
                      <a:ext uri="{FF2B5EF4-FFF2-40B4-BE49-F238E27FC236}">
                        <a16:creationId xmlns:a16="http://schemas.microsoft.com/office/drawing/2014/main" id="{ADA4F627-FC70-E940-8595-3EF29C8D53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5874" name="TextBox 329">
                    <a:extLst>
                      <a:ext uri="{FF2B5EF4-FFF2-40B4-BE49-F238E27FC236}">
                        <a16:creationId xmlns:a16="http://schemas.microsoft.com/office/drawing/2014/main" id="{FAE84599-7ED9-024F-AFF8-79DED6EA7F5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55875" name="Group 330">
                    <a:extLst>
                      <a:ext uri="{FF2B5EF4-FFF2-40B4-BE49-F238E27FC236}">
                        <a16:creationId xmlns:a16="http://schemas.microsoft.com/office/drawing/2014/main" id="{6DC3A05A-44B2-684D-B7ED-20F5A1C3670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5877" name="TextBox 333">
                      <a:extLst>
                        <a:ext uri="{FF2B5EF4-FFF2-40B4-BE49-F238E27FC236}">
                          <a16:creationId xmlns:a16="http://schemas.microsoft.com/office/drawing/2014/main" id="{6C59FCDC-A835-F74A-B007-D41697DF0E2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5876" name="TextBox 332">
                    <a:extLst>
                      <a:ext uri="{FF2B5EF4-FFF2-40B4-BE49-F238E27FC236}">
                        <a16:creationId xmlns:a16="http://schemas.microsoft.com/office/drawing/2014/main" id="{2020418A-463F-1843-AE6A-68A8FA7F534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813" name="Group 11">
              <a:extLst>
                <a:ext uri="{FF2B5EF4-FFF2-40B4-BE49-F238E27FC236}">
                  <a16:creationId xmlns:a16="http://schemas.microsoft.com/office/drawing/2014/main" id="{548F9372-0489-544F-8052-A2A1979A6C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818" name="Group 60">
              <a:extLst>
                <a:ext uri="{FF2B5EF4-FFF2-40B4-BE49-F238E27FC236}">
                  <a16:creationId xmlns:a16="http://schemas.microsoft.com/office/drawing/2014/main" id="{296CE726-FC82-CA4F-9271-D127C142F9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5851" name="Group 53">
                <a:extLst>
                  <a:ext uri="{FF2B5EF4-FFF2-40B4-BE49-F238E27FC236}">
                    <a16:creationId xmlns:a16="http://schemas.microsoft.com/office/drawing/2014/main" id="{B1F3AEDB-E28B-9545-9279-3A3B621EDC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5854" name="Group 52">
                  <a:extLst>
                    <a:ext uri="{FF2B5EF4-FFF2-40B4-BE49-F238E27FC236}">
                      <a16:creationId xmlns:a16="http://schemas.microsoft.com/office/drawing/2014/main" id="{CF0A7FD9-274D-2A48-9C49-A0A73EFAB3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5858" name="TextBox 122">
                    <a:extLst>
                      <a:ext uri="{FF2B5EF4-FFF2-40B4-BE49-F238E27FC236}">
                        <a16:creationId xmlns:a16="http://schemas.microsoft.com/office/drawing/2014/main" id="{17F9B72E-F3A6-B441-918F-A01B416365F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5855" name="TextBox 128">
                  <a:extLst>
                    <a:ext uri="{FF2B5EF4-FFF2-40B4-BE49-F238E27FC236}">
                      <a16:creationId xmlns:a16="http://schemas.microsoft.com/office/drawing/2014/main" id="{65AA5F17-1E90-2948-8F73-C805FA71A3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5819" name="TextBox 359">
              <a:extLst>
                <a:ext uri="{FF2B5EF4-FFF2-40B4-BE49-F238E27FC236}">
                  <a16:creationId xmlns:a16="http://schemas.microsoft.com/office/drawing/2014/main" id="{A9A4EC52-ACC4-7F4A-ACE9-2EA995EC2E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55820" name="Group 31">
              <a:extLst>
                <a:ext uri="{FF2B5EF4-FFF2-40B4-BE49-F238E27FC236}">
                  <a16:creationId xmlns:a16="http://schemas.microsoft.com/office/drawing/2014/main" id="{127AA010-A490-9D43-B40F-34FF99FF65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5841" name="Group 28">
                <a:extLst>
                  <a:ext uri="{FF2B5EF4-FFF2-40B4-BE49-F238E27FC236}">
                    <a16:creationId xmlns:a16="http://schemas.microsoft.com/office/drawing/2014/main" id="{FAD6A738-C8B8-FD47-9702-FA56DBFD623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5844" name="Group 24">
                  <a:extLst>
                    <a:ext uri="{FF2B5EF4-FFF2-40B4-BE49-F238E27FC236}">
                      <a16:creationId xmlns:a16="http://schemas.microsoft.com/office/drawing/2014/main" id="{3ADC6CC6-7A1B-B44B-97AC-82135F9D327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5848" name="TextBox 171">
                    <a:extLst>
                      <a:ext uri="{FF2B5EF4-FFF2-40B4-BE49-F238E27FC236}">
                        <a16:creationId xmlns:a16="http://schemas.microsoft.com/office/drawing/2014/main" id="{9585E108-B8EB-4047-B768-F181B256B52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5845" name="TextBox 177">
                  <a:extLst>
                    <a:ext uri="{FF2B5EF4-FFF2-40B4-BE49-F238E27FC236}">
                      <a16:creationId xmlns:a16="http://schemas.microsoft.com/office/drawing/2014/main" id="{9E1C97B2-2AA9-A244-97C1-E788D1CA15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5822" name="Group 358">
              <a:extLst>
                <a:ext uri="{FF2B5EF4-FFF2-40B4-BE49-F238E27FC236}">
                  <a16:creationId xmlns:a16="http://schemas.microsoft.com/office/drawing/2014/main" id="{075BEB5A-55AF-EE4A-BC71-64E7B179E7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5823" name="Group 377">
                <a:extLst>
                  <a:ext uri="{FF2B5EF4-FFF2-40B4-BE49-F238E27FC236}">
                    <a16:creationId xmlns:a16="http://schemas.microsoft.com/office/drawing/2014/main" id="{788BD0B5-C4B1-7D4E-8300-CA53D9E95C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5828" name="TextBox 7">
                  <a:extLst>
                    <a:ext uri="{FF2B5EF4-FFF2-40B4-BE49-F238E27FC236}">
                      <a16:creationId xmlns:a16="http://schemas.microsoft.com/office/drawing/2014/main" id="{A554950D-21E9-714F-960A-A5DA2BA080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55829" name="Group 390">
                  <a:extLst>
                    <a:ext uri="{FF2B5EF4-FFF2-40B4-BE49-F238E27FC236}">
                      <a16:creationId xmlns:a16="http://schemas.microsoft.com/office/drawing/2014/main" id="{E0C427CF-96D1-6A43-80A4-A374502B29C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5830" name="TextBox 391">
                    <a:extLst>
                      <a:ext uri="{FF2B5EF4-FFF2-40B4-BE49-F238E27FC236}">
                        <a16:creationId xmlns:a16="http://schemas.microsoft.com/office/drawing/2014/main" id="{4D140D59-EE42-A74D-AE87-3F303A3651B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5824" name="TextBox 381">
                <a:extLst>
                  <a:ext uri="{FF2B5EF4-FFF2-40B4-BE49-F238E27FC236}">
                    <a16:creationId xmlns:a16="http://schemas.microsoft.com/office/drawing/2014/main" id="{25485CFC-F915-8544-9D48-B3512E2226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5826" name="TextBox 384">
                <a:extLst>
                  <a:ext uri="{FF2B5EF4-FFF2-40B4-BE49-F238E27FC236}">
                    <a16:creationId xmlns:a16="http://schemas.microsoft.com/office/drawing/2014/main" id="{A7761E2F-ABDC-D74B-8C26-4BD419B5BF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5651" name="Group 223">
            <a:extLst>
              <a:ext uri="{FF2B5EF4-FFF2-40B4-BE49-F238E27FC236}">
                <a16:creationId xmlns:a16="http://schemas.microsoft.com/office/drawing/2014/main" id="{FFC7968F-98ED-6D48-BF26-C5E631C1113C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55661" name="Group 225">
              <a:extLst>
                <a:ext uri="{FF2B5EF4-FFF2-40B4-BE49-F238E27FC236}">
                  <a16:creationId xmlns:a16="http://schemas.microsoft.com/office/drawing/2014/main" id="{B0953E33-B739-2E4A-96F0-66F22A7272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55784" name="TextBox 380">
                <a:extLst>
                  <a:ext uri="{FF2B5EF4-FFF2-40B4-BE49-F238E27FC236}">
                    <a16:creationId xmlns:a16="http://schemas.microsoft.com/office/drawing/2014/main" id="{7D04977C-7692-3B40-AF12-D0E5D97ABA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62" name="Group 226">
              <a:extLst>
                <a:ext uri="{FF2B5EF4-FFF2-40B4-BE49-F238E27FC236}">
                  <a16:creationId xmlns:a16="http://schemas.microsoft.com/office/drawing/2014/main" id="{82FBAB73-29E6-8942-9DE6-F9641317C4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83" name="TextBox 379">
                <a:extLst>
                  <a:ext uri="{FF2B5EF4-FFF2-40B4-BE49-F238E27FC236}">
                    <a16:creationId xmlns:a16="http://schemas.microsoft.com/office/drawing/2014/main" id="{9C7018D7-8E09-B649-BC68-1EE147F8A6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63" name="Group 227">
              <a:extLst>
                <a:ext uri="{FF2B5EF4-FFF2-40B4-BE49-F238E27FC236}">
                  <a16:creationId xmlns:a16="http://schemas.microsoft.com/office/drawing/2014/main" id="{020A9DED-1C9D-B54D-A610-0D3B0EF552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81" name="TextBox 376">
                <a:extLst>
                  <a:ext uri="{FF2B5EF4-FFF2-40B4-BE49-F238E27FC236}">
                    <a16:creationId xmlns:a16="http://schemas.microsoft.com/office/drawing/2014/main" id="{78B6E82B-66EF-1B4B-8E01-A95E3A8C88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64" name="Group 228">
              <a:extLst>
                <a:ext uri="{FF2B5EF4-FFF2-40B4-BE49-F238E27FC236}">
                  <a16:creationId xmlns:a16="http://schemas.microsoft.com/office/drawing/2014/main" id="{200FB987-04FD-844A-86FA-79DD36CAD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79" name="TextBox 374">
                <a:extLst>
                  <a:ext uri="{FF2B5EF4-FFF2-40B4-BE49-F238E27FC236}">
                    <a16:creationId xmlns:a16="http://schemas.microsoft.com/office/drawing/2014/main" id="{5C2E0F68-903E-3D45-A541-380F900D6C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5665" name="Group 229">
              <a:extLst>
                <a:ext uri="{FF2B5EF4-FFF2-40B4-BE49-F238E27FC236}">
                  <a16:creationId xmlns:a16="http://schemas.microsoft.com/office/drawing/2014/main" id="{CF657CCD-AD71-7645-9530-24669212B0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77" name="TextBox 372">
                <a:extLst>
                  <a:ext uri="{FF2B5EF4-FFF2-40B4-BE49-F238E27FC236}">
                    <a16:creationId xmlns:a16="http://schemas.microsoft.com/office/drawing/2014/main" id="{3FD14BF7-D53C-6E41-B1B8-3E4F78A63A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5666" name="Group 230">
              <a:extLst>
                <a:ext uri="{FF2B5EF4-FFF2-40B4-BE49-F238E27FC236}">
                  <a16:creationId xmlns:a16="http://schemas.microsoft.com/office/drawing/2014/main" id="{AD4985A8-F1BD-6540-9736-0D7737BE6E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75" name="TextBox 370">
                <a:extLst>
                  <a:ext uri="{FF2B5EF4-FFF2-40B4-BE49-F238E27FC236}">
                    <a16:creationId xmlns:a16="http://schemas.microsoft.com/office/drawing/2014/main" id="{EAAC2788-1F26-924C-94AD-3C53C728EE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55667" name="Group 232">
              <a:extLst>
                <a:ext uri="{FF2B5EF4-FFF2-40B4-BE49-F238E27FC236}">
                  <a16:creationId xmlns:a16="http://schemas.microsoft.com/office/drawing/2014/main" id="{BA1A1D16-7955-B344-93B2-A275095111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55772" name="TextBox 367">
                <a:extLst>
                  <a:ext uri="{FF2B5EF4-FFF2-40B4-BE49-F238E27FC236}">
                    <a16:creationId xmlns:a16="http://schemas.microsoft.com/office/drawing/2014/main" id="{B3DA3407-2D7C-2648-A891-D7AEE89BBE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68" name="Group 233">
              <a:extLst>
                <a:ext uri="{FF2B5EF4-FFF2-40B4-BE49-F238E27FC236}">
                  <a16:creationId xmlns:a16="http://schemas.microsoft.com/office/drawing/2014/main" id="{192CEF86-7230-9B41-BFA7-E04F183B13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71" name="TextBox 366">
                <a:extLst>
                  <a:ext uri="{FF2B5EF4-FFF2-40B4-BE49-F238E27FC236}">
                    <a16:creationId xmlns:a16="http://schemas.microsoft.com/office/drawing/2014/main" id="{2C245EEA-22E2-1C42-978F-C0976B1AD3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5669" name="Group 234">
              <a:extLst>
                <a:ext uri="{FF2B5EF4-FFF2-40B4-BE49-F238E27FC236}">
                  <a16:creationId xmlns:a16="http://schemas.microsoft.com/office/drawing/2014/main" id="{4B6A9175-DE26-C24A-82AF-FB86308EA1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69" name="TextBox 364">
                <a:extLst>
                  <a:ext uri="{FF2B5EF4-FFF2-40B4-BE49-F238E27FC236}">
                    <a16:creationId xmlns:a16="http://schemas.microsoft.com/office/drawing/2014/main" id="{F63C0F81-414A-7247-A91D-38914AD8DF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55670" name="Group 236">
              <a:extLst>
                <a:ext uri="{FF2B5EF4-FFF2-40B4-BE49-F238E27FC236}">
                  <a16:creationId xmlns:a16="http://schemas.microsoft.com/office/drawing/2014/main" id="{57EE49A8-5187-0C45-A128-A8B39888A8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65" name="TextBox 360">
                <a:extLst>
                  <a:ext uri="{FF2B5EF4-FFF2-40B4-BE49-F238E27FC236}">
                    <a16:creationId xmlns:a16="http://schemas.microsoft.com/office/drawing/2014/main" id="{B35A7D97-46A2-3F48-99B2-0E55ABF357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67" name="TextBox 362">
                <a:extLst>
                  <a:ext uri="{FF2B5EF4-FFF2-40B4-BE49-F238E27FC236}">
                    <a16:creationId xmlns:a16="http://schemas.microsoft.com/office/drawing/2014/main" id="{607C87C9-2426-0848-A5F0-9208F11E5E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55671" name="TextBox 237">
              <a:extLst>
                <a:ext uri="{FF2B5EF4-FFF2-40B4-BE49-F238E27FC236}">
                  <a16:creationId xmlns:a16="http://schemas.microsoft.com/office/drawing/2014/main" id="{D3EFDBAA-9E1E-F547-8043-2F0F5DFC8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5673" name="Group 239">
              <a:extLst>
                <a:ext uri="{FF2B5EF4-FFF2-40B4-BE49-F238E27FC236}">
                  <a16:creationId xmlns:a16="http://schemas.microsoft.com/office/drawing/2014/main" id="{DF462902-21AD-7847-8A62-D7D4C05271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61" name="TextBox 353">
                <a:extLst>
                  <a:ext uri="{FF2B5EF4-FFF2-40B4-BE49-F238E27FC236}">
                    <a16:creationId xmlns:a16="http://schemas.microsoft.com/office/drawing/2014/main" id="{11D14E47-B5B8-2D43-BEE1-3DBF25B225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63" name="TextBox 356">
                <a:extLst>
                  <a:ext uri="{FF2B5EF4-FFF2-40B4-BE49-F238E27FC236}">
                    <a16:creationId xmlns:a16="http://schemas.microsoft.com/office/drawing/2014/main" id="{92CC9413-A7B4-2F46-ABBB-A3DC987D49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74" name="Group 240">
              <a:extLst>
                <a:ext uri="{FF2B5EF4-FFF2-40B4-BE49-F238E27FC236}">
                  <a16:creationId xmlns:a16="http://schemas.microsoft.com/office/drawing/2014/main" id="{2D1774D4-8C47-9443-8B87-ADA3E012E4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55" name="TextBox 347">
                <a:extLst>
                  <a:ext uri="{FF2B5EF4-FFF2-40B4-BE49-F238E27FC236}">
                    <a16:creationId xmlns:a16="http://schemas.microsoft.com/office/drawing/2014/main" id="{FC7F2C70-F449-EC4E-915E-090985F79F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57" name="TextBox 349">
                <a:extLst>
                  <a:ext uri="{FF2B5EF4-FFF2-40B4-BE49-F238E27FC236}">
                    <a16:creationId xmlns:a16="http://schemas.microsoft.com/office/drawing/2014/main" id="{0B385A03-6C50-5D47-B06C-C3A9147ED9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75" name="Group 241">
              <a:extLst>
                <a:ext uri="{FF2B5EF4-FFF2-40B4-BE49-F238E27FC236}">
                  <a16:creationId xmlns:a16="http://schemas.microsoft.com/office/drawing/2014/main" id="{95B26C38-D5B6-A047-8C8F-AD5B4D90E9F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51" name="TextBox 343">
                <a:extLst>
                  <a:ext uri="{FF2B5EF4-FFF2-40B4-BE49-F238E27FC236}">
                    <a16:creationId xmlns:a16="http://schemas.microsoft.com/office/drawing/2014/main" id="{7E3D5589-62C1-3E4D-9A51-0465C698C9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76" name="Group 243">
              <a:extLst>
                <a:ext uri="{FF2B5EF4-FFF2-40B4-BE49-F238E27FC236}">
                  <a16:creationId xmlns:a16="http://schemas.microsoft.com/office/drawing/2014/main" id="{2575CC42-D152-6D43-8718-2EEE2FD6B5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49" name="TextBox 341">
                <a:extLst>
                  <a:ext uri="{FF2B5EF4-FFF2-40B4-BE49-F238E27FC236}">
                    <a16:creationId xmlns:a16="http://schemas.microsoft.com/office/drawing/2014/main" id="{764EA5A6-0730-9640-874C-EDBC7068D1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77" name="Group 244">
              <a:extLst>
                <a:ext uri="{FF2B5EF4-FFF2-40B4-BE49-F238E27FC236}">
                  <a16:creationId xmlns:a16="http://schemas.microsoft.com/office/drawing/2014/main" id="{E928397F-CCBF-4D43-9F6A-F763972EC0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47" name="TextBox 339">
                <a:extLst>
                  <a:ext uri="{FF2B5EF4-FFF2-40B4-BE49-F238E27FC236}">
                    <a16:creationId xmlns:a16="http://schemas.microsoft.com/office/drawing/2014/main" id="{2B25B2C1-F8D1-9640-9558-1E7171320C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78" name="Group 245">
              <a:extLst>
                <a:ext uri="{FF2B5EF4-FFF2-40B4-BE49-F238E27FC236}">
                  <a16:creationId xmlns:a16="http://schemas.microsoft.com/office/drawing/2014/main" id="{1B355926-A7F7-BA4E-9675-365ADC7D2F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55744" name="TextBox 335">
                <a:extLst>
                  <a:ext uri="{FF2B5EF4-FFF2-40B4-BE49-F238E27FC236}">
                    <a16:creationId xmlns:a16="http://schemas.microsoft.com/office/drawing/2014/main" id="{2685470C-4A8E-8443-AFFC-A25381FBCB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79" name="Group 249">
              <a:extLst>
                <a:ext uri="{FF2B5EF4-FFF2-40B4-BE49-F238E27FC236}">
                  <a16:creationId xmlns:a16="http://schemas.microsoft.com/office/drawing/2014/main" id="{3C9F52BD-9A51-F744-A54A-2A124B494B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43" name="TextBox 316">
                <a:extLst>
                  <a:ext uri="{FF2B5EF4-FFF2-40B4-BE49-F238E27FC236}">
                    <a16:creationId xmlns:a16="http://schemas.microsoft.com/office/drawing/2014/main" id="{8AF21425-D039-0042-A1B4-B55C3B05D4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80" name="Group 251">
              <a:extLst>
                <a:ext uri="{FF2B5EF4-FFF2-40B4-BE49-F238E27FC236}">
                  <a16:creationId xmlns:a16="http://schemas.microsoft.com/office/drawing/2014/main" id="{BD04E2C7-1B7B-CD4E-9B0F-D7ED4471C7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41" name="TextBox 314">
                <a:extLst>
                  <a:ext uri="{FF2B5EF4-FFF2-40B4-BE49-F238E27FC236}">
                    <a16:creationId xmlns:a16="http://schemas.microsoft.com/office/drawing/2014/main" id="{2703FA8F-59B6-5F4E-B26F-A1C816C993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5681" name="Group 252">
              <a:extLst>
                <a:ext uri="{FF2B5EF4-FFF2-40B4-BE49-F238E27FC236}">
                  <a16:creationId xmlns:a16="http://schemas.microsoft.com/office/drawing/2014/main" id="{0FE53EE6-671B-E94F-B530-67AC62DFFC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39" name="TextBox 312">
                <a:extLst>
                  <a:ext uri="{FF2B5EF4-FFF2-40B4-BE49-F238E27FC236}">
                    <a16:creationId xmlns:a16="http://schemas.microsoft.com/office/drawing/2014/main" id="{B6AB37CE-FB06-EF48-A3C9-EBC270935C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82" name="Group 253">
              <a:extLst>
                <a:ext uri="{FF2B5EF4-FFF2-40B4-BE49-F238E27FC236}">
                  <a16:creationId xmlns:a16="http://schemas.microsoft.com/office/drawing/2014/main" id="{050D05DE-CC44-EC4F-ADF4-71157E21A0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37" name="TextBox 310">
                <a:extLst>
                  <a:ext uri="{FF2B5EF4-FFF2-40B4-BE49-F238E27FC236}">
                    <a16:creationId xmlns:a16="http://schemas.microsoft.com/office/drawing/2014/main" id="{6421EC92-125C-9E44-92B8-8B0B360151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5683" name="Group 254">
              <a:extLst>
                <a:ext uri="{FF2B5EF4-FFF2-40B4-BE49-F238E27FC236}">
                  <a16:creationId xmlns:a16="http://schemas.microsoft.com/office/drawing/2014/main" id="{89239D49-7A5D-FB48-AC81-310B0C430B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35" name="TextBox 308">
                <a:extLst>
                  <a:ext uri="{FF2B5EF4-FFF2-40B4-BE49-F238E27FC236}">
                    <a16:creationId xmlns:a16="http://schemas.microsoft.com/office/drawing/2014/main" id="{8E90B056-E3FB-F140-B4F7-5B98E8A2BC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84" name="Group 255">
              <a:extLst>
                <a:ext uri="{FF2B5EF4-FFF2-40B4-BE49-F238E27FC236}">
                  <a16:creationId xmlns:a16="http://schemas.microsoft.com/office/drawing/2014/main" id="{B8E90BDF-EDD0-4948-9131-85784FF541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55732" name="TextBox 305">
                <a:extLst>
                  <a:ext uri="{FF2B5EF4-FFF2-40B4-BE49-F238E27FC236}">
                    <a16:creationId xmlns:a16="http://schemas.microsoft.com/office/drawing/2014/main" id="{AED559F9-FBCF-3447-8735-0E97122728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85" name="Group 256">
              <a:extLst>
                <a:ext uri="{FF2B5EF4-FFF2-40B4-BE49-F238E27FC236}">
                  <a16:creationId xmlns:a16="http://schemas.microsoft.com/office/drawing/2014/main" id="{D7ED6A4F-7E0A-1147-A004-1475643898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55730" name="TextBox 303">
                <a:extLst>
                  <a:ext uri="{FF2B5EF4-FFF2-40B4-BE49-F238E27FC236}">
                    <a16:creationId xmlns:a16="http://schemas.microsoft.com/office/drawing/2014/main" id="{20A536CF-0C46-E747-938F-FFFE660478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86" name="Group 257">
              <a:extLst>
                <a:ext uri="{FF2B5EF4-FFF2-40B4-BE49-F238E27FC236}">
                  <a16:creationId xmlns:a16="http://schemas.microsoft.com/office/drawing/2014/main" id="{5C26DA0D-A71C-AE4F-83F7-3E81B8833C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55728" name="TextBox 301">
                <a:extLst>
                  <a:ext uri="{FF2B5EF4-FFF2-40B4-BE49-F238E27FC236}">
                    <a16:creationId xmlns:a16="http://schemas.microsoft.com/office/drawing/2014/main" id="{FC6D515B-2C8D-F74C-B374-D92704CA6A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87" name="Group 258">
              <a:extLst>
                <a:ext uri="{FF2B5EF4-FFF2-40B4-BE49-F238E27FC236}">
                  <a16:creationId xmlns:a16="http://schemas.microsoft.com/office/drawing/2014/main" id="{64029D6B-9AB8-B949-9258-C16FA6A3EF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55722" name="Group 295">
                <a:extLst>
                  <a:ext uri="{FF2B5EF4-FFF2-40B4-BE49-F238E27FC236}">
                    <a16:creationId xmlns:a16="http://schemas.microsoft.com/office/drawing/2014/main" id="{0C2CB68E-D59D-2540-B60A-D8FA39A0A4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55726" name="TextBox 299">
                  <a:extLst>
                    <a:ext uri="{FF2B5EF4-FFF2-40B4-BE49-F238E27FC236}">
                      <a16:creationId xmlns:a16="http://schemas.microsoft.com/office/drawing/2014/main" id="{72EBF892-0F68-E44D-A629-D99A671F8C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723" name="Group 296">
                <a:extLst>
                  <a:ext uri="{FF2B5EF4-FFF2-40B4-BE49-F238E27FC236}">
                    <a16:creationId xmlns:a16="http://schemas.microsoft.com/office/drawing/2014/main" id="{A928D3AD-5144-294F-A07C-F93463E50D0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55724" name="TextBox 297">
                  <a:extLst>
                    <a:ext uri="{FF2B5EF4-FFF2-40B4-BE49-F238E27FC236}">
                      <a16:creationId xmlns:a16="http://schemas.microsoft.com/office/drawing/2014/main" id="{4CCBB036-177A-174A-A737-09B4653F40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5688" name="Group 259">
              <a:extLst>
                <a:ext uri="{FF2B5EF4-FFF2-40B4-BE49-F238E27FC236}">
                  <a16:creationId xmlns:a16="http://schemas.microsoft.com/office/drawing/2014/main" id="{16FB959A-A33A-3A42-841B-81E3AA62CE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21" name="TextBox 294">
                <a:extLst>
                  <a:ext uri="{FF2B5EF4-FFF2-40B4-BE49-F238E27FC236}">
                    <a16:creationId xmlns:a16="http://schemas.microsoft.com/office/drawing/2014/main" id="{C9849890-F05C-EB4A-B8B3-98F5E64A71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89" name="Group 260">
              <a:extLst>
                <a:ext uri="{FF2B5EF4-FFF2-40B4-BE49-F238E27FC236}">
                  <a16:creationId xmlns:a16="http://schemas.microsoft.com/office/drawing/2014/main" id="{A088FA13-7B08-004A-928D-BFC45D9C3E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55718" name="TextBox 291">
                <a:extLst>
                  <a:ext uri="{FF2B5EF4-FFF2-40B4-BE49-F238E27FC236}">
                    <a16:creationId xmlns:a16="http://schemas.microsoft.com/office/drawing/2014/main" id="{F12EF933-ACE2-7A42-850B-42EC49214C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90" name="Group 261">
              <a:extLst>
                <a:ext uri="{FF2B5EF4-FFF2-40B4-BE49-F238E27FC236}">
                  <a16:creationId xmlns:a16="http://schemas.microsoft.com/office/drawing/2014/main" id="{0EFD3ACC-FE08-4945-87D3-6AE31BC792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55716" name="TextBox 289">
                <a:extLst>
                  <a:ext uri="{FF2B5EF4-FFF2-40B4-BE49-F238E27FC236}">
                    <a16:creationId xmlns:a16="http://schemas.microsoft.com/office/drawing/2014/main" id="{3CE43E6C-E6D0-CD47-96A2-A9E23975C6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91" name="Group 262">
              <a:extLst>
                <a:ext uri="{FF2B5EF4-FFF2-40B4-BE49-F238E27FC236}">
                  <a16:creationId xmlns:a16="http://schemas.microsoft.com/office/drawing/2014/main" id="{90866952-ABDC-9F49-9965-8331999C2E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15" name="TextBox 288">
                <a:extLst>
                  <a:ext uri="{FF2B5EF4-FFF2-40B4-BE49-F238E27FC236}">
                    <a16:creationId xmlns:a16="http://schemas.microsoft.com/office/drawing/2014/main" id="{4C1EC910-5E6B-BB4A-A6AB-30C7EB9C48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92" name="Group 263">
              <a:extLst>
                <a:ext uri="{FF2B5EF4-FFF2-40B4-BE49-F238E27FC236}">
                  <a16:creationId xmlns:a16="http://schemas.microsoft.com/office/drawing/2014/main" id="{073BA1A3-447F-DB45-876D-06331E7BC0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5713" name="TextBox 286">
                <a:extLst>
                  <a:ext uri="{FF2B5EF4-FFF2-40B4-BE49-F238E27FC236}">
                    <a16:creationId xmlns:a16="http://schemas.microsoft.com/office/drawing/2014/main" id="{75A18D2A-732F-BA46-AC71-2C120F2123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5693" name="Group 264">
              <a:extLst>
                <a:ext uri="{FF2B5EF4-FFF2-40B4-BE49-F238E27FC236}">
                  <a16:creationId xmlns:a16="http://schemas.microsoft.com/office/drawing/2014/main" id="{603F7700-69AF-714D-94A1-D8F2744845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55710" name="TextBox 283">
                <a:extLst>
                  <a:ext uri="{FF2B5EF4-FFF2-40B4-BE49-F238E27FC236}">
                    <a16:creationId xmlns:a16="http://schemas.microsoft.com/office/drawing/2014/main" id="{B1EE23BF-8DAD-D249-9C1B-A18E3590D2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94" name="Group 265">
              <a:extLst>
                <a:ext uri="{FF2B5EF4-FFF2-40B4-BE49-F238E27FC236}">
                  <a16:creationId xmlns:a16="http://schemas.microsoft.com/office/drawing/2014/main" id="{15380FBA-EB55-5849-A01D-75AF142661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55708" name="TextBox 280">
                <a:extLst>
                  <a:ext uri="{FF2B5EF4-FFF2-40B4-BE49-F238E27FC236}">
                    <a16:creationId xmlns:a16="http://schemas.microsoft.com/office/drawing/2014/main" id="{829AE90E-C2BB-684B-ABEB-BE82BB02EB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95" name="Group 266">
              <a:extLst>
                <a:ext uri="{FF2B5EF4-FFF2-40B4-BE49-F238E27FC236}">
                  <a16:creationId xmlns:a16="http://schemas.microsoft.com/office/drawing/2014/main" id="{BC897159-9E22-5E4E-A1D9-BE3CEA678A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55706" name="TextBox 278">
                <a:extLst>
                  <a:ext uri="{FF2B5EF4-FFF2-40B4-BE49-F238E27FC236}">
                    <a16:creationId xmlns:a16="http://schemas.microsoft.com/office/drawing/2014/main" id="{BA05DEAE-F996-2B43-8C2B-E0E6E07E47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5696" name="Group 267">
              <a:extLst>
                <a:ext uri="{FF2B5EF4-FFF2-40B4-BE49-F238E27FC236}">
                  <a16:creationId xmlns:a16="http://schemas.microsoft.com/office/drawing/2014/main" id="{65D70E5F-E654-AF45-B696-0229EAA223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55700" name="Group 272">
                <a:extLst>
                  <a:ext uri="{FF2B5EF4-FFF2-40B4-BE49-F238E27FC236}">
                    <a16:creationId xmlns:a16="http://schemas.microsoft.com/office/drawing/2014/main" id="{072CA222-8967-A745-93B0-B9A160416F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5701" name="Group 273">
                <a:extLst>
                  <a:ext uri="{FF2B5EF4-FFF2-40B4-BE49-F238E27FC236}">
                    <a16:creationId xmlns:a16="http://schemas.microsoft.com/office/drawing/2014/main" id="{92C25E02-C55E-9046-AF2A-D3923FC04BE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55702" name="TextBox 274">
                  <a:extLst>
                    <a:ext uri="{FF2B5EF4-FFF2-40B4-BE49-F238E27FC236}">
                      <a16:creationId xmlns:a16="http://schemas.microsoft.com/office/drawing/2014/main" id="{7D875D35-88F5-C843-8347-46F13D48B75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5697" name="Group 268">
              <a:extLst>
                <a:ext uri="{FF2B5EF4-FFF2-40B4-BE49-F238E27FC236}">
                  <a16:creationId xmlns:a16="http://schemas.microsoft.com/office/drawing/2014/main" id="{012772B3-BC91-084D-97A5-33F243CFD5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55698" name="TextBox 270">
                <a:extLst>
                  <a:ext uri="{FF2B5EF4-FFF2-40B4-BE49-F238E27FC236}">
                    <a16:creationId xmlns:a16="http://schemas.microsoft.com/office/drawing/2014/main" id="{4E71BE3D-2EAB-E349-8924-A10E4ABEB9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5652" name="Group 404">
            <a:extLst>
              <a:ext uri="{FF2B5EF4-FFF2-40B4-BE49-F238E27FC236}">
                <a16:creationId xmlns:a16="http://schemas.microsoft.com/office/drawing/2014/main" id="{1FE41196-D4FD-184E-9270-D8ED85002642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5655" name="TextBox 405">
              <a:extLst>
                <a:ext uri="{FF2B5EF4-FFF2-40B4-BE49-F238E27FC236}">
                  <a16:creationId xmlns:a16="http://schemas.microsoft.com/office/drawing/2014/main" id="{0198534F-A886-154A-A045-192AE42784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5658" name="TextBox 411">
              <a:extLst>
                <a:ext uri="{FF2B5EF4-FFF2-40B4-BE49-F238E27FC236}">
                  <a16:creationId xmlns:a16="http://schemas.microsoft.com/office/drawing/2014/main" id="{06F10AD7-EDB5-334F-86BF-DF0431B02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660" name="TextBox 413">
              <a:extLst>
                <a:ext uri="{FF2B5EF4-FFF2-40B4-BE49-F238E27FC236}">
                  <a16:creationId xmlns:a16="http://schemas.microsoft.com/office/drawing/2014/main" id="{31516D08-E03C-9844-AB6B-298702961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3192464" y="2403475"/>
            <a:ext cx="1704975" cy="2470150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55654" name="TextBox 347">
            <a:extLst>
              <a:ext uri="{FF2B5EF4-FFF2-40B4-BE49-F238E27FC236}">
                <a16:creationId xmlns:a16="http://schemas.microsoft.com/office/drawing/2014/main" id="{AE902E89-9112-BE47-911F-C269FE584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2675" y="2273301"/>
            <a:ext cx="17668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Register File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With Four Registers</a:t>
            </a:r>
          </a:p>
        </p:txBody>
      </p:sp>
      <p:pic>
        <p:nvPicPr>
          <p:cNvPr id="3" name="Picture 2" descr="A pattern of flip flops&#10;&#10;Description automatically generated">
            <a:extLst>
              <a:ext uri="{FF2B5EF4-FFF2-40B4-BE49-F238E27FC236}">
                <a16:creationId xmlns:a16="http://schemas.microsoft.com/office/drawing/2014/main" id="{6231D34F-E213-A4F1-51C0-DC20D3EEDCA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14600" y="2703529"/>
            <a:ext cx="2612374" cy="18774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1844517"/>
      </p:ext>
    </p:extLst>
  </p:cSld>
  <p:clrMapOvr>
    <a:masterClrMapping/>
  </p:clrMapOvr>
  <p:transition/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97" name="Group 29">
            <a:extLst>
              <a:ext uri="{FF2B5EF4-FFF2-40B4-BE49-F238E27FC236}">
                <a16:creationId xmlns:a16="http://schemas.microsoft.com/office/drawing/2014/main" id="{92CC091B-4234-234D-9DBB-BD5C369E5F2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7834" name="Group 49">
              <a:extLst>
                <a:ext uri="{FF2B5EF4-FFF2-40B4-BE49-F238E27FC236}">
                  <a16:creationId xmlns:a16="http://schemas.microsoft.com/office/drawing/2014/main" id="{30572674-3C39-B249-9C07-8EFB055F7A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8000" name="Group 33">
                <a:extLst>
                  <a:ext uri="{FF2B5EF4-FFF2-40B4-BE49-F238E27FC236}">
                    <a16:creationId xmlns:a16="http://schemas.microsoft.com/office/drawing/2014/main" id="{75C3CED0-16A8-834A-9FED-ADE076004B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8042" name="TextBox 467">
                  <a:extLst>
                    <a:ext uri="{FF2B5EF4-FFF2-40B4-BE49-F238E27FC236}">
                      <a16:creationId xmlns:a16="http://schemas.microsoft.com/office/drawing/2014/main" id="{A59AB5BE-9D1D-554F-A404-3188C17439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01" name="Group 34">
                <a:extLst>
                  <a:ext uri="{FF2B5EF4-FFF2-40B4-BE49-F238E27FC236}">
                    <a16:creationId xmlns:a16="http://schemas.microsoft.com/office/drawing/2014/main" id="{096E4319-0F47-664D-858A-DDA2286DE3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8040" name="TextBox 469">
                  <a:extLst>
                    <a:ext uri="{FF2B5EF4-FFF2-40B4-BE49-F238E27FC236}">
                      <a16:creationId xmlns:a16="http://schemas.microsoft.com/office/drawing/2014/main" id="{FB36BBCA-B928-954A-AE73-988F33F3FE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8003" name="TextBox 472">
                <a:extLst>
                  <a:ext uri="{FF2B5EF4-FFF2-40B4-BE49-F238E27FC236}">
                    <a16:creationId xmlns:a16="http://schemas.microsoft.com/office/drawing/2014/main" id="{CC5E2DBF-7918-8A46-8625-D04E7D4C0F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58004" name="Group 441">
                <a:extLst>
                  <a:ext uri="{FF2B5EF4-FFF2-40B4-BE49-F238E27FC236}">
                    <a16:creationId xmlns:a16="http://schemas.microsoft.com/office/drawing/2014/main" id="{9D035A91-391F-8D4F-A534-B6781170AA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8023" name="Group 450">
                  <a:extLst>
                    <a:ext uri="{FF2B5EF4-FFF2-40B4-BE49-F238E27FC236}">
                      <a16:creationId xmlns:a16="http://schemas.microsoft.com/office/drawing/2014/main" id="{4CC2D4A2-8CD5-C649-8E78-CD055D3A4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8037" name="TextBox 464">
                    <a:extLst>
                      <a:ext uri="{FF2B5EF4-FFF2-40B4-BE49-F238E27FC236}">
                        <a16:creationId xmlns:a16="http://schemas.microsoft.com/office/drawing/2014/main" id="{321DB9E8-E55A-D24B-9D11-D6BA889F73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9" name="TextBox 466">
                    <a:extLst>
                      <a:ext uri="{FF2B5EF4-FFF2-40B4-BE49-F238E27FC236}">
                        <a16:creationId xmlns:a16="http://schemas.microsoft.com/office/drawing/2014/main" id="{DAC41DD6-336A-4F4C-B481-3F6E2AE2CA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58024" name="Group 451">
                  <a:extLst>
                    <a:ext uri="{FF2B5EF4-FFF2-40B4-BE49-F238E27FC236}">
                      <a16:creationId xmlns:a16="http://schemas.microsoft.com/office/drawing/2014/main" id="{171D77BA-0D1C-A442-866B-96A6C75C54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8034" name="TextBox 461">
                    <a:extLst>
                      <a:ext uri="{FF2B5EF4-FFF2-40B4-BE49-F238E27FC236}">
                        <a16:creationId xmlns:a16="http://schemas.microsoft.com/office/drawing/2014/main" id="{4E455082-2020-464C-A7F9-9B6E78EC5D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6" name="TextBox 463">
                    <a:extLst>
                      <a:ext uri="{FF2B5EF4-FFF2-40B4-BE49-F238E27FC236}">
                        <a16:creationId xmlns:a16="http://schemas.microsoft.com/office/drawing/2014/main" id="{891B6CBF-E94D-BA4C-95C2-FFBDBFB96D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58025" name="Group 452">
                  <a:extLst>
                    <a:ext uri="{FF2B5EF4-FFF2-40B4-BE49-F238E27FC236}">
                      <a16:creationId xmlns:a16="http://schemas.microsoft.com/office/drawing/2014/main" id="{73C399D7-84D8-624B-9CB4-AC09870773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8031" name="TextBox 458">
                    <a:extLst>
                      <a:ext uri="{FF2B5EF4-FFF2-40B4-BE49-F238E27FC236}">
                        <a16:creationId xmlns:a16="http://schemas.microsoft.com/office/drawing/2014/main" id="{CFB87ACF-9E4D-9A44-8D45-94CDBB1F4D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3" name="TextBox 460">
                    <a:extLst>
                      <a:ext uri="{FF2B5EF4-FFF2-40B4-BE49-F238E27FC236}">
                        <a16:creationId xmlns:a16="http://schemas.microsoft.com/office/drawing/2014/main" id="{6581E9CB-9653-7F42-9DA1-E0CB17D34E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8027" name="Group 453">
                  <a:extLst>
                    <a:ext uri="{FF2B5EF4-FFF2-40B4-BE49-F238E27FC236}">
                      <a16:creationId xmlns:a16="http://schemas.microsoft.com/office/drawing/2014/main" id="{80C5B454-BAB6-AF4B-A9F2-DA63F2404B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8028" name="TextBox 455">
                    <a:extLst>
                      <a:ext uri="{FF2B5EF4-FFF2-40B4-BE49-F238E27FC236}">
                        <a16:creationId xmlns:a16="http://schemas.microsoft.com/office/drawing/2014/main" id="{EFD88831-594E-1B4D-BAC0-69E380D5FD8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0" name="TextBox 457">
                    <a:extLst>
                      <a:ext uri="{FF2B5EF4-FFF2-40B4-BE49-F238E27FC236}">
                        <a16:creationId xmlns:a16="http://schemas.microsoft.com/office/drawing/2014/main" id="{060D5495-C61A-F246-BCB1-EF1B0F2A2A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8005" name="Group 44">
                <a:extLst>
                  <a:ext uri="{FF2B5EF4-FFF2-40B4-BE49-F238E27FC236}">
                    <a16:creationId xmlns:a16="http://schemas.microsoft.com/office/drawing/2014/main" id="{B7AAB644-F373-EA44-B7FE-6C586894CE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8021" name="TextBox 443">
                  <a:extLst>
                    <a:ext uri="{FF2B5EF4-FFF2-40B4-BE49-F238E27FC236}">
                      <a16:creationId xmlns:a16="http://schemas.microsoft.com/office/drawing/2014/main" id="{AFD1DB48-A1EA-5F41-BA71-15478FF8BA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06" name="Group 48">
                <a:extLst>
                  <a:ext uri="{FF2B5EF4-FFF2-40B4-BE49-F238E27FC236}">
                    <a16:creationId xmlns:a16="http://schemas.microsoft.com/office/drawing/2014/main" id="{0115EDAA-4C40-314A-B320-8E6079B8C5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8019" name="TextBox 445">
                  <a:extLst>
                    <a:ext uri="{FF2B5EF4-FFF2-40B4-BE49-F238E27FC236}">
                      <a16:creationId xmlns:a16="http://schemas.microsoft.com/office/drawing/2014/main" id="{896D7833-74F3-9843-9C62-6AE854EDD5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8007" name="TextBox 448">
                <a:extLst>
                  <a:ext uri="{FF2B5EF4-FFF2-40B4-BE49-F238E27FC236}">
                    <a16:creationId xmlns:a16="http://schemas.microsoft.com/office/drawing/2014/main" id="{BCEBC3EF-0F29-2B4F-B22F-62A2E82C00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58008" name="TextBox 474">
                <a:extLst>
                  <a:ext uri="{FF2B5EF4-FFF2-40B4-BE49-F238E27FC236}">
                    <a16:creationId xmlns:a16="http://schemas.microsoft.com/office/drawing/2014/main" id="{91EAF65E-02E9-5E45-BC61-0C86B17EE8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58009" name="Group 475">
                <a:extLst>
                  <a:ext uri="{FF2B5EF4-FFF2-40B4-BE49-F238E27FC236}">
                    <a16:creationId xmlns:a16="http://schemas.microsoft.com/office/drawing/2014/main" id="{2D2F22B6-5038-1641-9A6C-0C3A3A2C3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8017" name="TextBox 476">
                  <a:extLst>
                    <a:ext uri="{FF2B5EF4-FFF2-40B4-BE49-F238E27FC236}">
                      <a16:creationId xmlns:a16="http://schemas.microsoft.com/office/drawing/2014/main" id="{2A620340-8AB4-3D41-927D-F76CEA5491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10" name="Group 478">
                <a:extLst>
                  <a:ext uri="{FF2B5EF4-FFF2-40B4-BE49-F238E27FC236}">
                    <a16:creationId xmlns:a16="http://schemas.microsoft.com/office/drawing/2014/main" id="{C22EC9A1-67F6-FD47-82A1-473362A2FC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8015" name="TextBox 482">
                  <a:extLst>
                    <a:ext uri="{FF2B5EF4-FFF2-40B4-BE49-F238E27FC236}">
                      <a16:creationId xmlns:a16="http://schemas.microsoft.com/office/drawing/2014/main" id="{06B5F227-430A-124B-AF7A-268015F001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11" name="Group 498">
                <a:extLst>
                  <a:ext uri="{FF2B5EF4-FFF2-40B4-BE49-F238E27FC236}">
                    <a16:creationId xmlns:a16="http://schemas.microsoft.com/office/drawing/2014/main" id="{4629BDBF-15EB-9F47-9E81-C9289BF9A7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8013" name="TextBox 499">
                  <a:extLst>
                    <a:ext uri="{FF2B5EF4-FFF2-40B4-BE49-F238E27FC236}">
                      <a16:creationId xmlns:a16="http://schemas.microsoft.com/office/drawing/2014/main" id="{777E364B-EE3E-C84E-87D5-148B437ECC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835" name="Group 132">
              <a:extLst>
                <a:ext uri="{FF2B5EF4-FFF2-40B4-BE49-F238E27FC236}">
                  <a16:creationId xmlns:a16="http://schemas.microsoft.com/office/drawing/2014/main" id="{2FA509E2-35B6-4E4D-90B9-554E7BE163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836" name="Group 6">
              <a:extLst>
                <a:ext uri="{FF2B5EF4-FFF2-40B4-BE49-F238E27FC236}">
                  <a16:creationId xmlns:a16="http://schemas.microsoft.com/office/drawing/2014/main" id="{1F5A265D-ED13-7841-A158-092497254E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7974" name="Group 55">
                <a:extLst>
                  <a:ext uri="{FF2B5EF4-FFF2-40B4-BE49-F238E27FC236}">
                    <a16:creationId xmlns:a16="http://schemas.microsoft.com/office/drawing/2014/main" id="{6A59B58F-3612-9145-9937-88589BB5C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7995" name="TextBox 57">
                  <a:extLst>
                    <a:ext uri="{FF2B5EF4-FFF2-40B4-BE49-F238E27FC236}">
                      <a16:creationId xmlns:a16="http://schemas.microsoft.com/office/drawing/2014/main" id="{B6D88661-5A9E-5F49-919D-239D44D520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7975" name="TextBox 59">
                <a:extLst>
                  <a:ext uri="{FF2B5EF4-FFF2-40B4-BE49-F238E27FC236}">
                    <a16:creationId xmlns:a16="http://schemas.microsoft.com/office/drawing/2014/main" id="{53C7DDE4-2F50-9048-8CB6-03BEBE0308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57837" name="Group 17">
              <a:extLst>
                <a:ext uri="{FF2B5EF4-FFF2-40B4-BE49-F238E27FC236}">
                  <a16:creationId xmlns:a16="http://schemas.microsoft.com/office/drawing/2014/main" id="{F8759F32-97BD-3D45-835F-51A8E4AC8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7968" name="Group 16">
                <a:extLst>
                  <a:ext uri="{FF2B5EF4-FFF2-40B4-BE49-F238E27FC236}">
                    <a16:creationId xmlns:a16="http://schemas.microsoft.com/office/drawing/2014/main" id="{6D162C16-EE86-B04B-A933-F8FEEBAE18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7972" name="TextBox 82">
                  <a:extLst>
                    <a:ext uri="{FF2B5EF4-FFF2-40B4-BE49-F238E27FC236}">
                      <a16:creationId xmlns:a16="http://schemas.microsoft.com/office/drawing/2014/main" id="{81FB5C18-ADE1-FE48-A66F-019747E418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969" name="TextBox 87">
                <a:extLst>
                  <a:ext uri="{FF2B5EF4-FFF2-40B4-BE49-F238E27FC236}">
                    <a16:creationId xmlns:a16="http://schemas.microsoft.com/office/drawing/2014/main" id="{CA6E932B-9397-E943-97BD-CC4D1D2B7A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38" name="Group 154">
              <a:extLst>
                <a:ext uri="{FF2B5EF4-FFF2-40B4-BE49-F238E27FC236}">
                  <a16:creationId xmlns:a16="http://schemas.microsoft.com/office/drawing/2014/main" id="{5798C3B7-BD74-6E45-97F9-D05B12B5AD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7961" name="TextBox 155">
                <a:extLst>
                  <a:ext uri="{FF2B5EF4-FFF2-40B4-BE49-F238E27FC236}">
                    <a16:creationId xmlns:a16="http://schemas.microsoft.com/office/drawing/2014/main" id="{C82FCF0C-EE04-0041-884F-F36B594D1B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964" name="TextBox 161">
                <a:extLst>
                  <a:ext uri="{FF2B5EF4-FFF2-40B4-BE49-F238E27FC236}">
                    <a16:creationId xmlns:a16="http://schemas.microsoft.com/office/drawing/2014/main" id="{F036B3E8-F888-6B48-AC98-BD2F71D43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39" name="Group 138">
              <a:extLst>
                <a:ext uri="{FF2B5EF4-FFF2-40B4-BE49-F238E27FC236}">
                  <a16:creationId xmlns:a16="http://schemas.microsoft.com/office/drawing/2014/main" id="{157334D7-66FE-C247-9550-12AF847CD3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7954" name="TextBox 139">
                <a:extLst>
                  <a:ext uri="{FF2B5EF4-FFF2-40B4-BE49-F238E27FC236}">
                    <a16:creationId xmlns:a16="http://schemas.microsoft.com/office/drawing/2014/main" id="{AC8BCD70-F7CF-9441-9C05-6F3AECE4C4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957" name="TextBox 145">
                <a:extLst>
                  <a:ext uri="{FF2B5EF4-FFF2-40B4-BE49-F238E27FC236}">
                    <a16:creationId xmlns:a16="http://schemas.microsoft.com/office/drawing/2014/main" id="{DA9B8BAF-634D-C447-B41F-7DD63306D1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42" name="Group 37">
              <a:extLst>
                <a:ext uri="{FF2B5EF4-FFF2-40B4-BE49-F238E27FC236}">
                  <a16:creationId xmlns:a16="http://schemas.microsoft.com/office/drawing/2014/main" id="{6E122C03-50CC-234A-9B43-3F81691D9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953" name="TextBox 36">
                <a:extLst>
                  <a:ext uri="{FF2B5EF4-FFF2-40B4-BE49-F238E27FC236}">
                    <a16:creationId xmlns:a16="http://schemas.microsoft.com/office/drawing/2014/main" id="{36C9DA28-4CB5-BF47-BF0B-FC40971A55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47" name="Group 186">
              <a:extLst>
                <a:ext uri="{FF2B5EF4-FFF2-40B4-BE49-F238E27FC236}">
                  <a16:creationId xmlns:a16="http://schemas.microsoft.com/office/drawing/2014/main" id="{53C2453E-E8A0-014A-B5E7-65570B8F7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51" name="Group 23">
              <a:extLst>
                <a:ext uri="{FF2B5EF4-FFF2-40B4-BE49-F238E27FC236}">
                  <a16:creationId xmlns:a16="http://schemas.microsoft.com/office/drawing/2014/main" id="{CD06AF3D-AFB8-214E-96D8-58E0383FA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7937" name="Group 43">
                <a:extLst>
                  <a:ext uri="{FF2B5EF4-FFF2-40B4-BE49-F238E27FC236}">
                    <a16:creationId xmlns:a16="http://schemas.microsoft.com/office/drawing/2014/main" id="{53C86492-A8F4-D549-ABC0-AA887DC2A6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7945" name="Group 38">
                  <a:extLst>
                    <a:ext uri="{FF2B5EF4-FFF2-40B4-BE49-F238E27FC236}">
                      <a16:creationId xmlns:a16="http://schemas.microsoft.com/office/drawing/2014/main" id="{500499D0-1BFA-AF41-BCB7-F699D32395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7948" name="TextBox 39">
                    <a:extLst>
                      <a:ext uri="{FF2B5EF4-FFF2-40B4-BE49-F238E27FC236}">
                        <a16:creationId xmlns:a16="http://schemas.microsoft.com/office/drawing/2014/main" id="{4FEA4CEC-2CDD-7F45-B78D-9A74107254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7946" name="TextBox 41">
                  <a:extLst>
                    <a:ext uri="{FF2B5EF4-FFF2-40B4-BE49-F238E27FC236}">
                      <a16:creationId xmlns:a16="http://schemas.microsoft.com/office/drawing/2014/main" id="{0604B473-4668-5A4B-9E1A-105BC3693E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941" name="Group 106">
                <a:extLst>
                  <a:ext uri="{FF2B5EF4-FFF2-40B4-BE49-F238E27FC236}">
                    <a16:creationId xmlns:a16="http://schemas.microsoft.com/office/drawing/2014/main" id="{03532D82-D8A1-2B41-BB33-6CF35000E0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7944" name="TextBox 108">
                  <a:extLst>
                    <a:ext uri="{FF2B5EF4-FFF2-40B4-BE49-F238E27FC236}">
                      <a16:creationId xmlns:a16="http://schemas.microsoft.com/office/drawing/2014/main" id="{8F1E448F-B3AE-244B-97B2-58D2581D51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53" name="Group 5">
              <a:extLst>
                <a:ext uri="{FF2B5EF4-FFF2-40B4-BE49-F238E27FC236}">
                  <a16:creationId xmlns:a16="http://schemas.microsoft.com/office/drawing/2014/main" id="{491BA20D-02AE-A44E-B19D-90664DE896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7935" name="TextBox 483">
                <a:extLst>
                  <a:ext uri="{FF2B5EF4-FFF2-40B4-BE49-F238E27FC236}">
                    <a16:creationId xmlns:a16="http://schemas.microsoft.com/office/drawing/2014/main" id="{CFC3A13D-F918-934A-B168-F457213C6B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855" name="Group 32">
              <a:extLst>
                <a:ext uri="{FF2B5EF4-FFF2-40B4-BE49-F238E27FC236}">
                  <a16:creationId xmlns:a16="http://schemas.microsoft.com/office/drawing/2014/main" id="{4D026015-FD94-DB46-9056-9D6BBE130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7927" name="Group 491">
                <a:extLst>
                  <a:ext uri="{FF2B5EF4-FFF2-40B4-BE49-F238E27FC236}">
                    <a16:creationId xmlns:a16="http://schemas.microsoft.com/office/drawing/2014/main" id="{A1C3DE24-D9CB-1247-A07E-6FDA0497F5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7933" name="TextBox 492">
                  <a:extLst>
                    <a:ext uri="{FF2B5EF4-FFF2-40B4-BE49-F238E27FC236}">
                      <a16:creationId xmlns:a16="http://schemas.microsoft.com/office/drawing/2014/main" id="{0196FB55-0164-F04A-AB3C-D12B24A713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928" name="Group 494">
                <a:extLst>
                  <a:ext uri="{FF2B5EF4-FFF2-40B4-BE49-F238E27FC236}">
                    <a16:creationId xmlns:a16="http://schemas.microsoft.com/office/drawing/2014/main" id="{4AFF5460-8C3B-3B41-9B46-C274F2F3BD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7931" name="TextBox 495">
                  <a:extLst>
                    <a:ext uri="{FF2B5EF4-FFF2-40B4-BE49-F238E27FC236}">
                      <a16:creationId xmlns:a16="http://schemas.microsoft.com/office/drawing/2014/main" id="{D023413C-B80C-FD45-AEC0-4AF2C8AE28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929" name="TextBox 503">
                <a:extLst>
                  <a:ext uri="{FF2B5EF4-FFF2-40B4-BE49-F238E27FC236}">
                    <a16:creationId xmlns:a16="http://schemas.microsoft.com/office/drawing/2014/main" id="{32F9B7E9-3179-8048-8BBB-01E3D3A82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859" name="TextBox 12">
              <a:extLst>
                <a:ext uri="{FF2B5EF4-FFF2-40B4-BE49-F238E27FC236}">
                  <a16:creationId xmlns:a16="http://schemas.microsoft.com/office/drawing/2014/main" id="{75C4043F-9AB4-724E-8852-24BC8DDE1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57860" name="Group 317">
              <a:extLst>
                <a:ext uri="{FF2B5EF4-FFF2-40B4-BE49-F238E27FC236}">
                  <a16:creationId xmlns:a16="http://schemas.microsoft.com/office/drawing/2014/main" id="{6042D6FB-2A98-2347-A07A-19C8636730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7910" name="Group 318">
                <a:extLst>
                  <a:ext uri="{FF2B5EF4-FFF2-40B4-BE49-F238E27FC236}">
                    <a16:creationId xmlns:a16="http://schemas.microsoft.com/office/drawing/2014/main" id="{CE2E185B-5BB0-B547-AD92-DD28F7A01E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19" name="Group 327">
                  <a:extLst>
                    <a:ext uri="{FF2B5EF4-FFF2-40B4-BE49-F238E27FC236}">
                      <a16:creationId xmlns:a16="http://schemas.microsoft.com/office/drawing/2014/main" id="{0CB6ACC9-4D30-B74F-A59E-D7E718F5A8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7920" name="TextBox 7">
                    <a:extLst>
                      <a:ext uri="{FF2B5EF4-FFF2-40B4-BE49-F238E27FC236}">
                        <a16:creationId xmlns:a16="http://schemas.microsoft.com/office/drawing/2014/main" id="{FC705044-C3B9-F942-9FE3-FECD7B2F347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22" name="TextBox 329">
                    <a:extLst>
                      <a:ext uri="{FF2B5EF4-FFF2-40B4-BE49-F238E27FC236}">
                        <a16:creationId xmlns:a16="http://schemas.microsoft.com/office/drawing/2014/main" id="{D4935EBE-9C3A-0F41-BB4D-F94F64D005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57923" name="Group 330">
                    <a:extLst>
                      <a:ext uri="{FF2B5EF4-FFF2-40B4-BE49-F238E27FC236}">
                        <a16:creationId xmlns:a16="http://schemas.microsoft.com/office/drawing/2014/main" id="{84580572-5854-7F4F-9EA3-DC6FEE78E8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7925" name="TextBox 333">
                      <a:extLst>
                        <a:ext uri="{FF2B5EF4-FFF2-40B4-BE49-F238E27FC236}">
                          <a16:creationId xmlns:a16="http://schemas.microsoft.com/office/drawing/2014/main" id="{6B4DE561-FEBB-CA4E-8B12-40EB5C67E64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7924" name="TextBox 332">
                    <a:extLst>
                      <a:ext uri="{FF2B5EF4-FFF2-40B4-BE49-F238E27FC236}">
                        <a16:creationId xmlns:a16="http://schemas.microsoft.com/office/drawing/2014/main" id="{4B88C698-8840-E14A-A35E-7DE629D51B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61" name="Group 11">
              <a:extLst>
                <a:ext uri="{FF2B5EF4-FFF2-40B4-BE49-F238E27FC236}">
                  <a16:creationId xmlns:a16="http://schemas.microsoft.com/office/drawing/2014/main" id="{DD779FE8-4D9B-2842-9DEC-0A29B959A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66" name="Group 60">
              <a:extLst>
                <a:ext uri="{FF2B5EF4-FFF2-40B4-BE49-F238E27FC236}">
                  <a16:creationId xmlns:a16="http://schemas.microsoft.com/office/drawing/2014/main" id="{1BA11176-0688-434F-B403-66D3CD165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899" name="Group 53">
                <a:extLst>
                  <a:ext uri="{FF2B5EF4-FFF2-40B4-BE49-F238E27FC236}">
                    <a16:creationId xmlns:a16="http://schemas.microsoft.com/office/drawing/2014/main" id="{2416FACF-4106-504B-A911-0D6F124DEE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02" name="Group 52">
                  <a:extLst>
                    <a:ext uri="{FF2B5EF4-FFF2-40B4-BE49-F238E27FC236}">
                      <a16:creationId xmlns:a16="http://schemas.microsoft.com/office/drawing/2014/main" id="{5C9F6AFC-2B61-A24F-8256-C288C407A8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7906" name="TextBox 122">
                    <a:extLst>
                      <a:ext uri="{FF2B5EF4-FFF2-40B4-BE49-F238E27FC236}">
                        <a16:creationId xmlns:a16="http://schemas.microsoft.com/office/drawing/2014/main" id="{E9FDCC4A-ACB0-E046-9117-B19B3FFCB9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903" name="TextBox 128">
                  <a:extLst>
                    <a:ext uri="{FF2B5EF4-FFF2-40B4-BE49-F238E27FC236}">
                      <a16:creationId xmlns:a16="http://schemas.microsoft.com/office/drawing/2014/main" id="{C209EFC3-F7DA-9547-A17E-FDF234AF23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867" name="TextBox 359">
              <a:extLst>
                <a:ext uri="{FF2B5EF4-FFF2-40B4-BE49-F238E27FC236}">
                  <a16:creationId xmlns:a16="http://schemas.microsoft.com/office/drawing/2014/main" id="{821ABFBE-3F24-254D-8052-598B2F780C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57868" name="Group 31">
              <a:extLst>
                <a:ext uri="{FF2B5EF4-FFF2-40B4-BE49-F238E27FC236}">
                  <a16:creationId xmlns:a16="http://schemas.microsoft.com/office/drawing/2014/main" id="{C1D72C35-07E5-E847-9867-9AA686CF2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7889" name="Group 28">
                <a:extLst>
                  <a:ext uri="{FF2B5EF4-FFF2-40B4-BE49-F238E27FC236}">
                    <a16:creationId xmlns:a16="http://schemas.microsoft.com/office/drawing/2014/main" id="{54DDCDBB-92C8-EE40-9D6F-037CDFD187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892" name="Group 24">
                  <a:extLst>
                    <a:ext uri="{FF2B5EF4-FFF2-40B4-BE49-F238E27FC236}">
                      <a16:creationId xmlns:a16="http://schemas.microsoft.com/office/drawing/2014/main" id="{965CD6FC-EA50-C247-A5FF-7CE42FDB84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7896" name="TextBox 171">
                    <a:extLst>
                      <a:ext uri="{FF2B5EF4-FFF2-40B4-BE49-F238E27FC236}">
                        <a16:creationId xmlns:a16="http://schemas.microsoft.com/office/drawing/2014/main" id="{B3AF48DA-6A06-5A44-A082-1B8E7E5898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893" name="TextBox 177">
                  <a:extLst>
                    <a:ext uri="{FF2B5EF4-FFF2-40B4-BE49-F238E27FC236}">
                      <a16:creationId xmlns:a16="http://schemas.microsoft.com/office/drawing/2014/main" id="{87CD32E6-37C7-F144-945D-D685685B78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70" name="Group 358">
              <a:extLst>
                <a:ext uri="{FF2B5EF4-FFF2-40B4-BE49-F238E27FC236}">
                  <a16:creationId xmlns:a16="http://schemas.microsoft.com/office/drawing/2014/main" id="{F86A44B9-1A15-5443-8E0D-FF2A0C7F35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7871" name="Group 377">
                <a:extLst>
                  <a:ext uri="{FF2B5EF4-FFF2-40B4-BE49-F238E27FC236}">
                    <a16:creationId xmlns:a16="http://schemas.microsoft.com/office/drawing/2014/main" id="{684AE777-EF0C-EF4F-90C0-68C0908B1B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7876" name="TextBox 7">
                  <a:extLst>
                    <a:ext uri="{FF2B5EF4-FFF2-40B4-BE49-F238E27FC236}">
                      <a16:creationId xmlns:a16="http://schemas.microsoft.com/office/drawing/2014/main" id="{2E521F0D-C0DE-344D-BF11-D80E0E0220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57877" name="Group 390">
                  <a:extLst>
                    <a:ext uri="{FF2B5EF4-FFF2-40B4-BE49-F238E27FC236}">
                      <a16:creationId xmlns:a16="http://schemas.microsoft.com/office/drawing/2014/main" id="{63382F4A-166F-9040-B7C7-B3A98CC822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7878" name="TextBox 391">
                    <a:extLst>
                      <a:ext uri="{FF2B5EF4-FFF2-40B4-BE49-F238E27FC236}">
                        <a16:creationId xmlns:a16="http://schemas.microsoft.com/office/drawing/2014/main" id="{71240FEF-862E-A549-A91E-050F0EC3E6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7872" name="TextBox 381">
                <a:extLst>
                  <a:ext uri="{FF2B5EF4-FFF2-40B4-BE49-F238E27FC236}">
                    <a16:creationId xmlns:a16="http://schemas.microsoft.com/office/drawing/2014/main" id="{9FFF2158-9173-4E4D-A74E-F32E40656F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874" name="TextBox 384">
                <a:extLst>
                  <a:ext uri="{FF2B5EF4-FFF2-40B4-BE49-F238E27FC236}">
                    <a16:creationId xmlns:a16="http://schemas.microsoft.com/office/drawing/2014/main" id="{D790AC2B-2322-E24E-AD5C-F2A0F2F863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699" name="Group 223">
            <a:extLst>
              <a:ext uri="{FF2B5EF4-FFF2-40B4-BE49-F238E27FC236}">
                <a16:creationId xmlns:a16="http://schemas.microsoft.com/office/drawing/2014/main" id="{5700D98F-DA4D-614C-ACBA-28B9ED076DB2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57709" name="Group 225">
              <a:extLst>
                <a:ext uri="{FF2B5EF4-FFF2-40B4-BE49-F238E27FC236}">
                  <a16:creationId xmlns:a16="http://schemas.microsoft.com/office/drawing/2014/main" id="{8D19FE56-CFDB-9847-AA98-761C40BBA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57832" name="TextBox 380">
                <a:extLst>
                  <a:ext uri="{FF2B5EF4-FFF2-40B4-BE49-F238E27FC236}">
                    <a16:creationId xmlns:a16="http://schemas.microsoft.com/office/drawing/2014/main" id="{C7BE2679-B3A8-5940-8940-505E677881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0" name="Group 226">
              <a:extLst>
                <a:ext uri="{FF2B5EF4-FFF2-40B4-BE49-F238E27FC236}">
                  <a16:creationId xmlns:a16="http://schemas.microsoft.com/office/drawing/2014/main" id="{C3293345-A85D-D14A-8BAA-FE092FC778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31" name="TextBox 379">
                <a:extLst>
                  <a:ext uri="{FF2B5EF4-FFF2-40B4-BE49-F238E27FC236}">
                    <a16:creationId xmlns:a16="http://schemas.microsoft.com/office/drawing/2014/main" id="{C6F569CF-3092-5B48-B730-F02440D68D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11" name="Group 227">
              <a:extLst>
                <a:ext uri="{FF2B5EF4-FFF2-40B4-BE49-F238E27FC236}">
                  <a16:creationId xmlns:a16="http://schemas.microsoft.com/office/drawing/2014/main" id="{351C2F90-0F27-524D-BAD1-7486D5FDA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9" name="TextBox 376">
                <a:extLst>
                  <a:ext uri="{FF2B5EF4-FFF2-40B4-BE49-F238E27FC236}">
                    <a16:creationId xmlns:a16="http://schemas.microsoft.com/office/drawing/2014/main" id="{296153E5-4DA4-6E43-B909-07B164D292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12" name="Group 228">
              <a:extLst>
                <a:ext uri="{FF2B5EF4-FFF2-40B4-BE49-F238E27FC236}">
                  <a16:creationId xmlns:a16="http://schemas.microsoft.com/office/drawing/2014/main" id="{9433F08B-0DAF-AF47-84A4-5F73E35EB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7" name="TextBox 374">
                <a:extLst>
                  <a:ext uri="{FF2B5EF4-FFF2-40B4-BE49-F238E27FC236}">
                    <a16:creationId xmlns:a16="http://schemas.microsoft.com/office/drawing/2014/main" id="{9C094BF4-1304-2644-AC99-F83147FE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7713" name="Group 229">
              <a:extLst>
                <a:ext uri="{FF2B5EF4-FFF2-40B4-BE49-F238E27FC236}">
                  <a16:creationId xmlns:a16="http://schemas.microsoft.com/office/drawing/2014/main" id="{6DE0C7E1-298C-A045-A8FD-F841A628CF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5" name="TextBox 372">
                <a:extLst>
                  <a:ext uri="{FF2B5EF4-FFF2-40B4-BE49-F238E27FC236}">
                    <a16:creationId xmlns:a16="http://schemas.microsoft.com/office/drawing/2014/main" id="{AF6B543C-7DD7-3645-8614-94490DF346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7714" name="Group 230">
              <a:extLst>
                <a:ext uri="{FF2B5EF4-FFF2-40B4-BE49-F238E27FC236}">
                  <a16:creationId xmlns:a16="http://schemas.microsoft.com/office/drawing/2014/main" id="{F2C7F5E5-7999-5042-91D0-40F4B9B953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3" name="TextBox 370">
                <a:extLst>
                  <a:ext uri="{FF2B5EF4-FFF2-40B4-BE49-F238E27FC236}">
                    <a16:creationId xmlns:a16="http://schemas.microsoft.com/office/drawing/2014/main" id="{D920F345-8A9B-8E4D-A178-384EE511C6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57715" name="Group 232">
              <a:extLst>
                <a:ext uri="{FF2B5EF4-FFF2-40B4-BE49-F238E27FC236}">
                  <a16:creationId xmlns:a16="http://schemas.microsoft.com/office/drawing/2014/main" id="{50C5B9B9-DC46-9B4E-B034-9B7AABC3E2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57820" name="TextBox 367">
                <a:extLst>
                  <a:ext uri="{FF2B5EF4-FFF2-40B4-BE49-F238E27FC236}">
                    <a16:creationId xmlns:a16="http://schemas.microsoft.com/office/drawing/2014/main" id="{DE1614E0-0066-3D47-AD64-2845D50DA5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6" name="Group 233">
              <a:extLst>
                <a:ext uri="{FF2B5EF4-FFF2-40B4-BE49-F238E27FC236}">
                  <a16:creationId xmlns:a16="http://schemas.microsoft.com/office/drawing/2014/main" id="{4E317250-6802-0749-9633-E50D95CC9E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9" name="TextBox 366">
                <a:extLst>
                  <a:ext uri="{FF2B5EF4-FFF2-40B4-BE49-F238E27FC236}">
                    <a16:creationId xmlns:a16="http://schemas.microsoft.com/office/drawing/2014/main" id="{E689D1BB-568D-9E4B-ADE2-FB90E184F0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7717" name="Group 234">
              <a:extLst>
                <a:ext uri="{FF2B5EF4-FFF2-40B4-BE49-F238E27FC236}">
                  <a16:creationId xmlns:a16="http://schemas.microsoft.com/office/drawing/2014/main" id="{A70D61CB-1573-6346-AAF6-2AE3DF5C7D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7" name="TextBox 364">
                <a:extLst>
                  <a:ext uri="{FF2B5EF4-FFF2-40B4-BE49-F238E27FC236}">
                    <a16:creationId xmlns:a16="http://schemas.microsoft.com/office/drawing/2014/main" id="{6A658EDC-4F17-FB43-ADC5-5A417CF4E3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57718" name="Group 236">
              <a:extLst>
                <a:ext uri="{FF2B5EF4-FFF2-40B4-BE49-F238E27FC236}">
                  <a16:creationId xmlns:a16="http://schemas.microsoft.com/office/drawing/2014/main" id="{56BBAB08-C3FC-D44E-829D-17426B8A56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3" name="TextBox 360">
                <a:extLst>
                  <a:ext uri="{FF2B5EF4-FFF2-40B4-BE49-F238E27FC236}">
                    <a16:creationId xmlns:a16="http://schemas.microsoft.com/office/drawing/2014/main" id="{7F89D46E-C795-F94E-A527-ED93594293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5" name="TextBox 362">
                <a:extLst>
                  <a:ext uri="{FF2B5EF4-FFF2-40B4-BE49-F238E27FC236}">
                    <a16:creationId xmlns:a16="http://schemas.microsoft.com/office/drawing/2014/main" id="{B37755F6-392B-624D-9A1E-E90006DAD6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57719" name="TextBox 237">
              <a:extLst>
                <a:ext uri="{FF2B5EF4-FFF2-40B4-BE49-F238E27FC236}">
                  <a16:creationId xmlns:a16="http://schemas.microsoft.com/office/drawing/2014/main" id="{5B598B1F-BE01-F045-985C-B48A0301C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721" name="Group 239">
              <a:extLst>
                <a:ext uri="{FF2B5EF4-FFF2-40B4-BE49-F238E27FC236}">
                  <a16:creationId xmlns:a16="http://schemas.microsoft.com/office/drawing/2014/main" id="{E6723588-76FA-2543-97DB-EBFD2B882A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9" name="TextBox 353">
                <a:extLst>
                  <a:ext uri="{FF2B5EF4-FFF2-40B4-BE49-F238E27FC236}">
                    <a16:creationId xmlns:a16="http://schemas.microsoft.com/office/drawing/2014/main" id="{A26C6097-8876-7942-BE2F-D6B11C2099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1" name="TextBox 356">
                <a:extLst>
                  <a:ext uri="{FF2B5EF4-FFF2-40B4-BE49-F238E27FC236}">
                    <a16:creationId xmlns:a16="http://schemas.microsoft.com/office/drawing/2014/main" id="{02F85E22-005A-E249-AA8C-CB322F8E6B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2" name="Group 240">
              <a:extLst>
                <a:ext uri="{FF2B5EF4-FFF2-40B4-BE49-F238E27FC236}">
                  <a16:creationId xmlns:a16="http://schemas.microsoft.com/office/drawing/2014/main" id="{90FAF677-B03A-5144-B915-8B4ADE7F47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3" name="TextBox 347">
                <a:extLst>
                  <a:ext uri="{FF2B5EF4-FFF2-40B4-BE49-F238E27FC236}">
                    <a16:creationId xmlns:a16="http://schemas.microsoft.com/office/drawing/2014/main" id="{97B587FA-EB04-154C-A857-297158B77C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5" name="TextBox 349">
                <a:extLst>
                  <a:ext uri="{FF2B5EF4-FFF2-40B4-BE49-F238E27FC236}">
                    <a16:creationId xmlns:a16="http://schemas.microsoft.com/office/drawing/2014/main" id="{020CC574-2BFD-1345-AAF9-A700E66A49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3" name="Group 241">
              <a:extLst>
                <a:ext uri="{FF2B5EF4-FFF2-40B4-BE49-F238E27FC236}">
                  <a16:creationId xmlns:a16="http://schemas.microsoft.com/office/drawing/2014/main" id="{06B87F63-8F23-2D4B-AF32-DF32E7A341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9" name="TextBox 343">
                <a:extLst>
                  <a:ext uri="{FF2B5EF4-FFF2-40B4-BE49-F238E27FC236}">
                    <a16:creationId xmlns:a16="http://schemas.microsoft.com/office/drawing/2014/main" id="{93F08409-E492-0241-BC64-B9B45FAE8D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4" name="Group 243">
              <a:extLst>
                <a:ext uri="{FF2B5EF4-FFF2-40B4-BE49-F238E27FC236}">
                  <a16:creationId xmlns:a16="http://schemas.microsoft.com/office/drawing/2014/main" id="{A8C63573-2771-BD4F-9473-67EC4B7D2B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7" name="TextBox 341">
                <a:extLst>
                  <a:ext uri="{FF2B5EF4-FFF2-40B4-BE49-F238E27FC236}">
                    <a16:creationId xmlns:a16="http://schemas.microsoft.com/office/drawing/2014/main" id="{359F121C-ECD2-A741-A80F-51A2043FDA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5" name="Group 244">
              <a:extLst>
                <a:ext uri="{FF2B5EF4-FFF2-40B4-BE49-F238E27FC236}">
                  <a16:creationId xmlns:a16="http://schemas.microsoft.com/office/drawing/2014/main" id="{5385C6D2-FCE5-4B4E-9FF6-F902258F20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5" name="TextBox 339">
                <a:extLst>
                  <a:ext uri="{FF2B5EF4-FFF2-40B4-BE49-F238E27FC236}">
                    <a16:creationId xmlns:a16="http://schemas.microsoft.com/office/drawing/2014/main" id="{E0E4C93E-4967-A346-B0F3-9C49D75342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6" name="Group 245">
              <a:extLst>
                <a:ext uri="{FF2B5EF4-FFF2-40B4-BE49-F238E27FC236}">
                  <a16:creationId xmlns:a16="http://schemas.microsoft.com/office/drawing/2014/main" id="{270BDFC3-E266-8A47-81C8-2E45FB953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57792" name="TextBox 335">
                <a:extLst>
                  <a:ext uri="{FF2B5EF4-FFF2-40B4-BE49-F238E27FC236}">
                    <a16:creationId xmlns:a16="http://schemas.microsoft.com/office/drawing/2014/main" id="{E5AAC241-72F3-464A-9198-A281FB860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27" name="Group 249">
              <a:extLst>
                <a:ext uri="{FF2B5EF4-FFF2-40B4-BE49-F238E27FC236}">
                  <a16:creationId xmlns:a16="http://schemas.microsoft.com/office/drawing/2014/main" id="{CAC1F3AC-A005-324C-83AD-DD963D5F6B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1" name="TextBox 316">
                <a:extLst>
                  <a:ext uri="{FF2B5EF4-FFF2-40B4-BE49-F238E27FC236}">
                    <a16:creationId xmlns:a16="http://schemas.microsoft.com/office/drawing/2014/main" id="{30C713E7-83BA-0F48-96F7-0B9ABCB7A5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8" name="Group 251">
              <a:extLst>
                <a:ext uri="{FF2B5EF4-FFF2-40B4-BE49-F238E27FC236}">
                  <a16:creationId xmlns:a16="http://schemas.microsoft.com/office/drawing/2014/main" id="{189AEF4F-E14E-7F46-8483-A06EED7AC9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9" name="TextBox 314">
                <a:extLst>
                  <a:ext uri="{FF2B5EF4-FFF2-40B4-BE49-F238E27FC236}">
                    <a16:creationId xmlns:a16="http://schemas.microsoft.com/office/drawing/2014/main" id="{87A3E5A6-1EF0-F445-A888-925B10516B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9" name="Group 252">
              <a:extLst>
                <a:ext uri="{FF2B5EF4-FFF2-40B4-BE49-F238E27FC236}">
                  <a16:creationId xmlns:a16="http://schemas.microsoft.com/office/drawing/2014/main" id="{99864BE6-0ABE-A24B-838F-8A1C63E8A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7" name="TextBox 312">
                <a:extLst>
                  <a:ext uri="{FF2B5EF4-FFF2-40B4-BE49-F238E27FC236}">
                    <a16:creationId xmlns:a16="http://schemas.microsoft.com/office/drawing/2014/main" id="{99845A51-73E4-9248-82BC-588FB3B217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0" name="Group 253">
              <a:extLst>
                <a:ext uri="{FF2B5EF4-FFF2-40B4-BE49-F238E27FC236}">
                  <a16:creationId xmlns:a16="http://schemas.microsoft.com/office/drawing/2014/main" id="{16E68908-3030-F042-AC0D-E6ECD404FF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5" name="TextBox 310">
                <a:extLst>
                  <a:ext uri="{FF2B5EF4-FFF2-40B4-BE49-F238E27FC236}">
                    <a16:creationId xmlns:a16="http://schemas.microsoft.com/office/drawing/2014/main" id="{DE73601D-3AB6-244E-8260-9A7CB724CC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7731" name="Group 254">
              <a:extLst>
                <a:ext uri="{FF2B5EF4-FFF2-40B4-BE49-F238E27FC236}">
                  <a16:creationId xmlns:a16="http://schemas.microsoft.com/office/drawing/2014/main" id="{685F21D9-47B8-6348-9197-223DFCCB8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3" name="TextBox 308">
                <a:extLst>
                  <a:ext uri="{FF2B5EF4-FFF2-40B4-BE49-F238E27FC236}">
                    <a16:creationId xmlns:a16="http://schemas.microsoft.com/office/drawing/2014/main" id="{68B2ACA9-CA2F-5641-887E-D518FA3072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2" name="Group 255">
              <a:extLst>
                <a:ext uri="{FF2B5EF4-FFF2-40B4-BE49-F238E27FC236}">
                  <a16:creationId xmlns:a16="http://schemas.microsoft.com/office/drawing/2014/main" id="{62CDC6CC-95D0-DD45-AA8D-CA53B91CB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57780" name="TextBox 305">
                <a:extLst>
                  <a:ext uri="{FF2B5EF4-FFF2-40B4-BE49-F238E27FC236}">
                    <a16:creationId xmlns:a16="http://schemas.microsoft.com/office/drawing/2014/main" id="{443F1592-4519-B846-BDEA-CC7B0019A5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3" name="Group 256">
              <a:extLst>
                <a:ext uri="{FF2B5EF4-FFF2-40B4-BE49-F238E27FC236}">
                  <a16:creationId xmlns:a16="http://schemas.microsoft.com/office/drawing/2014/main" id="{F4F804E7-4596-CE41-B777-3FABBCA23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57778" name="TextBox 303">
                <a:extLst>
                  <a:ext uri="{FF2B5EF4-FFF2-40B4-BE49-F238E27FC236}">
                    <a16:creationId xmlns:a16="http://schemas.microsoft.com/office/drawing/2014/main" id="{12F11320-8FC1-2F48-B5F9-C9F4B5E7B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4" name="Group 257">
              <a:extLst>
                <a:ext uri="{FF2B5EF4-FFF2-40B4-BE49-F238E27FC236}">
                  <a16:creationId xmlns:a16="http://schemas.microsoft.com/office/drawing/2014/main" id="{EF84E00F-11EF-0A46-901D-CEE6590C32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57776" name="TextBox 301">
                <a:extLst>
                  <a:ext uri="{FF2B5EF4-FFF2-40B4-BE49-F238E27FC236}">
                    <a16:creationId xmlns:a16="http://schemas.microsoft.com/office/drawing/2014/main" id="{7E161B51-F1CA-5842-982B-698303290A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5" name="Group 258">
              <a:extLst>
                <a:ext uri="{FF2B5EF4-FFF2-40B4-BE49-F238E27FC236}">
                  <a16:creationId xmlns:a16="http://schemas.microsoft.com/office/drawing/2014/main" id="{8DB4B2F6-BA7F-F948-956C-9597376384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57770" name="Group 295">
                <a:extLst>
                  <a:ext uri="{FF2B5EF4-FFF2-40B4-BE49-F238E27FC236}">
                    <a16:creationId xmlns:a16="http://schemas.microsoft.com/office/drawing/2014/main" id="{1BB279B4-9216-F145-A835-26C0502C8E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57774" name="TextBox 299">
                  <a:extLst>
                    <a:ext uri="{FF2B5EF4-FFF2-40B4-BE49-F238E27FC236}">
                      <a16:creationId xmlns:a16="http://schemas.microsoft.com/office/drawing/2014/main" id="{94DCBB82-42B0-384D-80AC-8740A31C60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71" name="Group 296">
                <a:extLst>
                  <a:ext uri="{FF2B5EF4-FFF2-40B4-BE49-F238E27FC236}">
                    <a16:creationId xmlns:a16="http://schemas.microsoft.com/office/drawing/2014/main" id="{00E543B4-D613-C845-A886-F6015A0BF2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57772" name="TextBox 297">
                  <a:extLst>
                    <a:ext uri="{FF2B5EF4-FFF2-40B4-BE49-F238E27FC236}">
                      <a16:creationId xmlns:a16="http://schemas.microsoft.com/office/drawing/2014/main" id="{5C323BAF-6381-7D43-94CC-28F5A3499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7736" name="Group 259">
              <a:extLst>
                <a:ext uri="{FF2B5EF4-FFF2-40B4-BE49-F238E27FC236}">
                  <a16:creationId xmlns:a16="http://schemas.microsoft.com/office/drawing/2014/main" id="{BD34C0E2-EFC4-9E40-A4C1-3AB97FF5A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9" name="TextBox 294">
                <a:extLst>
                  <a:ext uri="{FF2B5EF4-FFF2-40B4-BE49-F238E27FC236}">
                    <a16:creationId xmlns:a16="http://schemas.microsoft.com/office/drawing/2014/main" id="{10EB0492-0B5B-9D43-94B3-9FC541D567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7" name="Group 260">
              <a:extLst>
                <a:ext uri="{FF2B5EF4-FFF2-40B4-BE49-F238E27FC236}">
                  <a16:creationId xmlns:a16="http://schemas.microsoft.com/office/drawing/2014/main" id="{B8A92DC9-8D78-1B48-91E7-DE70653EA8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57766" name="TextBox 291">
                <a:extLst>
                  <a:ext uri="{FF2B5EF4-FFF2-40B4-BE49-F238E27FC236}">
                    <a16:creationId xmlns:a16="http://schemas.microsoft.com/office/drawing/2014/main" id="{D80EAEF5-F00B-7B45-9FBA-E452F68833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8" name="Group 261">
              <a:extLst>
                <a:ext uri="{FF2B5EF4-FFF2-40B4-BE49-F238E27FC236}">
                  <a16:creationId xmlns:a16="http://schemas.microsoft.com/office/drawing/2014/main" id="{CD4FD5FF-64DB-4840-842A-6AC5DB8A1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57764" name="TextBox 289">
                <a:extLst>
                  <a:ext uri="{FF2B5EF4-FFF2-40B4-BE49-F238E27FC236}">
                    <a16:creationId xmlns:a16="http://schemas.microsoft.com/office/drawing/2014/main" id="{179B80A4-D986-6048-9171-4436FA2E12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9" name="Group 262">
              <a:extLst>
                <a:ext uri="{FF2B5EF4-FFF2-40B4-BE49-F238E27FC236}">
                  <a16:creationId xmlns:a16="http://schemas.microsoft.com/office/drawing/2014/main" id="{5EAE9588-6047-1841-BC7F-DCA627D35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3" name="TextBox 288">
                <a:extLst>
                  <a:ext uri="{FF2B5EF4-FFF2-40B4-BE49-F238E27FC236}">
                    <a16:creationId xmlns:a16="http://schemas.microsoft.com/office/drawing/2014/main" id="{66BDB49F-9EE1-6340-9B13-073F775B48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40" name="Group 263">
              <a:extLst>
                <a:ext uri="{FF2B5EF4-FFF2-40B4-BE49-F238E27FC236}">
                  <a16:creationId xmlns:a16="http://schemas.microsoft.com/office/drawing/2014/main" id="{B51D0ECA-5495-964B-94BD-E165B2F242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1" name="TextBox 286">
                <a:extLst>
                  <a:ext uri="{FF2B5EF4-FFF2-40B4-BE49-F238E27FC236}">
                    <a16:creationId xmlns:a16="http://schemas.microsoft.com/office/drawing/2014/main" id="{B54505B0-6AB6-3E46-8CF8-749BF04699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41" name="Group 264">
              <a:extLst>
                <a:ext uri="{FF2B5EF4-FFF2-40B4-BE49-F238E27FC236}">
                  <a16:creationId xmlns:a16="http://schemas.microsoft.com/office/drawing/2014/main" id="{C5308E4B-E038-D845-88CD-7799427C78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57758" name="TextBox 283">
                <a:extLst>
                  <a:ext uri="{FF2B5EF4-FFF2-40B4-BE49-F238E27FC236}">
                    <a16:creationId xmlns:a16="http://schemas.microsoft.com/office/drawing/2014/main" id="{70487FDA-4615-7040-A3EA-417C924223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2" name="Group 265">
              <a:extLst>
                <a:ext uri="{FF2B5EF4-FFF2-40B4-BE49-F238E27FC236}">
                  <a16:creationId xmlns:a16="http://schemas.microsoft.com/office/drawing/2014/main" id="{CD455930-D3A8-F749-8656-386C994AAB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57756" name="TextBox 280">
                <a:extLst>
                  <a:ext uri="{FF2B5EF4-FFF2-40B4-BE49-F238E27FC236}">
                    <a16:creationId xmlns:a16="http://schemas.microsoft.com/office/drawing/2014/main" id="{297A19B4-A9BA-CC4F-B56E-41D09675D9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3" name="Group 266">
              <a:extLst>
                <a:ext uri="{FF2B5EF4-FFF2-40B4-BE49-F238E27FC236}">
                  <a16:creationId xmlns:a16="http://schemas.microsoft.com/office/drawing/2014/main" id="{25B0CDB9-81C5-6A47-89E2-DE2644E480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57754" name="TextBox 278">
                <a:extLst>
                  <a:ext uri="{FF2B5EF4-FFF2-40B4-BE49-F238E27FC236}">
                    <a16:creationId xmlns:a16="http://schemas.microsoft.com/office/drawing/2014/main" id="{038FB6EE-487C-EE4C-93A1-C463CA9108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4" name="Group 267">
              <a:extLst>
                <a:ext uri="{FF2B5EF4-FFF2-40B4-BE49-F238E27FC236}">
                  <a16:creationId xmlns:a16="http://schemas.microsoft.com/office/drawing/2014/main" id="{32298D44-9DA2-E74D-B85F-4C8D19CB0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57748" name="Group 272">
                <a:extLst>
                  <a:ext uri="{FF2B5EF4-FFF2-40B4-BE49-F238E27FC236}">
                    <a16:creationId xmlns:a16="http://schemas.microsoft.com/office/drawing/2014/main" id="{5BCFEA06-D817-294F-9E18-BD8381CCD7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9" name="Group 273">
                <a:extLst>
                  <a:ext uri="{FF2B5EF4-FFF2-40B4-BE49-F238E27FC236}">
                    <a16:creationId xmlns:a16="http://schemas.microsoft.com/office/drawing/2014/main" id="{FA9B8CC1-E01C-254A-8520-C99DBB479A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57750" name="TextBox 274">
                  <a:extLst>
                    <a:ext uri="{FF2B5EF4-FFF2-40B4-BE49-F238E27FC236}">
                      <a16:creationId xmlns:a16="http://schemas.microsoft.com/office/drawing/2014/main" id="{924E7A8D-358E-2140-AFD6-2BBF99B87F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7745" name="Group 268">
              <a:extLst>
                <a:ext uri="{FF2B5EF4-FFF2-40B4-BE49-F238E27FC236}">
                  <a16:creationId xmlns:a16="http://schemas.microsoft.com/office/drawing/2014/main" id="{041DA134-1908-7742-9378-4F55D2B997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57746" name="TextBox 270">
                <a:extLst>
                  <a:ext uri="{FF2B5EF4-FFF2-40B4-BE49-F238E27FC236}">
                    <a16:creationId xmlns:a16="http://schemas.microsoft.com/office/drawing/2014/main" id="{5D4A789F-1C01-8F44-975D-690887CAED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7700" name="Group 404">
            <a:extLst>
              <a:ext uri="{FF2B5EF4-FFF2-40B4-BE49-F238E27FC236}">
                <a16:creationId xmlns:a16="http://schemas.microsoft.com/office/drawing/2014/main" id="{905FA2AD-5220-EA48-8CAA-7C6925F9147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7703" name="TextBox 405">
              <a:extLst>
                <a:ext uri="{FF2B5EF4-FFF2-40B4-BE49-F238E27FC236}">
                  <a16:creationId xmlns:a16="http://schemas.microsoft.com/office/drawing/2014/main" id="{E8B358ED-E5E8-0142-A99C-E7C3607888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706" name="TextBox 411">
              <a:extLst>
                <a:ext uri="{FF2B5EF4-FFF2-40B4-BE49-F238E27FC236}">
                  <a16:creationId xmlns:a16="http://schemas.microsoft.com/office/drawing/2014/main" id="{CFCC6731-B485-3044-AEA5-26061AB1E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708" name="TextBox 413">
              <a:extLst>
                <a:ext uri="{FF2B5EF4-FFF2-40B4-BE49-F238E27FC236}">
                  <a16:creationId xmlns:a16="http://schemas.microsoft.com/office/drawing/2014/main" id="{9CBBAE06-2BD2-E64F-A4DE-0A37B877E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2" name="TextBox 228">
            <a:extLst>
              <a:ext uri="{FF2B5EF4-FFF2-40B4-BE49-F238E27FC236}">
                <a16:creationId xmlns:a16="http://schemas.microsoft.com/office/drawing/2014/main" id="{69801ACE-7B57-72FA-E7FC-8E4A871AC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657" y="2242243"/>
            <a:ext cx="996664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Write Enable</a:t>
            </a:r>
          </a:p>
        </p:txBody>
      </p:sp>
      <p:sp>
        <p:nvSpPr>
          <p:cNvPr id="3" name="TextBox 233">
            <a:extLst>
              <a:ext uri="{FF2B5EF4-FFF2-40B4-BE49-F238E27FC236}">
                <a16:creationId xmlns:a16="http://schemas.microsoft.com/office/drawing/2014/main" id="{495E4948-7912-24F5-BC4A-E38CCC270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9076" y="2122032"/>
            <a:ext cx="538996" cy="400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Write </a:t>
            </a:r>
          </a:p>
          <a:p>
            <a:pPr algn="ctr"/>
            <a:r>
              <a:rPr lang="en-US" altLang="en-US" sz="1000">
                <a:solidFill>
                  <a:srgbClr val="FF0000"/>
                </a:solidFill>
              </a:rPr>
              <a:t>Select</a:t>
            </a:r>
          </a:p>
        </p:txBody>
      </p:sp>
      <p:sp>
        <p:nvSpPr>
          <p:cNvPr id="4" name="TextBox 234">
            <a:extLst>
              <a:ext uri="{FF2B5EF4-FFF2-40B4-BE49-F238E27FC236}">
                <a16:creationId xmlns:a16="http://schemas.microsoft.com/office/drawing/2014/main" id="{3BA1AC61-64EB-D4F9-A263-19EC7AE82B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4588" y="2699432"/>
            <a:ext cx="1219651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Port0 Read Select</a:t>
            </a:r>
          </a:p>
        </p:txBody>
      </p:sp>
      <p:sp>
        <p:nvSpPr>
          <p:cNvPr id="5" name="TextBox 236">
            <a:extLst>
              <a:ext uri="{FF2B5EF4-FFF2-40B4-BE49-F238E27FC236}">
                <a16:creationId xmlns:a16="http://schemas.microsoft.com/office/drawing/2014/main" id="{9414CA07-2A0D-BED3-46A3-9C9F9010E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4588" y="3613845"/>
            <a:ext cx="1219651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Port1 Read Select</a:t>
            </a:r>
          </a:p>
        </p:txBody>
      </p:sp>
      <p:sp>
        <p:nvSpPr>
          <p:cNvPr id="6" name="TextBox 249">
            <a:extLst>
              <a:ext uri="{FF2B5EF4-FFF2-40B4-BE49-F238E27FC236}">
                <a16:creationId xmlns:a16="http://schemas.microsoft.com/office/drawing/2014/main" id="{FBD31186-179E-89CE-3BEB-C840A1F49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3310" y="3777395"/>
            <a:ext cx="502122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Input </a:t>
            </a:r>
          </a:p>
        </p:txBody>
      </p:sp>
    </p:spTree>
  </p:cSld>
  <p:clrMapOvr>
    <a:masterClrMapping/>
  </p:clrMapOvr>
  <p:transition/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97" name="Group 29">
            <a:extLst>
              <a:ext uri="{FF2B5EF4-FFF2-40B4-BE49-F238E27FC236}">
                <a16:creationId xmlns:a16="http://schemas.microsoft.com/office/drawing/2014/main" id="{92CC091B-4234-234D-9DBB-BD5C369E5F2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7834" name="Group 49">
              <a:extLst>
                <a:ext uri="{FF2B5EF4-FFF2-40B4-BE49-F238E27FC236}">
                  <a16:creationId xmlns:a16="http://schemas.microsoft.com/office/drawing/2014/main" id="{30572674-3C39-B249-9C07-8EFB055F7A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8000" name="Group 33">
                <a:extLst>
                  <a:ext uri="{FF2B5EF4-FFF2-40B4-BE49-F238E27FC236}">
                    <a16:creationId xmlns:a16="http://schemas.microsoft.com/office/drawing/2014/main" id="{75C3CED0-16A8-834A-9FED-ADE076004B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8042" name="TextBox 467">
                  <a:extLst>
                    <a:ext uri="{FF2B5EF4-FFF2-40B4-BE49-F238E27FC236}">
                      <a16:creationId xmlns:a16="http://schemas.microsoft.com/office/drawing/2014/main" id="{A59AB5BE-9D1D-554F-A404-3188C17439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01" name="Group 34">
                <a:extLst>
                  <a:ext uri="{FF2B5EF4-FFF2-40B4-BE49-F238E27FC236}">
                    <a16:creationId xmlns:a16="http://schemas.microsoft.com/office/drawing/2014/main" id="{096E4319-0F47-664D-858A-DDA2286DE3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8040" name="TextBox 469">
                  <a:extLst>
                    <a:ext uri="{FF2B5EF4-FFF2-40B4-BE49-F238E27FC236}">
                      <a16:creationId xmlns:a16="http://schemas.microsoft.com/office/drawing/2014/main" id="{FB36BBCA-B928-954A-AE73-988F33F3FE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8003" name="TextBox 472">
                <a:extLst>
                  <a:ext uri="{FF2B5EF4-FFF2-40B4-BE49-F238E27FC236}">
                    <a16:creationId xmlns:a16="http://schemas.microsoft.com/office/drawing/2014/main" id="{CC5E2DBF-7918-8A46-8625-D04E7D4C0F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58004" name="Group 441">
                <a:extLst>
                  <a:ext uri="{FF2B5EF4-FFF2-40B4-BE49-F238E27FC236}">
                    <a16:creationId xmlns:a16="http://schemas.microsoft.com/office/drawing/2014/main" id="{9D035A91-391F-8D4F-A534-B6781170AA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8023" name="Group 450">
                  <a:extLst>
                    <a:ext uri="{FF2B5EF4-FFF2-40B4-BE49-F238E27FC236}">
                      <a16:creationId xmlns:a16="http://schemas.microsoft.com/office/drawing/2014/main" id="{4CC2D4A2-8CD5-C649-8E78-CD055D3A4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8037" name="TextBox 464">
                    <a:extLst>
                      <a:ext uri="{FF2B5EF4-FFF2-40B4-BE49-F238E27FC236}">
                        <a16:creationId xmlns:a16="http://schemas.microsoft.com/office/drawing/2014/main" id="{321DB9E8-E55A-D24B-9D11-D6BA889F73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9" name="TextBox 466">
                    <a:extLst>
                      <a:ext uri="{FF2B5EF4-FFF2-40B4-BE49-F238E27FC236}">
                        <a16:creationId xmlns:a16="http://schemas.microsoft.com/office/drawing/2014/main" id="{DAC41DD6-336A-4F4C-B481-3F6E2AE2CA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58024" name="Group 451">
                  <a:extLst>
                    <a:ext uri="{FF2B5EF4-FFF2-40B4-BE49-F238E27FC236}">
                      <a16:creationId xmlns:a16="http://schemas.microsoft.com/office/drawing/2014/main" id="{171D77BA-0D1C-A442-866B-96A6C75C54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8034" name="TextBox 461">
                    <a:extLst>
                      <a:ext uri="{FF2B5EF4-FFF2-40B4-BE49-F238E27FC236}">
                        <a16:creationId xmlns:a16="http://schemas.microsoft.com/office/drawing/2014/main" id="{4E455082-2020-464C-A7F9-9B6E78EC5D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6" name="TextBox 463">
                    <a:extLst>
                      <a:ext uri="{FF2B5EF4-FFF2-40B4-BE49-F238E27FC236}">
                        <a16:creationId xmlns:a16="http://schemas.microsoft.com/office/drawing/2014/main" id="{891B6CBF-E94D-BA4C-95C2-FFBDBFB96D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58025" name="Group 452">
                  <a:extLst>
                    <a:ext uri="{FF2B5EF4-FFF2-40B4-BE49-F238E27FC236}">
                      <a16:creationId xmlns:a16="http://schemas.microsoft.com/office/drawing/2014/main" id="{73C399D7-84D8-624B-9CB4-AC09870773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8031" name="TextBox 458">
                    <a:extLst>
                      <a:ext uri="{FF2B5EF4-FFF2-40B4-BE49-F238E27FC236}">
                        <a16:creationId xmlns:a16="http://schemas.microsoft.com/office/drawing/2014/main" id="{CFB87ACF-9E4D-9A44-8D45-94CDBB1F4D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3" name="TextBox 460">
                    <a:extLst>
                      <a:ext uri="{FF2B5EF4-FFF2-40B4-BE49-F238E27FC236}">
                        <a16:creationId xmlns:a16="http://schemas.microsoft.com/office/drawing/2014/main" id="{6581E9CB-9653-7F42-9DA1-E0CB17D34E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8027" name="Group 453">
                  <a:extLst>
                    <a:ext uri="{FF2B5EF4-FFF2-40B4-BE49-F238E27FC236}">
                      <a16:creationId xmlns:a16="http://schemas.microsoft.com/office/drawing/2014/main" id="{80C5B454-BAB6-AF4B-A9F2-DA63F2404B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8028" name="TextBox 455">
                    <a:extLst>
                      <a:ext uri="{FF2B5EF4-FFF2-40B4-BE49-F238E27FC236}">
                        <a16:creationId xmlns:a16="http://schemas.microsoft.com/office/drawing/2014/main" id="{EFD88831-594E-1B4D-BAC0-69E380D5FD8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0" name="TextBox 457">
                    <a:extLst>
                      <a:ext uri="{FF2B5EF4-FFF2-40B4-BE49-F238E27FC236}">
                        <a16:creationId xmlns:a16="http://schemas.microsoft.com/office/drawing/2014/main" id="{060D5495-C61A-F246-BCB1-EF1B0F2A2A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8005" name="Group 44">
                <a:extLst>
                  <a:ext uri="{FF2B5EF4-FFF2-40B4-BE49-F238E27FC236}">
                    <a16:creationId xmlns:a16="http://schemas.microsoft.com/office/drawing/2014/main" id="{B7AAB644-F373-EA44-B7FE-6C586894CE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8021" name="TextBox 443">
                  <a:extLst>
                    <a:ext uri="{FF2B5EF4-FFF2-40B4-BE49-F238E27FC236}">
                      <a16:creationId xmlns:a16="http://schemas.microsoft.com/office/drawing/2014/main" id="{AFD1DB48-A1EA-5F41-BA71-15478FF8BA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06" name="Group 48">
                <a:extLst>
                  <a:ext uri="{FF2B5EF4-FFF2-40B4-BE49-F238E27FC236}">
                    <a16:creationId xmlns:a16="http://schemas.microsoft.com/office/drawing/2014/main" id="{0115EDAA-4C40-314A-B320-8E6079B8C5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8019" name="TextBox 445">
                  <a:extLst>
                    <a:ext uri="{FF2B5EF4-FFF2-40B4-BE49-F238E27FC236}">
                      <a16:creationId xmlns:a16="http://schemas.microsoft.com/office/drawing/2014/main" id="{896D7833-74F3-9843-9C62-6AE854EDD5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8007" name="TextBox 448">
                <a:extLst>
                  <a:ext uri="{FF2B5EF4-FFF2-40B4-BE49-F238E27FC236}">
                    <a16:creationId xmlns:a16="http://schemas.microsoft.com/office/drawing/2014/main" id="{BCEBC3EF-0F29-2B4F-B22F-62A2E82C00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58008" name="TextBox 474">
                <a:extLst>
                  <a:ext uri="{FF2B5EF4-FFF2-40B4-BE49-F238E27FC236}">
                    <a16:creationId xmlns:a16="http://schemas.microsoft.com/office/drawing/2014/main" id="{91EAF65E-02E9-5E45-BC61-0C86B17EE8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58009" name="Group 475">
                <a:extLst>
                  <a:ext uri="{FF2B5EF4-FFF2-40B4-BE49-F238E27FC236}">
                    <a16:creationId xmlns:a16="http://schemas.microsoft.com/office/drawing/2014/main" id="{2D2F22B6-5038-1641-9A6C-0C3A3A2C3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8017" name="TextBox 476">
                  <a:extLst>
                    <a:ext uri="{FF2B5EF4-FFF2-40B4-BE49-F238E27FC236}">
                      <a16:creationId xmlns:a16="http://schemas.microsoft.com/office/drawing/2014/main" id="{2A620340-8AB4-3D41-927D-F76CEA5491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10" name="Group 478">
                <a:extLst>
                  <a:ext uri="{FF2B5EF4-FFF2-40B4-BE49-F238E27FC236}">
                    <a16:creationId xmlns:a16="http://schemas.microsoft.com/office/drawing/2014/main" id="{C22EC9A1-67F6-FD47-82A1-473362A2FC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8015" name="TextBox 482">
                  <a:extLst>
                    <a:ext uri="{FF2B5EF4-FFF2-40B4-BE49-F238E27FC236}">
                      <a16:creationId xmlns:a16="http://schemas.microsoft.com/office/drawing/2014/main" id="{06B5F227-430A-124B-AF7A-268015F001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11" name="Group 498">
                <a:extLst>
                  <a:ext uri="{FF2B5EF4-FFF2-40B4-BE49-F238E27FC236}">
                    <a16:creationId xmlns:a16="http://schemas.microsoft.com/office/drawing/2014/main" id="{4629BDBF-15EB-9F47-9E81-C9289BF9A7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8013" name="TextBox 499">
                  <a:extLst>
                    <a:ext uri="{FF2B5EF4-FFF2-40B4-BE49-F238E27FC236}">
                      <a16:creationId xmlns:a16="http://schemas.microsoft.com/office/drawing/2014/main" id="{777E364B-EE3E-C84E-87D5-148B437ECC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835" name="Group 132">
              <a:extLst>
                <a:ext uri="{FF2B5EF4-FFF2-40B4-BE49-F238E27FC236}">
                  <a16:creationId xmlns:a16="http://schemas.microsoft.com/office/drawing/2014/main" id="{2FA509E2-35B6-4E4D-90B9-554E7BE163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836" name="Group 6">
              <a:extLst>
                <a:ext uri="{FF2B5EF4-FFF2-40B4-BE49-F238E27FC236}">
                  <a16:creationId xmlns:a16="http://schemas.microsoft.com/office/drawing/2014/main" id="{1F5A265D-ED13-7841-A158-092497254E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7974" name="Group 55">
                <a:extLst>
                  <a:ext uri="{FF2B5EF4-FFF2-40B4-BE49-F238E27FC236}">
                    <a16:creationId xmlns:a16="http://schemas.microsoft.com/office/drawing/2014/main" id="{6A59B58F-3612-9145-9937-88589BB5C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7995" name="TextBox 57">
                  <a:extLst>
                    <a:ext uri="{FF2B5EF4-FFF2-40B4-BE49-F238E27FC236}">
                      <a16:creationId xmlns:a16="http://schemas.microsoft.com/office/drawing/2014/main" id="{B6D88661-5A9E-5F49-919D-239D44D520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7975" name="TextBox 59">
                <a:extLst>
                  <a:ext uri="{FF2B5EF4-FFF2-40B4-BE49-F238E27FC236}">
                    <a16:creationId xmlns:a16="http://schemas.microsoft.com/office/drawing/2014/main" id="{53C7DDE4-2F50-9048-8CB6-03BEBE0308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57837" name="Group 17">
              <a:extLst>
                <a:ext uri="{FF2B5EF4-FFF2-40B4-BE49-F238E27FC236}">
                  <a16:creationId xmlns:a16="http://schemas.microsoft.com/office/drawing/2014/main" id="{F8759F32-97BD-3D45-835F-51A8E4AC8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7968" name="Group 16">
                <a:extLst>
                  <a:ext uri="{FF2B5EF4-FFF2-40B4-BE49-F238E27FC236}">
                    <a16:creationId xmlns:a16="http://schemas.microsoft.com/office/drawing/2014/main" id="{6D162C16-EE86-B04B-A933-F8FEEBAE18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7972" name="TextBox 82">
                  <a:extLst>
                    <a:ext uri="{FF2B5EF4-FFF2-40B4-BE49-F238E27FC236}">
                      <a16:creationId xmlns:a16="http://schemas.microsoft.com/office/drawing/2014/main" id="{81FB5C18-ADE1-FE48-A66F-019747E418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969" name="TextBox 87">
                <a:extLst>
                  <a:ext uri="{FF2B5EF4-FFF2-40B4-BE49-F238E27FC236}">
                    <a16:creationId xmlns:a16="http://schemas.microsoft.com/office/drawing/2014/main" id="{CA6E932B-9397-E943-97BD-CC4D1D2B7A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38" name="Group 154">
              <a:extLst>
                <a:ext uri="{FF2B5EF4-FFF2-40B4-BE49-F238E27FC236}">
                  <a16:creationId xmlns:a16="http://schemas.microsoft.com/office/drawing/2014/main" id="{5798C3B7-BD74-6E45-97F9-D05B12B5AD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7961" name="TextBox 155">
                <a:extLst>
                  <a:ext uri="{FF2B5EF4-FFF2-40B4-BE49-F238E27FC236}">
                    <a16:creationId xmlns:a16="http://schemas.microsoft.com/office/drawing/2014/main" id="{C82FCF0C-EE04-0041-884F-F36B594D1B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964" name="TextBox 161">
                <a:extLst>
                  <a:ext uri="{FF2B5EF4-FFF2-40B4-BE49-F238E27FC236}">
                    <a16:creationId xmlns:a16="http://schemas.microsoft.com/office/drawing/2014/main" id="{F036B3E8-F888-6B48-AC98-BD2F71D43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39" name="Group 138">
              <a:extLst>
                <a:ext uri="{FF2B5EF4-FFF2-40B4-BE49-F238E27FC236}">
                  <a16:creationId xmlns:a16="http://schemas.microsoft.com/office/drawing/2014/main" id="{157334D7-66FE-C247-9550-12AF847CD3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7954" name="TextBox 139">
                <a:extLst>
                  <a:ext uri="{FF2B5EF4-FFF2-40B4-BE49-F238E27FC236}">
                    <a16:creationId xmlns:a16="http://schemas.microsoft.com/office/drawing/2014/main" id="{AC8BCD70-F7CF-9441-9C05-6F3AECE4C4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957" name="TextBox 145">
                <a:extLst>
                  <a:ext uri="{FF2B5EF4-FFF2-40B4-BE49-F238E27FC236}">
                    <a16:creationId xmlns:a16="http://schemas.microsoft.com/office/drawing/2014/main" id="{DA9B8BAF-634D-C447-B41F-7DD63306D1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42" name="Group 37">
              <a:extLst>
                <a:ext uri="{FF2B5EF4-FFF2-40B4-BE49-F238E27FC236}">
                  <a16:creationId xmlns:a16="http://schemas.microsoft.com/office/drawing/2014/main" id="{6E122C03-50CC-234A-9B43-3F81691D9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953" name="TextBox 36">
                <a:extLst>
                  <a:ext uri="{FF2B5EF4-FFF2-40B4-BE49-F238E27FC236}">
                    <a16:creationId xmlns:a16="http://schemas.microsoft.com/office/drawing/2014/main" id="{36C9DA28-4CB5-BF47-BF0B-FC40971A55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47" name="Group 186">
              <a:extLst>
                <a:ext uri="{FF2B5EF4-FFF2-40B4-BE49-F238E27FC236}">
                  <a16:creationId xmlns:a16="http://schemas.microsoft.com/office/drawing/2014/main" id="{53C2453E-E8A0-014A-B5E7-65570B8F7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51" name="Group 23">
              <a:extLst>
                <a:ext uri="{FF2B5EF4-FFF2-40B4-BE49-F238E27FC236}">
                  <a16:creationId xmlns:a16="http://schemas.microsoft.com/office/drawing/2014/main" id="{CD06AF3D-AFB8-214E-96D8-58E0383FA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7937" name="Group 43">
                <a:extLst>
                  <a:ext uri="{FF2B5EF4-FFF2-40B4-BE49-F238E27FC236}">
                    <a16:creationId xmlns:a16="http://schemas.microsoft.com/office/drawing/2014/main" id="{53C86492-A8F4-D549-ABC0-AA887DC2A6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7945" name="Group 38">
                  <a:extLst>
                    <a:ext uri="{FF2B5EF4-FFF2-40B4-BE49-F238E27FC236}">
                      <a16:creationId xmlns:a16="http://schemas.microsoft.com/office/drawing/2014/main" id="{500499D0-1BFA-AF41-BCB7-F699D32395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7948" name="TextBox 39">
                    <a:extLst>
                      <a:ext uri="{FF2B5EF4-FFF2-40B4-BE49-F238E27FC236}">
                        <a16:creationId xmlns:a16="http://schemas.microsoft.com/office/drawing/2014/main" id="{4FEA4CEC-2CDD-7F45-B78D-9A74107254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7946" name="TextBox 41">
                  <a:extLst>
                    <a:ext uri="{FF2B5EF4-FFF2-40B4-BE49-F238E27FC236}">
                      <a16:creationId xmlns:a16="http://schemas.microsoft.com/office/drawing/2014/main" id="{0604B473-4668-5A4B-9E1A-105BC3693E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941" name="Group 106">
                <a:extLst>
                  <a:ext uri="{FF2B5EF4-FFF2-40B4-BE49-F238E27FC236}">
                    <a16:creationId xmlns:a16="http://schemas.microsoft.com/office/drawing/2014/main" id="{03532D82-D8A1-2B41-BB33-6CF35000E0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7944" name="TextBox 108">
                  <a:extLst>
                    <a:ext uri="{FF2B5EF4-FFF2-40B4-BE49-F238E27FC236}">
                      <a16:creationId xmlns:a16="http://schemas.microsoft.com/office/drawing/2014/main" id="{8F1E448F-B3AE-244B-97B2-58D2581D51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53" name="Group 5">
              <a:extLst>
                <a:ext uri="{FF2B5EF4-FFF2-40B4-BE49-F238E27FC236}">
                  <a16:creationId xmlns:a16="http://schemas.microsoft.com/office/drawing/2014/main" id="{491BA20D-02AE-A44E-B19D-90664DE896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7935" name="TextBox 483">
                <a:extLst>
                  <a:ext uri="{FF2B5EF4-FFF2-40B4-BE49-F238E27FC236}">
                    <a16:creationId xmlns:a16="http://schemas.microsoft.com/office/drawing/2014/main" id="{CFC3A13D-F918-934A-B168-F457213C6B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855" name="Group 32">
              <a:extLst>
                <a:ext uri="{FF2B5EF4-FFF2-40B4-BE49-F238E27FC236}">
                  <a16:creationId xmlns:a16="http://schemas.microsoft.com/office/drawing/2014/main" id="{4D026015-FD94-DB46-9056-9D6BBE130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7927" name="Group 491">
                <a:extLst>
                  <a:ext uri="{FF2B5EF4-FFF2-40B4-BE49-F238E27FC236}">
                    <a16:creationId xmlns:a16="http://schemas.microsoft.com/office/drawing/2014/main" id="{A1C3DE24-D9CB-1247-A07E-6FDA0497F5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7933" name="TextBox 492">
                  <a:extLst>
                    <a:ext uri="{FF2B5EF4-FFF2-40B4-BE49-F238E27FC236}">
                      <a16:creationId xmlns:a16="http://schemas.microsoft.com/office/drawing/2014/main" id="{0196FB55-0164-F04A-AB3C-D12B24A713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928" name="Group 494">
                <a:extLst>
                  <a:ext uri="{FF2B5EF4-FFF2-40B4-BE49-F238E27FC236}">
                    <a16:creationId xmlns:a16="http://schemas.microsoft.com/office/drawing/2014/main" id="{4AFF5460-8C3B-3B41-9B46-C274F2F3BD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7931" name="TextBox 495">
                  <a:extLst>
                    <a:ext uri="{FF2B5EF4-FFF2-40B4-BE49-F238E27FC236}">
                      <a16:creationId xmlns:a16="http://schemas.microsoft.com/office/drawing/2014/main" id="{D023413C-B80C-FD45-AEC0-4AF2C8AE28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929" name="TextBox 503">
                <a:extLst>
                  <a:ext uri="{FF2B5EF4-FFF2-40B4-BE49-F238E27FC236}">
                    <a16:creationId xmlns:a16="http://schemas.microsoft.com/office/drawing/2014/main" id="{32F9B7E9-3179-8048-8BBB-01E3D3A82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859" name="TextBox 12">
              <a:extLst>
                <a:ext uri="{FF2B5EF4-FFF2-40B4-BE49-F238E27FC236}">
                  <a16:creationId xmlns:a16="http://schemas.microsoft.com/office/drawing/2014/main" id="{75C4043F-9AB4-724E-8852-24BC8DDE1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57860" name="Group 317">
              <a:extLst>
                <a:ext uri="{FF2B5EF4-FFF2-40B4-BE49-F238E27FC236}">
                  <a16:creationId xmlns:a16="http://schemas.microsoft.com/office/drawing/2014/main" id="{6042D6FB-2A98-2347-A07A-19C8636730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7910" name="Group 318">
                <a:extLst>
                  <a:ext uri="{FF2B5EF4-FFF2-40B4-BE49-F238E27FC236}">
                    <a16:creationId xmlns:a16="http://schemas.microsoft.com/office/drawing/2014/main" id="{CE2E185B-5BB0-B547-AD92-DD28F7A01E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19" name="Group 327">
                  <a:extLst>
                    <a:ext uri="{FF2B5EF4-FFF2-40B4-BE49-F238E27FC236}">
                      <a16:creationId xmlns:a16="http://schemas.microsoft.com/office/drawing/2014/main" id="{0CB6ACC9-4D30-B74F-A59E-D7E718F5A8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7920" name="TextBox 7">
                    <a:extLst>
                      <a:ext uri="{FF2B5EF4-FFF2-40B4-BE49-F238E27FC236}">
                        <a16:creationId xmlns:a16="http://schemas.microsoft.com/office/drawing/2014/main" id="{FC705044-C3B9-F942-9FE3-FECD7B2F347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22" name="TextBox 329">
                    <a:extLst>
                      <a:ext uri="{FF2B5EF4-FFF2-40B4-BE49-F238E27FC236}">
                        <a16:creationId xmlns:a16="http://schemas.microsoft.com/office/drawing/2014/main" id="{D4935EBE-9C3A-0F41-BB4D-F94F64D005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57923" name="Group 330">
                    <a:extLst>
                      <a:ext uri="{FF2B5EF4-FFF2-40B4-BE49-F238E27FC236}">
                        <a16:creationId xmlns:a16="http://schemas.microsoft.com/office/drawing/2014/main" id="{84580572-5854-7F4F-9EA3-DC6FEE78E8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7925" name="TextBox 333">
                      <a:extLst>
                        <a:ext uri="{FF2B5EF4-FFF2-40B4-BE49-F238E27FC236}">
                          <a16:creationId xmlns:a16="http://schemas.microsoft.com/office/drawing/2014/main" id="{6B4DE561-FEBB-CA4E-8B12-40EB5C67E64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7924" name="TextBox 332">
                    <a:extLst>
                      <a:ext uri="{FF2B5EF4-FFF2-40B4-BE49-F238E27FC236}">
                        <a16:creationId xmlns:a16="http://schemas.microsoft.com/office/drawing/2014/main" id="{4B88C698-8840-E14A-A35E-7DE629D51B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61" name="Group 11">
              <a:extLst>
                <a:ext uri="{FF2B5EF4-FFF2-40B4-BE49-F238E27FC236}">
                  <a16:creationId xmlns:a16="http://schemas.microsoft.com/office/drawing/2014/main" id="{DD779FE8-4D9B-2842-9DEC-0A29B959A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66" name="Group 60">
              <a:extLst>
                <a:ext uri="{FF2B5EF4-FFF2-40B4-BE49-F238E27FC236}">
                  <a16:creationId xmlns:a16="http://schemas.microsoft.com/office/drawing/2014/main" id="{1BA11176-0688-434F-B403-66D3CD165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899" name="Group 53">
                <a:extLst>
                  <a:ext uri="{FF2B5EF4-FFF2-40B4-BE49-F238E27FC236}">
                    <a16:creationId xmlns:a16="http://schemas.microsoft.com/office/drawing/2014/main" id="{2416FACF-4106-504B-A911-0D6F124DEE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02" name="Group 52">
                  <a:extLst>
                    <a:ext uri="{FF2B5EF4-FFF2-40B4-BE49-F238E27FC236}">
                      <a16:creationId xmlns:a16="http://schemas.microsoft.com/office/drawing/2014/main" id="{5C9F6AFC-2B61-A24F-8256-C288C407A8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7906" name="TextBox 122">
                    <a:extLst>
                      <a:ext uri="{FF2B5EF4-FFF2-40B4-BE49-F238E27FC236}">
                        <a16:creationId xmlns:a16="http://schemas.microsoft.com/office/drawing/2014/main" id="{E9FDCC4A-ACB0-E046-9117-B19B3FFCB9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903" name="TextBox 128">
                  <a:extLst>
                    <a:ext uri="{FF2B5EF4-FFF2-40B4-BE49-F238E27FC236}">
                      <a16:creationId xmlns:a16="http://schemas.microsoft.com/office/drawing/2014/main" id="{C209EFC3-F7DA-9547-A17E-FDF234AF23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867" name="TextBox 359">
              <a:extLst>
                <a:ext uri="{FF2B5EF4-FFF2-40B4-BE49-F238E27FC236}">
                  <a16:creationId xmlns:a16="http://schemas.microsoft.com/office/drawing/2014/main" id="{821ABFBE-3F24-254D-8052-598B2F780C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57868" name="Group 31">
              <a:extLst>
                <a:ext uri="{FF2B5EF4-FFF2-40B4-BE49-F238E27FC236}">
                  <a16:creationId xmlns:a16="http://schemas.microsoft.com/office/drawing/2014/main" id="{C1D72C35-07E5-E847-9867-9AA686CF2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7889" name="Group 28">
                <a:extLst>
                  <a:ext uri="{FF2B5EF4-FFF2-40B4-BE49-F238E27FC236}">
                    <a16:creationId xmlns:a16="http://schemas.microsoft.com/office/drawing/2014/main" id="{54DDCDBB-92C8-EE40-9D6F-037CDFD187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892" name="Group 24">
                  <a:extLst>
                    <a:ext uri="{FF2B5EF4-FFF2-40B4-BE49-F238E27FC236}">
                      <a16:creationId xmlns:a16="http://schemas.microsoft.com/office/drawing/2014/main" id="{965CD6FC-EA50-C247-A5FF-7CE42FDB84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7896" name="TextBox 171">
                    <a:extLst>
                      <a:ext uri="{FF2B5EF4-FFF2-40B4-BE49-F238E27FC236}">
                        <a16:creationId xmlns:a16="http://schemas.microsoft.com/office/drawing/2014/main" id="{B3AF48DA-6A06-5A44-A082-1B8E7E5898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893" name="TextBox 177">
                  <a:extLst>
                    <a:ext uri="{FF2B5EF4-FFF2-40B4-BE49-F238E27FC236}">
                      <a16:creationId xmlns:a16="http://schemas.microsoft.com/office/drawing/2014/main" id="{87CD32E6-37C7-F144-945D-D685685B78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70" name="Group 358">
              <a:extLst>
                <a:ext uri="{FF2B5EF4-FFF2-40B4-BE49-F238E27FC236}">
                  <a16:creationId xmlns:a16="http://schemas.microsoft.com/office/drawing/2014/main" id="{F86A44B9-1A15-5443-8E0D-FF2A0C7F35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7871" name="Group 377">
                <a:extLst>
                  <a:ext uri="{FF2B5EF4-FFF2-40B4-BE49-F238E27FC236}">
                    <a16:creationId xmlns:a16="http://schemas.microsoft.com/office/drawing/2014/main" id="{684AE777-EF0C-EF4F-90C0-68C0908B1B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7876" name="TextBox 7">
                  <a:extLst>
                    <a:ext uri="{FF2B5EF4-FFF2-40B4-BE49-F238E27FC236}">
                      <a16:creationId xmlns:a16="http://schemas.microsoft.com/office/drawing/2014/main" id="{2E521F0D-C0DE-344D-BF11-D80E0E0220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57877" name="Group 390">
                  <a:extLst>
                    <a:ext uri="{FF2B5EF4-FFF2-40B4-BE49-F238E27FC236}">
                      <a16:creationId xmlns:a16="http://schemas.microsoft.com/office/drawing/2014/main" id="{63382F4A-166F-9040-B7C7-B3A98CC822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7878" name="TextBox 391">
                    <a:extLst>
                      <a:ext uri="{FF2B5EF4-FFF2-40B4-BE49-F238E27FC236}">
                        <a16:creationId xmlns:a16="http://schemas.microsoft.com/office/drawing/2014/main" id="{71240FEF-862E-A549-A91E-050F0EC3E6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7872" name="TextBox 381">
                <a:extLst>
                  <a:ext uri="{FF2B5EF4-FFF2-40B4-BE49-F238E27FC236}">
                    <a16:creationId xmlns:a16="http://schemas.microsoft.com/office/drawing/2014/main" id="{9FFF2158-9173-4E4D-A74E-F32E40656F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874" name="TextBox 384">
                <a:extLst>
                  <a:ext uri="{FF2B5EF4-FFF2-40B4-BE49-F238E27FC236}">
                    <a16:creationId xmlns:a16="http://schemas.microsoft.com/office/drawing/2014/main" id="{D790AC2B-2322-E24E-AD5C-F2A0F2F863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699" name="Group 223">
            <a:extLst>
              <a:ext uri="{FF2B5EF4-FFF2-40B4-BE49-F238E27FC236}">
                <a16:creationId xmlns:a16="http://schemas.microsoft.com/office/drawing/2014/main" id="{5700D98F-DA4D-614C-ACBA-28B9ED076DB2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57709" name="Group 225">
              <a:extLst>
                <a:ext uri="{FF2B5EF4-FFF2-40B4-BE49-F238E27FC236}">
                  <a16:creationId xmlns:a16="http://schemas.microsoft.com/office/drawing/2014/main" id="{8D19FE56-CFDB-9847-AA98-761C40BBA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57832" name="TextBox 380">
                <a:extLst>
                  <a:ext uri="{FF2B5EF4-FFF2-40B4-BE49-F238E27FC236}">
                    <a16:creationId xmlns:a16="http://schemas.microsoft.com/office/drawing/2014/main" id="{C7BE2679-B3A8-5940-8940-505E677881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0" name="Group 226">
              <a:extLst>
                <a:ext uri="{FF2B5EF4-FFF2-40B4-BE49-F238E27FC236}">
                  <a16:creationId xmlns:a16="http://schemas.microsoft.com/office/drawing/2014/main" id="{C3293345-A85D-D14A-8BAA-FE092FC778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31" name="TextBox 379">
                <a:extLst>
                  <a:ext uri="{FF2B5EF4-FFF2-40B4-BE49-F238E27FC236}">
                    <a16:creationId xmlns:a16="http://schemas.microsoft.com/office/drawing/2014/main" id="{C6F569CF-3092-5B48-B730-F02440D68D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11" name="Group 227">
              <a:extLst>
                <a:ext uri="{FF2B5EF4-FFF2-40B4-BE49-F238E27FC236}">
                  <a16:creationId xmlns:a16="http://schemas.microsoft.com/office/drawing/2014/main" id="{351C2F90-0F27-524D-BAD1-7486D5FDA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9" name="TextBox 376">
                <a:extLst>
                  <a:ext uri="{FF2B5EF4-FFF2-40B4-BE49-F238E27FC236}">
                    <a16:creationId xmlns:a16="http://schemas.microsoft.com/office/drawing/2014/main" id="{296153E5-4DA4-6E43-B909-07B164D292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12" name="Group 228">
              <a:extLst>
                <a:ext uri="{FF2B5EF4-FFF2-40B4-BE49-F238E27FC236}">
                  <a16:creationId xmlns:a16="http://schemas.microsoft.com/office/drawing/2014/main" id="{9433F08B-0DAF-AF47-84A4-5F73E35EB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7" name="TextBox 374">
                <a:extLst>
                  <a:ext uri="{FF2B5EF4-FFF2-40B4-BE49-F238E27FC236}">
                    <a16:creationId xmlns:a16="http://schemas.microsoft.com/office/drawing/2014/main" id="{9C094BF4-1304-2644-AC99-F83147FE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7713" name="Group 229">
              <a:extLst>
                <a:ext uri="{FF2B5EF4-FFF2-40B4-BE49-F238E27FC236}">
                  <a16:creationId xmlns:a16="http://schemas.microsoft.com/office/drawing/2014/main" id="{6DE0C7E1-298C-A045-A8FD-F841A628CF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5" name="TextBox 372">
                <a:extLst>
                  <a:ext uri="{FF2B5EF4-FFF2-40B4-BE49-F238E27FC236}">
                    <a16:creationId xmlns:a16="http://schemas.microsoft.com/office/drawing/2014/main" id="{AF6B543C-7DD7-3645-8614-94490DF346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7714" name="Group 230">
              <a:extLst>
                <a:ext uri="{FF2B5EF4-FFF2-40B4-BE49-F238E27FC236}">
                  <a16:creationId xmlns:a16="http://schemas.microsoft.com/office/drawing/2014/main" id="{F2C7F5E5-7999-5042-91D0-40F4B9B953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3" name="TextBox 370">
                <a:extLst>
                  <a:ext uri="{FF2B5EF4-FFF2-40B4-BE49-F238E27FC236}">
                    <a16:creationId xmlns:a16="http://schemas.microsoft.com/office/drawing/2014/main" id="{D920F345-8A9B-8E4D-A178-384EE511C6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57715" name="Group 232">
              <a:extLst>
                <a:ext uri="{FF2B5EF4-FFF2-40B4-BE49-F238E27FC236}">
                  <a16:creationId xmlns:a16="http://schemas.microsoft.com/office/drawing/2014/main" id="{50C5B9B9-DC46-9B4E-B034-9B7AABC3E2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57820" name="TextBox 367">
                <a:extLst>
                  <a:ext uri="{FF2B5EF4-FFF2-40B4-BE49-F238E27FC236}">
                    <a16:creationId xmlns:a16="http://schemas.microsoft.com/office/drawing/2014/main" id="{DE1614E0-0066-3D47-AD64-2845D50DA5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6" name="Group 233">
              <a:extLst>
                <a:ext uri="{FF2B5EF4-FFF2-40B4-BE49-F238E27FC236}">
                  <a16:creationId xmlns:a16="http://schemas.microsoft.com/office/drawing/2014/main" id="{4E317250-6802-0749-9633-E50D95CC9E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9" name="TextBox 366">
                <a:extLst>
                  <a:ext uri="{FF2B5EF4-FFF2-40B4-BE49-F238E27FC236}">
                    <a16:creationId xmlns:a16="http://schemas.microsoft.com/office/drawing/2014/main" id="{E689D1BB-568D-9E4B-ADE2-FB90E184F0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7717" name="Group 234">
              <a:extLst>
                <a:ext uri="{FF2B5EF4-FFF2-40B4-BE49-F238E27FC236}">
                  <a16:creationId xmlns:a16="http://schemas.microsoft.com/office/drawing/2014/main" id="{A70D61CB-1573-6346-AAF6-2AE3DF5C7D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7" name="TextBox 364">
                <a:extLst>
                  <a:ext uri="{FF2B5EF4-FFF2-40B4-BE49-F238E27FC236}">
                    <a16:creationId xmlns:a16="http://schemas.microsoft.com/office/drawing/2014/main" id="{6A658EDC-4F17-FB43-ADC5-5A417CF4E3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57718" name="Group 236">
              <a:extLst>
                <a:ext uri="{FF2B5EF4-FFF2-40B4-BE49-F238E27FC236}">
                  <a16:creationId xmlns:a16="http://schemas.microsoft.com/office/drawing/2014/main" id="{56BBAB08-C3FC-D44E-829D-17426B8A56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3" name="TextBox 360">
                <a:extLst>
                  <a:ext uri="{FF2B5EF4-FFF2-40B4-BE49-F238E27FC236}">
                    <a16:creationId xmlns:a16="http://schemas.microsoft.com/office/drawing/2014/main" id="{7F89D46E-C795-F94E-A527-ED93594293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5" name="TextBox 362">
                <a:extLst>
                  <a:ext uri="{FF2B5EF4-FFF2-40B4-BE49-F238E27FC236}">
                    <a16:creationId xmlns:a16="http://schemas.microsoft.com/office/drawing/2014/main" id="{B37755F6-392B-624D-9A1E-E90006DAD6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57719" name="TextBox 237">
              <a:extLst>
                <a:ext uri="{FF2B5EF4-FFF2-40B4-BE49-F238E27FC236}">
                  <a16:creationId xmlns:a16="http://schemas.microsoft.com/office/drawing/2014/main" id="{5B598B1F-BE01-F045-985C-B48A0301C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721" name="Group 239">
              <a:extLst>
                <a:ext uri="{FF2B5EF4-FFF2-40B4-BE49-F238E27FC236}">
                  <a16:creationId xmlns:a16="http://schemas.microsoft.com/office/drawing/2014/main" id="{E6723588-76FA-2543-97DB-EBFD2B882A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9" name="TextBox 353">
                <a:extLst>
                  <a:ext uri="{FF2B5EF4-FFF2-40B4-BE49-F238E27FC236}">
                    <a16:creationId xmlns:a16="http://schemas.microsoft.com/office/drawing/2014/main" id="{A26C6097-8876-7942-BE2F-D6B11C2099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1" name="TextBox 356">
                <a:extLst>
                  <a:ext uri="{FF2B5EF4-FFF2-40B4-BE49-F238E27FC236}">
                    <a16:creationId xmlns:a16="http://schemas.microsoft.com/office/drawing/2014/main" id="{02F85E22-005A-E249-AA8C-CB322F8E6B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2" name="Group 240">
              <a:extLst>
                <a:ext uri="{FF2B5EF4-FFF2-40B4-BE49-F238E27FC236}">
                  <a16:creationId xmlns:a16="http://schemas.microsoft.com/office/drawing/2014/main" id="{90FAF677-B03A-5144-B915-8B4ADE7F47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3" name="TextBox 347">
                <a:extLst>
                  <a:ext uri="{FF2B5EF4-FFF2-40B4-BE49-F238E27FC236}">
                    <a16:creationId xmlns:a16="http://schemas.microsoft.com/office/drawing/2014/main" id="{97B587FA-EB04-154C-A857-297158B77C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5" name="TextBox 349">
                <a:extLst>
                  <a:ext uri="{FF2B5EF4-FFF2-40B4-BE49-F238E27FC236}">
                    <a16:creationId xmlns:a16="http://schemas.microsoft.com/office/drawing/2014/main" id="{020CC574-2BFD-1345-AAF9-A700E66A49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3" name="Group 241">
              <a:extLst>
                <a:ext uri="{FF2B5EF4-FFF2-40B4-BE49-F238E27FC236}">
                  <a16:creationId xmlns:a16="http://schemas.microsoft.com/office/drawing/2014/main" id="{06B87F63-8F23-2D4B-AF32-DF32E7A341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9" name="TextBox 343">
                <a:extLst>
                  <a:ext uri="{FF2B5EF4-FFF2-40B4-BE49-F238E27FC236}">
                    <a16:creationId xmlns:a16="http://schemas.microsoft.com/office/drawing/2014/main" id="{93F08409-E492-0241-BC64-B9B45FAE8D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4" name="Group 243">
              <a:extLst>
                <a:ext uri="{FF2B5EF4-FFF2-40B4-BE49-F238E27FC236}">
                  <a16:creationId xmlns:a16="http://schemas.microsoft.com/office/drawing/2014/main" id="{A8C63573-2771-BD4F-9473-67EC4B7D2B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7" name="TextBox 341">
                <a:extLst>
                  <a:ext uri="{FF2B5EF4-FFF2-40B4-BE49-F238E27FC236}">
                    <a16:creationId xmlns:a16="http://schemas.microsoft.com/office/drawing/2014/main" id="{359F121C-ECD2-A741-A80F-51A2043FDA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5" name="Group 244">
              <a:extLst>
                <a:ext uri="{FF2B5EF4-FFF2-40B4-BE49-F238E27FC236}">
                  <a16:creationId xmlns:a16="http://schemas.microsoft.com/office/drawing/2014/main" id="{5385C6D2-FCE5-4B4E-9FF6-F902258F20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5" name="TextBox 339">
                <a:extLst>
                  <a:ext uri="{FF2B5EF4-FFF2-40B4-BE49-F238E27FC236}">
                    <a16:creationId xmlns:a16="http://schemas.microsoft.com/office/drawing/2014/main" id="{E0E4C93E-4967-A346-B0F3-9C49D75342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6" name="Group 245">
              <a:extLst>
                <a:ext uri="{FF2B5EF4-FFF2-40B4-BE49-F238E27FC236}">
                  <a16:creationId xmlns:a16="http://schemas.microsoft.com/office/drawing/2014/main" id="{270BDFC3-E266-8A47-81C8-2E45FB953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57792" name="TextBox 335">
                <a:extLst>
                  <a:ext uri="{FF2B5EF4-FFF2-40B4-BE49-F238E27FC236}">
                    <a16:creationId xmlns:a16="http://schemas.microsoft.com/office/drawing/2014/main" id="{E5AAC241-72F3-464A-9198-A281FB860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27" name="Group 249">
              <a:extLst>
                <a:ext uri="{FF2B5EF4-FFF2-40B4-BE49-F238E27FC236}">
                  <a16:creationId xmlns:a16="http://schemas.microsoft.com/office/drawing/2014/main" id="{CAC1F3AC-A005-324C-83AD-DD963D5F6B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1" name="TextBox 316">
                <a:extLst>
                  <a:ext uri="{FF2B5EF4-FFF2-40B4-BE49-F238E27FC236}">
                    <a16:creationId xmlns:a16="http://schemas.microsoft.com/office/drawing/2014/main" id="{30C713E7-83BA-0F48-96F7-0B9ABCB7A5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8" name="Group 251">
              <a:extLst>
                <a:ext uri="{FF2B5EF4-FFF2-40B4-BE49-F238E27FC236}">
                  <a16:creationId xmlns:a16="http://schemas.microsoft.com/office/drawing/2014/main" id="{189AEF4F-E14E-7F46-8483-A06EED7AC9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9" name="TextBox 314">
                <a:extLst>
                  <a:ext uri="{FF2B5EF4-FFF2-40B4-BE49-F238E27FC236}">
                    <a16:creationId xmlns:a16="http://schemas.microsoft.com/office/drawing/2014/main" id="{87A3E5A6-1EF0-F445-A888-925B10516B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9" name="Group 252">
              <a:extLst>
                <a:ext uri="{FF2B5EF4-FFF2-40B4-BE49-F238E27FC236}">
                  <a16:creationId xmlns:a16="http://schemas.microsoft.com/office/drawing/2014/main" id="{99864BE6-0ABE-A24B-838F-8A1C63E8A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7" name="TextBox 312">
                <a:extLst>
                  <a:ext uri="{FF2B5EF4-FFF2-40B4-BE49-F238E27FC236}">
                    <a16:creationId xmlns:a16="http://schemas.microsoft.com/office/drawing/2014/main" id="{99845A51-73E4-9248-82BC-588FB3B217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0" name="Group 253">
              <a:extLst>
                <a:ext uri="{FF2B5EF4-FFF2-40B4-BE49-F238E27FC236}">
                  <a16:creationId xmlns:a16="http://schemas.microsoft.com/office/drawing/2014/main" id="{16E68908-3030-F042-AC0D-E6ECD404FF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5" name="TextBox 310">
                <a:extLst>
                  <a:ext uri="{FF2B5EF4-FFF2-40B4-BE49-F238E27FC236}">
                    <a16:creationId xmlns:a16="http://schemas.microsoft.com/office/drawing/2014/main" id="{DE73601D-3AB6-244E-8260-9A7CB724CC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7731" name="Group 254">
              <a:extLst>
                <a:ext uri="{FF2B5EF4-FFF2-40B4-BE49-F238E27FC236}">
                  <a16:creationId xmlns:a16="http://schemas.microsoft.com/office/drawing/2014/main" id="{685F21D9-47B8-6348-9197-223DFCCB8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3" name="TextBox 308">
                <a:extLst>
                  <a:ext uri="{FF2B5EF4-FFF2-40B4-BE49-F238E27FC236}">
                    <a16:creationId xmlns:a16="http://schemas.microsoft.com/office/drawing/2014/main" id="{68B2ACA9-CA2F-5641-887E-D518FA3072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2" name="Group 255">
              <a:extLst>
                <a:ext uri="{FF2B5EF4-FFF2-40B4-BE49-F238E27FC236}">
                  <a16:creationId xmlns:a16="http://schemas.microsoft.com/office/drawing/2014/main" id="{62CDC6CC-95D0-DD45-AA8D-CA53B91CB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57780" name="TextBox 305">
                <a:extLst>
                  <a:ext uri="{FF2B5EF4-FFF2-40B4-BE49-F238E27FC236}">
                    <a16:creationId xmlns:a16="http://schemas.microsoft.com/office/drawing/2014/main" id="{443F1592-4519-B846-BDEA-CC7B0019A5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3" name="Group 256">
              <a:extLst>
                <a:ext uri="{FF2B5EF4-FFF2-40B4-BE49-F238E27FC236}">
                  <a16:creationId xmlns:a16="http://schemas.microsoft.com/office/drawing/2014/main" id="{F4F804E7-4596-CE41-B777-3FABBCA23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57778" name="TextBox 303">
                <a:extLst>
                  <a:ext uri="{FF2B5EF4-FFF2-40B4-BE49-F238E27FC236}">
                    <a16:creationId xmlns:a16="http://schemas.microsoft.com/office/drawing/2014/main" id="{12F11320-8FC1-2F48-B5F9-C9F4B5E7B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4" name="Group 257">
              <a:extLst>
                <a:ext uri="{FF2B5EF4-FFF2-40B4-BE49-F238E27FC236}">
                  <a16:creationId xmlns:a16="http://schemas.microsoft.com/office/drawing/2014/main" id="{EF84E00F-11EF-0A46-901D-CEE6590C32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57776" name="TextBox 301">
                <a:extLst>
                  <a:ext uri="{FF2B5EF4-FFF2-40B4-BE49-F238E27FC236}">
                    <a16:creationId xmlns:a16="http://schemas.microsoft.com/office/drawing/2014/main" id="{7E161B51-F1CA-5842-982B-698303290A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5" name="Group 258">
              <a:extLst>
                <a:ext uri="{FF2B5EF4-FFF2-40B4-BE49-F238E27FC236}">
                  <a16:creationId xmlns:a16="http://schemas.microsoft.com/office/drawing/2014/main" id="{8DB4B2F6-BA7F-F948-956C-9597376384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57770" name="Group 295">
                <a:extLst>
                  <a:ext uri="{FF2B5EF4-FFF2-40B4-BE49-F238E27FC236}">
                    <a16:creationId xmlns:a16="http://schemas.microsoft.com/office/drawing/2014/main" id="{1BB279B4-9216-F145-A835-26C0502C8E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57774" name="TextBox 299">
                  <a:extLst>
                    <a:ext uri="{FF2B5EF4-FFF2-40B4-BE49-F238E27FC236}">
                      <a16:creationId xmlns:a16="http://schemas.microsoft.com/office/drawing/2014/main" id="{94DCBB82-42B0-384D-80AC-8740A31C60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71" name="Group 296">
                <a:extLst>
                  <a:ext uri="{FF2B5EF4-FFF2-40B4-BE49-F238E27FC236}">
                    <a16:creationId xmlns:a16="http://schemas.microsoft.com/office/drawing/2014/main" id="{00E543B4-D613-C845-A886-F6015A0BF2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57772" name="TextBox 297">
                  <a:extLst>
                    <a:ext uri="{FF2B5EF4-FFF2-40B4-BE49-F238E27FC236}">
                      <a16:creationId xmlns:a16="http://schemas.microsoft.com/office/drawing/2014/main" id="{5C323BAF-6381-7D43-94CC-28F5A3499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7736" name="Group 259">
              <a:extLst>
                <a:ext uri="{FF2B5EF4-FFF2-40B4-BE49-F238E27FC236}">
                  <a16:creationId xmlns:a16="http://schemas.microsoft.com/office/drawing/2014/main" id="{BD34C0E2-EFC4-9E40-A4C1-3AB97FF5A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9" name="TextBox 294">
                <a:extLst>
                  <a:ext uri="{FF2B5EF4-FFF2-40B4-BE49-F238E27FC236}">
                    <a16:creationId xmlns:a16="http://schemas.microsoft.com/office/drawing/2014/main" id="{10EB0492-0B5B-9D43-94B3-9FC541D567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7" name="Group 260">
              <a:extLst>
                <a:ext uri="{FF2B5EF4-FFF2-40B4-BE49-F238E27FC236}">
                  <a16:creationId xmlns:a16="http://schemas.microsoft.com/office/drawing/2014/main" id="{B8A92DC9-8D78-1B48-91E7-DE70653EA8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57766" name="TextBox 291">
                <a:extLst>
                  <a:ext uri="{FF2B5EF4-FFF2-40B4-BE49-F238E27FC236}">
                    <a16:creationId xmlns:a16="http://schemas.microsoft.com/office/drawing/2014/main" id="{D80EAEF5-F00B-7B45-9FBA-E452F68833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8" name="Group 261">
              <a:extLst>
                <a:ext uri="{FF2B5EF4-FFF2-40B4-BE49-F238E27FC236}">
                  <a16:creationId xmlns:a16="http://schemas.microsoft.com/office/drawing/2014/main" id="{CD4FD5FF-64DB-4840-842A-6AC5DB8A1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57764" name="TextBox 289">
                <a:extLst>
                  <a:ext uri="{FF2B5EF4-FFF2-40B4-BE49-F238E27FC236}">
                    <a16:creationId xmlns:a16="http://schemas.microsoft.com/office/drawing/2014/main" id="{179B80A4-D986-6048-9171-4436FA2E12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9" name="Group 262">
              <a:extLst>
                <a:ext uri="{FF2B5EF4-FFF2-40B4-BE49-F238E27FC236}">
                  <a16:creationId xmlns:a16="http://schemas.microsoft.com/office/drawing/2014/main" id="{5EAE9588-6047-1841-BC7F-DCA627D35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3" name="TextBox 288">
                <a:extLst>
                  <a:ext uri="{FF2B5EF4-FFF2-40B4-BE49-F238E27FC236}">
                    <a16:creationId xmlns:a16="http://schemas.microsoft.com/office/drawing/2014/main" id="{66BDB49F-9EE1-6340-9B13-073F775B48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40" name="Group 263">
              <a:extLst>
                <a:ext uri="{FF2B5EF4-FFF2-40B4-BE49-F238E27FC236}">
                  <a16:creationId xmlns:a16="http://schemas.microsoft.com/office/drawing/2014/main" id="{B51D0ECA-5495-964B-94BD-E165B2F242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1" name="TextBox 286">
                <a:extLst>
                  <a:ext uri="{FF2B5EF4-FFF2-40B4-BE49-F238E27FC236}">
                    <a16:creationId xmlns:a16="http://schemas.microsoft.com/office/drawing/2014/main" id="{B54505B0-6AB6-3E46-8CF8-749BF04699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41" name="Group 264">
              <a:extLst>
                <a:ext uri="{FF2B5EF4-FFF2-40B4-BE49-F238E27FC236}">
                  <a16:creationId xmlns:a16="http://schemas.microsoft.com/office/drawing/2014/main" id="{C5308E4B-E038-D845-88CD-7799427C78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57758" name="TextBox 283">
                <a:extLst>
                  <a:ext uri="{FF2B5EF4-FFF2-40B4-BE49-F238E27FC236}">
                    <a16:creationId xmlns:a16="http://schemas.microsoft.com/office/drawing/2014/main" id="{70487FDA-4615-7040-A3EA-417C924223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2" name="Group 265">
              <a:extLst>
                <a:ext uri="{FF2B5EF4-FFF2-40B4-BE49-F238E27FC236}">
                  <a16:creationId xmlns:a16="http://schemas.microsoft.com/office/drawing/2014/main" id="{CD455930-D3A8-F749-8656-386C994AAB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57756" name="TextBox 280">
                <a:extLst>
                  <a:ext uri="{FF2B5EF4-FFF2-40B4-BE49-F238E27FC236}">
                    <a16:creationId xmlns:a16="http://schemas.microsoft.com/office/drawing/2014/main" id="{297A19B4-A9BA-CC4F-B56E-41D09675D9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3" name="Group 266">
              <a:extLst>
                <a:ext uri="{FF2B5EF4-FFF2-40B4-BE49-F238E27FC236}">
                  <a16:creationId xmlns:a16="http://schemas.microsoft.com/office/drawing/2014/main" id="{25B0CDB9-81C5-6A47-89E2-DE2644E480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57754" name="TextBox 278">
                <a:extLst>
                  <a:ext uri="{FF2B5EF4-FFF2-40B4-BE49-F238E27FC236}">
                    <a16:creationId xmlns:a16="http://schemas.microsoft.com/office/drawing/2014/main" id="{038FB6EE-487C-EE4C-93A1-C463CA9108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4" name="Group 267">
              <a:extLst>
                <a:ext uri="{FF2B5EF4-FFF2-40B4-BE49-F238E27FC236}">
                  <a16:creationId xmlns:a16="http://schemas.microsoft.com/office/drawing/2014/main" id="{32298D44-9DA2-E74D-B85F-4C8D19CB0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57748" name="Group 272">
                <a:extLst>
                  <a:ext uri="{FF2B5EF4-FFF2-40B4-BE49-F238E27FC236}">
                    <a16:creationId xmlns:a16="http://schemas.microsoft.com/office/drawing/2014/main" id="{5BCFEA06-D817-294F-9E18-BD8381CCD7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9" name="Group 273">
                <a:extLst>
                  <a:ext uri="{FF2B5EF4-FFF2-40B4-BE49-F238E27FC236}">
                    <a16:creationId xmlns:a16="http://schemas.microsoft.com/office/drawing/2014/main" id="{FA9B8CC1-E01C-254A-8520-C99DBB479A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57750" name="TextBox 274">
                  <a:extLst>
                    <a:ext uri="{FF2B5EF4-FFF2-40B4-BE49-F238E27FC236}">
                      <a16:creationId xmlns:a16="http://schemas.microsoft.com/office/drawing/2014/main" id="{924E7A8D-358E-2140-AFD6-2BBF99B87F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7745" name="Group 268">
              <a:extLst>
                <a:ext uri="{FF2B5EF4-FFF2-40B4-BE49-F238E27FC236}">
                  <a16:creationId xmlns:a16="http://schemas.microsoft.com/office/drawing/2014/main" id="{041DA134-1908-7742-9378-4F55D2B997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57746" name="TextBox 270">
                <a:extLst>
                  <a:ext uri="{FF2B5EF4-FFF2-40B4-BE49-F238E27FC236}">
                    <a16:creationId xmlns:a16="http://schemas.microsoft.com/office/drawing/2014/main" id="{5D4A789F-1C01-8F44-975D-690887CAED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7700" name="Group 404">
            <a:extLst>
              <a:ext uri="{FF2B5EF4-FFF2-40B4-BE49-F238E27FC236}">
                <a16:creationId xmlns:a16="http://schemas.microsoft.com/office/drawing/2014/main" id="{905FA2AD-5220-EA48-8CAA-7C6925F9147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7703" name="TextBox 405">
              <a:extLst>
                <a:ext uri="{FF2B5EF4-FFF2-40B4-BE49-F238E27FC236}">
                  <a16:creationId xmlns:a16="http://schemas.microsoft.com/office/drawing/2014/main" id="{E8B358ED-E5E8-0142-A99C-E7C3607888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706" name="TextBox 411">
              <a:extLst>
                <a:ext uri="{FF2B5EF4-FFF2-40B4-BE49-F238E27FC236}">
                  <a16:creationId xmlns:a16="http://schemas.microsoft.com/office/drawing/2014/main" id="{CFCC6731-B485-3044-AEA5-26061AB1E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708" name="TextBox 413">
              <a:extLst>
                <a:ext uri="{FF2B5EF4-FFF2-40B4-BE49-F238E27FC236}">
                  <a16:creationId xmlns:a16="http://schemas.microsoft.com/office/drawing/2014/main" id="{9CBBAE06-2BD2-E64F-A4DE-0A37B877E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2" name="TextBox 228">
            <a:extLst>
              <a:ext uri="{FF2B5EF4-FFF2-40B4-BE49-F238E27FC236}">
                <a16:creationId xmlns:a16="http://schemas.microsoft.com/office/drawing/2014/main" id="{69801ACE-7B57-72FA-E7FC-8E4A871AC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657" y="2242243"/>
            <a:ext cx="996664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Write Enable</a:t>
            </a:r>
          </a:p>
        </p:txBody>
      </p:sp>
      <p:sp>
        <p:nvSpPr>
          <p:cNvPr id="3" name="TextBox 233">
            <a:extLst>
              <a:ext uri="{FF2B5EF4-FFF2-40B4-BE49-F238E27FC236}">
                <a16:creationId xmlns:a16="http://schemas.microsoft.com/office/drawing/2014/main" id="{495E4948-7912-24F5-BC4A-E38CCC270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9076" y="2122032"/>
            <a:ext cx="538996" cy="400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Write </a:t>
            </a:r>
          </a:p>
          <a:p>
            <a:pPr algn="ctr"/>
            <a:r>
              <a:rPr lang="en-US" altLang="en-US" sz="1000">
                <a:solidFill>
                  <a:srgbClr val="FF0000"/>
                </a:solidFill>
              </a:rPr>
              <a:t>Select</a:t>
            </a:r>
          </a:p>
        </p:txBody>
      </p:sp>
      <p:sp>
        <p:nvSpPr>
          <p:cNvPr id="4" name="TextBox 234">
            <a:extLst>
              <a:ext uri="{FF2B5EF4-FFF2-40B4-BE49-F238E27FC236}">
                <a16:creationId xmlns:a16="http://schemas.microsoft.com/office/drawing/2014/main" id="{3BA1AC61-64EB-D4F9-A263-19EC7AE82B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4588" y="2699432"/>
            <a:ext cx="1219651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Port0 Read Select</a:t>
            </a:r>
          </a:p>
        </p:txBody>
      </p:sp>
      <p:sp>
        <p:nvSpPr>
          <p:cNvPr id="5" name="TextBox 236">
            <a:extLst>
              <a:ext uri="{FF2B5EF4-FFF2-40B4-BE49-F238E27FC236}">
                <a16:creationId xmlns:a16="http://schemas.microsoft.com/office/drawing/2014/main" id="{9414CA07-2A0D-BED3-46A3-9C9F9010E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4588" y="3613845"/>
            <a:ext cx="1219651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Port1 Read Select</a:t>
            </a:r>
          </a:p>
        </p:txBody>
      </p:sp>
      <p:sp>
        <p:nvSpPr>
          <p:cNvPr id="6" name="TextBox 249">
            <a:extLst>
              <a:ext uri="{FF2B5EF4-FFF2-40B4-BE49-F238E27FC236}">
                <a16:creationId xmlns:a16="http://schemas.microsoft.com/office/drawing/2014/main" id="{FBD31186-179E-89CE-3BEB-C840A1F49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3310" y="3777395"/>
            <a:ext cx="502122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Input 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924AAEF8-FAE4-677F-F6B2-35FA87104EB6}"/>
              </a:ext>
            </a:extLst>
          </p:cNvPr>
          <p:cNvSpPr/>
          <p:nvPr/>
        </p:nvSpPr>
        <p:spPr>
          <a:xfrm>
            <a:off x="3238500" y="2110050"/>
            <a:ext cx="1855821" cy="554215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8" name="TextBox 236">
            <a:extLst>
              <a:ext uri="{FF2B5EF4-FFF2-40B4-BE49-F238E27FC236}">
                <a16:creationId xmlns:a16="http://schemas.microsoft.com/office/drawing/2014/main" id="{1EC8AF45-4BD7-54B5-E98C-A48B76480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82474" y="1693685"/>
            <a:ext cx="121965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Inputs to the </a:t>
            </a:r>
          </a:p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2-to-4 decoder</a:t>
            </a:r>
          </a:p>
        </p:txBody>
      </p:sp>
    </p:spTree>
    <p:extLst>
      <p:ext uri="{BB962C8B-B14F-4D97-AF65-F5344CB8AC3E}">
        <p14:creationId xmlns:p14="http://schemas.microsoft.com/office/powerpoint/2010/main" val="3882398102"/>
      </p:ext>
    </p:extLst>
  </p:cSld>
  <p:clrMapOvr>
    <a:masterClrMapping/>
  </p:clrMapOvr>
  <p:transition/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97" name="Group 29">
            <a:extLst>
              <a:ext uri="{FF2B5EF4-FFF2-40B4-BE49-F238E27FC236}">
                <a16:creationId xmlns:a16="http://schemas.microsoft.com/office/drawing/2014/main" id="{92CC091B-4234-234D-9DBB-BD5C369E5F2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7834" name="Group 49">
              <a:extLst>
                <a:ext uri="{FF2B5EF4-FFF2-40B4-BE49-F238E27FC236}">
                  <a16:creationId xmlns:a16="http://schemas.microsoft.com/office/drawing/2014/main" id="{30572674-3C39-B249-9C07-8EFB055F7A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8000" name="Group 33">
                <a:extLst>
                  <a:ext uri="{FF2B5EF4-FFF2-40B4-BE49-F238E27FC236}">
                    <a16:creationId xmlns:a16="http://schemas.microsoft.com/office/drawing/2014/main" id="{75C3CED0-16A8-834A-9FED-ADE076004B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8042" name="TextBox 467">
                  <a:extLst>
                    <a:ext uri="{FF2B5EF4-FFF2-40B4-BE49-F238E27FC236}">
                      <a16:creationId xmlns:a16="http://schemas.microsoft.com/office/drawing/2014/main" id="{A59AB5BE-9D1D-554F-A404-3188C17439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01" name="Group 34">
                <a:extLst>
                  <a:ext uri="{FF2B5EF4-FFF2-40B4-BE49-F238E27FC236}">
                    <a16:creationId xmlns:a16="http://schemas.microsoft.com/office/drawing/2014/main" id="{096E4319-0F47-664D-858A-DDA2286DE3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8040" name="TextBox 469">
                  <a:extLst>
                    <a:ext uri="{FF2B5EF4-FFF2-40B4-BE49-F238E27FC236}">
                      <a16:creationId xmlns:a16="http://schemas.microsoft.com/office/drawing/2014/main" id="{FB36BBCA-B928-954A-AE73-988F33F3FE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8003" name="TextBox 472">
                <a:extLst>
                  <a:ext uri="{FF2B5EF4-FFF2-40B4-BE49-F238E27FC236}">
                    <a16:creationId xmlns:a16="http://schemas.microsoft.com/office/drawing/2014/main" id="{CC5E2DBF-7918-8A46-8625-D04E7D4C0F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58004" name="Group 441">
                <a:extLst>
                  <a:ext uri="{FF2B5EF4-FFF2-40B4-BE49-F238E27FC236}">
                    <a16:creationId xmlns:a16="http://schemas.microsoft.com/office/drawing/2014/main" id="{9D035A91-391F-8D4F-A534-B6781170AA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8023" name="Group 450">
                  <a:extLst>
                    <a:ext uri="{FF2B5EF4-FFF2-40B4-BE49-F238E27FC236}">
                      <a16:creationId xmlns:a16="http://schemas.microsoft.com/office/drawing/2014/main" id="{4CC2D4A2-8CD5-C649-8E78-CD055D3A4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8037" name="TextBox 464">
                    <a:extLst>
                      <a:ext uri="{FF2B5EF4-FFF2-40B4-BE49-F238E27FC236}">
                        <a16:creationId xmlns:a16="http://schemas.microsoft.com/office/drawing/2014/main" id="{321DB9E8-E55A-D24B-9D11-D6BA889F73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9" name="TextBox 466">
                    <a:extLst>
                      <a:ext uri="{FF2B5EF4-FFF2-40B4-BE49-F238E27FC236}">
                        <a16:creationId xmlns:a16="http://schemas.microsoft.com/office/drawing/2014/main" id="{DAC41DD6-336A-4F4C-B481-3F6E2AE2CA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58024" name="Group 451">
                  <a:extLst>
                    <a:ext uri="{FF2B5EF4-FFF2-40B4-BE49-F238E27FC236}">
                      <a16:creationId xmlns:a16="http://schemas.microsoft.com/office/drawing/2014/main" id="{171D77BA-0D1C-A442-866B-96A6C75C54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8034" name="TextBox 461">
                    <a:extLst>
                      <a:ext uri="{FF2B5EF4-FFF2-40B4-BE49-F238E27FC236}">
                        <a16:creationId xmlns:a16="http://schemas.microsoft.com/office/drawing/2014/main" id="{4E455082-2020-464C-A7F9-9B6E78EC5D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6" name="TextBox 463">
                    <a:extLst>
                      <a:ext uri="{FF2B5EF4-FFF2-40B4-BE49-F238E27FC236}">
                        <a16:creationId xmlns:a16="http://schemas.microsoft.com/office/drawing/2014/main" id="{891B6CBF-E94D-BA4C-95C2-FFBDBFB96D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58025" name="Group 452">
                  <a:extLst>
                    <a:ext uri="{FF2B5EF4-FFF2-40B4-BE49-F238E27FC236}">
                      <a16:creationId xmlns:a16="http://schemas.microsoft.com/office/drawing/2014/main" id="{73C399D7-84D8-624B-9CB4-AC09870773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8031" name="TextBox 458">
                    <a:extLst>
                      <a:ext uri="{FF2B5EF4-FFF2-40B4-BE49-F238E27FC236}">
                        <a16:creationId xmlns:a16="http://schemas.microsoft.com/office/drawing/2014/main" id="{CFB87ACF-9E4D-9A44-8D45-94CDBB1F4D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3" name="TextBox 460">
                    <a:extLst>
                      <a:ext uri="{FF2B5EF4-FFF2-40B4-BE49-F238E27FC236}">
                        <a16:creationId xmlns:a16="http://schemas.microsoft.com/office/drawing/2014/main" id="{6581E9CB-9653-7F42-9DA1-E0CB17D34E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8027" name="Group 453">
                  <a:extLst>
                    <a:ext uri="{FF2B5EF4-FFF2-40B4-BE49-F238E27FC236}">
                      <a16:creationId xmlns:a16="http://schemas.microsoft.com/office/drawing/2014/main" id="{80C5B454-BAB6-AF4B-A9F2-DA63F2404B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8028" name="TextBox 455">
                    <a:extLst>
                      <a:ext uri="{FF2B5EF4-FFF2-40B4-BE49-F238E27FC236}">
                        <a16:creationId xmlns:a16="http://schemas.microsoft.com/office/drawing/2014/main" id="{EFD88831-594E-1B4D-BAC0-69E380D5FD8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0" name="TextBox 457">
                    <a:extLst>
                      <a:ext uri="{FF2B5EF4-FFF2-40B4-BE49-F238E27FC236}">
                        <a16:creationId xmlns:a16="http://schemas.microsoft.com/office/drawing/2014/main" id="{060D5495-C61A-F246-BCB1-EF1B0F2A2A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8005" name="Group 44">
                <a:extLst>
                  <a:ext uri="{FF2B5EF4-FFF2-40B4-BE49-F238E27FC236}">
                    <a16:creationId xmlns:a16="http://schemas.microsoft.com/office/drawing/2014/main" id="{B7AAB644-F373-EA44-B7FE-6C586894CE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8021" name="TextBox 443">
                  <a:extLst>
                    <a:ext uri="{FF2B5EF4-FFF2-40B4-BE49-F238E27FC236}">
                      <a16:creationId xmlns:a16="http://schemas.microsoft.com/office/drawing/2014/main" id="{AFD1DB48-A1EA-5F41-BA71-15478FF8BA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06" name="Group 48">
                <a:extLst>
                  <a:ext uri="{FF2B5EF4-FFF2-40B4-BE49-F238E27FC236}">
                    <a16:creationId xmlns:a16="http://schemas.microsoft.com/office/drawing/2014/main" id="{0115EDAA-4C40-314A-B320-8E6079B8C5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8019" name="TextBox 445">
                  <a:extLst>
                    <a:ext uri="{FF2B5EF4-FFF2-40B4-BE49-F238E27FC236}">
                      <a16:creationId xmlns:a16="http://schemas.microsoft.com/office/drawing/2014/main" id="{896D7833-74F3-9843-9C62-6AE854EDD5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8007" name="TextBox 448">
                <a:extLst>
                  <a:ext uri="{FF2B5EF4-FFF2-40B4-BE49-F238E27FC236}">
                    <a16:creationId xmlns:a16="http://schemas.microsoft.com/office/drawing/2014/main" id="{BCEBC3EF-0F29-2B4F-B22F-62A2E82C00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58008" name="TextBox 474">
                <a:extLst>
                  <a:ext uri="{FF2B5EF4-FFF2-40B4-BE49-F238E27FC236}">
                    <a16:creationId xmlns:a16="http://schemas.microsoft.com/office/drawing/2014/main" id="{91EAF65E-02E9-5E45-BC61-0C86B17EE8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58009" name="Group 475">
                <a:extLst>
                  <a:ext uri="{FF2B5EF4-FFF2-40B4-BE49-F238E27FC236}">
                    <a16:creationId xmlns:a16="http://schemas.microsoft.com/office/drawing/2014/main" id="{2D2F22B6-5038-1641-9A6C-0C3A3A2C3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8017" name="TextBox 476">
                  <a:extLst>
                    <a:ext uri="{FF2B5EF4-FFF2-40B4-BE49-F238E27FC236}">
                      <a16:creationId xmlns:a16="http://schemas.microsoft.com/office/drawing/2014/main" id="{2A620340-8AB4-3D41-927D-F76CEA5491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10" name="Group 478">
                <a:extLst>
                  <a:ext uri="{FF2B5EF4-FFF2-40B4-BE49-F238E27FC236}">
                    <a16:creationId xmlns:a16="http://schemas.microsoft.com/office/drawing/2014/main" id="{C22EC9A1-67F6-FD47-82A1-473362A2FC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8015" name="TextBox 482">
                  <a:extLst>
                    <a:ext uri="{FF2B5EF4-FFF2-40B4-BE49-F238E27FC236}">
                      <a16:creationId xmlns:a16="http://schemas.microsoft.com/office/drawing/2014/main" id="{06B5F227-430A-124B-AF7A-268015F001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11" name="Group 498">
                <a:extLst>
                  <a:ext uri="{FF2B5EF4-FFF2-40B4-BE49-F238E27FC236}">
                    <a16:creationId xmlns:a16="http://schemas.microsoft.com/office/drawing/2014/main" id="{4629BDBF-15EB-9F47-9E81-C9289BF9A7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8013" name="TextBox 499">
                  <a:extLst>
                    <a:ext uri="{FF2B5EF4-FFF2-40B4-BE49-F238E27FC236}">
                      <a16:creationId xmlns:a16="http://schemas.microsoft.com/office/drawing/2014/main" id="{777E364B-EE3E-C84E-87D5-148B437ECC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835" name="Group 132">
              <a:extLst>
                <a:ext uri="{FF2B5EF4-FFF2-40B4-BE49-F238E27FC236}">
                  <a16:creationId xmlns:a16="http://schemas.microsoft.com/office/drawing/2014/main" id="{2FA509E2-35B6-4E4D-90B9-554E7BE163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836" name="Group 6">
              <a:extLst>
                <a:ext uri="{FF2B5EF4-FFF2-40B4-BE49-F238E27FC236}">
                  <a16:creationId xmlns:a16="http://schemas.microsoft.com/office/drawing/2014/main" id="{1F5A265D-ED13-7841-A158-092497254E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7974" name="Group 55">
                <a:extLst>
                  <a:ext uri="{FF2B5EF4-FFF2-40B4-BE49-F238E27FC236}">
                    <a16:creationId xmlns:a16="http://schemas.microsoft.com/office/drawing/2014/main" id="{6A59B58F-3612-9145-9937-88589BB5C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7995" name="TextBox 57">
                  <a:extLst>
                    <a:ext uri="{FF2B5EF4-FFF2-40B4-BE49-F238E27FC236}">
                      <a16:creationId xmlns:a16="http://schemas.microsoft.com/office/drawing/2014/main" id="{B6D88661-5A9E-5F49-919D-239D44D520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7975" name="TextBox 59">
                <a:extLst>
                  <a:ext uri="{FF2B5EF4-FFF2-40B4-BE49-F238E27FC236}">
                    <a16:creationId xmlns:a16="http://schemas.microsoft.com/office/drawing/2014/main" id="{53C7DDE4-2F50-9048-8CB6-03BEBE0308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57837" name="Group 17">
              <a:extLst>
                <a:ext uri="{FF2B5EF4-FFF2-40B4-BE49-F238E27FC236}">
                  <a16:creationId xmlns:a16="http://schemas.microsoft.com/office/drawing/2014/main" id="{F8759F32-97BD-3D45-835F-51A8E4AC8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7968" name="Group 16">
                <a:extLst>
                  <a:ext uri="{FF2B5EF4-FFF2-40B4-BE49-F238E27FC236}">
                    <a16:creationId xmlns:a16="http://schemas.microsoft.com/office/drawing/2014/main" id="{6D162C16-EE86-B04B-A933-F8FEEBAE18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7972" name="TextBox 82">
                  <a:extLst>
                    <a:ext uri="{FF2B5EF4-FFF2-40B4-BE49-F238E27FC236}">
                      <a16:creationId xmlns:a16="http://schemas.microsoft.com/office/drawing/2014/main" id="{81FB5C18-ADE1-FE48-A66F-019747E418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969" name="TextBox 87">
                <a:extLst>
                  <a:ext uri="{FF2B5EF4-FFF2-40B4-BE49-F238E27FC236}">
                    <a16:creationId xmlns:a16="http://schemas.microsoft.com/office/drawing/2014/main" id="{CA6E932B-9397-E943-97BD-CC4D1D2B7A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38" name="Group 154">
              <a:extLst>
                <a:ext uri="{FF2B5EF4-FFF2-40B4-BE49-F238E27FC236}">
                  <a16:creationId xmlns:a16="http://schemas.microsoft.com/office/drawing/2014/main" id="{5798C3B7-BD74-6E45-97F9-D05B12B5AD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7961" name="TextBox 155">
                <a:extLst>
                  <a:ext uri="{FF2B5EF4-FFF2-40B4-BE49-F238E27FC236}">
                    <a16:creationId xmlns:a16="http://schemas.microsoft.com/office/drawing/2014/main" id="{C82FCF0C-EE04-0041-884F-F36B594D1B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964" name="TextBox 161">
                <a:extLst>
                  <a:ext uri="{FF2B5EF4-FFF2-40B4-BE49-F238E27FC236}">
                    <a16:creationId xmlns:a16="http://schemas.microsoft.com/office/drawing/2014/main" id="{F036B3E8-F888-6B48-AC98-BD2F71D43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39" name="Group 138">
              <a:extLst>
                <a:ext uri="{FF2B5EF4-FFF2-40B4-BE49-F238E27FC236}">
                  <a16:creationId xmlns:a16="http://schemas.microsoft.com/office/drawing/2014/main" id="{157334D7-66FE-C247-9550-12AF847CD3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7954" name="TextBox 139">
                <a:extLst>
                  <a:ext uri="{FF2B5EF4-FFF2-40B4-BE49-F238E27FC236}">
                    <a16:creationId xmlns:a16="http://schemas.microsoft.com/office/drawing/2014/main" id="{AC8BCD70-F7CF-9441-9C05-6F3AECE4C4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957" name="TextBox 145">
                <a:extLst>
                  <a:ext uri="{FF2B5EF4-FFF2-40B4-BE49-F238E27FC236}">
                    <a16:creationId xmlns:a16="http://schemas.microsoft.com/office/drawing/2014/main" id="{DA9B8BAF-634D-C447-B41F-7DD63306D1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42" name="Group 37">
              <a:extLst>
                <a:ext uri="{FF2B5EF4-FFF2-40B4-BE49-F238E27FC236}">
                  <a16:creationId xmlns:a16="http://schemas.microsoft.com/office/drawing/2014/main" id="{6E122C03-50CC-234A-9B43-3F81691D9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953" name="TextBox 36">
                <a:extLst>
                  <a:ext uri="{FF2B5EF4-FFF2-40B4-BE49-F238E27FC236}">
                    <a16:creationId xmlns:a16="http://schemas.microsoft.com/office/drawing/2014/main" id="{36C9DA28-4CB5-BF47-BF0B-FC40971A55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47" name="Group 186">
              <a:extLst>
                <a:ext uri="{FF2B5EF4-FFF2-40B4-BE49-F238E27FC236}">
                  <a16:creationId xmlns:a16="http://schemas.microsoft.com/office/drawing/2014/main" id="{53C2453E-E8A0-014A-B5E7-65570B8F7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51" name="Group 23">
              <a:extLst>
                <a:ext uri="{FF2B5EF4-FFF2-40B4-BE49-F238E27FC236}">
                  <a16:creationId xmlns:a16="http://schemas.microsoft.com/office/drawing/2014/main" id="{CD06AF3D-AFB8-214E-96D8-58E0383FA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7937" name="Group 43">
                <a:extLst>
                  <a:ext uri="{FF2B5EF4-FFF2-40B4-BE49-F238E27FC236}">
                    <a16:creationId xmlns:a16="http://schemas.microsoft.com/office/drawing/2014/main" id="{53C86492-A8F4-D549-ABC0-AA887DC2A6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7945" name="Group 38">
                  <a:extLst>
                    <a:ext uri="{FF2B5EF4-FFF2-40B4-BE49-F238E27FC236}">
                      <a16:creationId xmlns:a16="http://schemas.microsoft.com/office/drawing/2014/main" id="{500499D0-1BFA-AF41-BCB7-F699D32395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7948" name="TextBox 39">
                    <a:extLst>
                      <a:ext uri="{FF2B5EF4-FFF2-40B4-BE49-F238E27FC236}">
                        <a16:creationId xmlns:a16="http://schemas.microsoft.com/office/drawing/2014/main" id="{4FEA4CEC-2CDD-7F45-B78D-9A74107254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7946" name="TextBox 41">
                  <a:extLst>
                    <a:ext uri="{FF2B5EF4-FFF2-40B4-BE49-F238E27FC236}">
                      <a16:creationId xmlns:a16="http://schemas.microsoft.com/office/drawing/2014/main" id="{0604B473-4668-5A4B-9E1A-105BC3693E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941" name="Group 106">
                <a:extLst>
                  <a:ext uri="{FF2B5EF4-FFF2-40B4-BE49-F238E27FC236}">
                    <a16:creationId xmlns:a16="http://schemas.microsoft.com/office/drawing/2014/main" id="{03532D82-D8A1-2B41-BB33-6CF35000E0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7944" name="TextBox 108">
                  <a:extLst>
                    <a:ext uri="{FF2B5EF4-FFF2-40B4-BE49-F238E27FC236}">
                      <a16:creationId xmlns:a16="http://schemas.microsoft.com/office/drawing/2014/main" id="{8F1E448F-B3AE-244B-97B2-58D2581D51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53" name="Group 5">
              <a:extLst>
                <a:ext uri="{FF2B5EF4-FFF2-40B4-BE49-F238E27FC236}">
                  <a16:creationId xmlns:a16="http://schemas.microsoft.com/office/drawing/2014/main" id="{491BA20D-02AE-A44E-B19D-90664DE896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7935" name="TextBox 483">
                <a:extLst>
                  <a:ext uri="{FF2B5EF4-FFF2-40B4-BE49-F238E27FC236}">
                    <a16:creationId xmlns:a16="http://schemas.microsoft.com/office/drawing/2014/main" id="{CFC3A13D-F918-934A-B168-F457213C6B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855" name="Group 32">
              <a:extLst>
                <a:ext uri="{FF2B5EF4-FFF2-40B4-BE49-F238E27FC236}">
                  <a16:creationId xmlns:a16="http://schemas.microsoft.com/office/drawing/2014/main" id="{4D026015-FD94-DB46-9056-9D6BBE130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7927" name="Group 491">
                <a:extLst>
                  <a:ext uri="{FF2B5EF4-FFF2-40B4-BE49-F238E27FC236}">
                    <a16:creationId xmlns:a16="http://schemas.microsoft.com/office/drawing/2014/main" id="{A1C3DE24-D9CB-1247-A07E-6FDA0497F5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7933" name="TextBox 492">
                  <a:extLst>
                    <a:ext uri="{FF2B5EF4-FFF2-40B4-BE49-F238E27FC236}">
                      <a16:creationId xmlns:a16="http://schemas.microsoft.com/office/drawing/2014/main" id="{0196FB55-0164-F04A-AB3C-D12B24A713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928" name="Group 494">
                <a:extLst>
                  <a:ext uri="{FF2B5EF4-FFF2-40B4-BE49-F238E27FC236}">
                    <a16:creationId xmlns:a16="http://schemas.microsoft.com/office/drawing/2014/main" id="{4AFF5460-8C3B-3B41-9B46-C274F2F3BD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7931" name="TextBox 495">
                  <a:extLst>
                    <a:ext uri="{FF2B5EF4-FFF2-40B4-BE49-F238E27FC236}">
                      <a16:creationId xmlns:a16="http://schemas.microsoft.com/office/drawing/2014/main" id="{D023413C-B80C-FD45-AEC0-4AF2C8AE28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929" name="TextBox 503">
                <a:extLst>
                  <a:ext uri="{FF2B5EF4-FFF2-40B4-BE49-F238E27FC236}">
                    <a16:creationId xmlns:a16="http://schemas.microsoft.com/office/drawing/2014/main" id="{32F9B7E9-3179-8048-8BBB-01E3D3A82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859" name="TextBox 12">
              <a:extLst>
                <a:ext uri="{FF2B5EF4-FFF2-40B4-BE49-F238E27FC236}">
                  <a16:creationId xmlns:a16="http://schemas.microsoft.com/office/drawing/2014/main" id="{75C4043F-9AB4-724E-8852-24BC8DDE1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57860" name="Group 317">
              <a:extLst>
                <a:ext uri="{FF2B5EF4-FFF2-40B4-BE49-F238E27FC236}">
                  <a16:creationId xmlns:a16="http://schemas.microsoft.com/office/drawing/2014/main" id="{6042D6FB-2A98-2347-A07A-19C8636730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7910" name="Group 318">
                <a:extLst>
                  <a:ext uri="{FF2B5EF4-FFF2-40B4-BE49-F238E27FC236}">
                    <a16:creationId xmlns:a16="http://schemas.microsoft.com/office/drawing/2014/main" id="{CE2E185B-5BB0-B547-AD92-DD28F7A01E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19" name="Group 327">
                  <a:extLst>
                    <a:ext uri="{FF2B5EF4-FFF2-40B4-BE49-F238E27FC236}">
                      <a16:creationId xmlns:a16="http://schemas.microsoft.com/office/drawing/2014/main" id="{0CB6ACC9-4D30-B74F-A59E-D7E718F5A8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7920" name="TextBox 7">
                    <a:extLst>
                      <a:ext uri="{FF2B5EF4-FFF2-40B4-BE49-F238E27FC236}">
                        <a16:creationId xmlns:a16="http://schemas.microsoft.com/office/drawing/2014/main" id="{FC705044-C3B9-F942-9FE3-FECD7B2F347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22" name="TextBox 329">
                    <a:extLst>
                      <a:ext uri="{FF2B5EF4-FFF2-40B4-BE49-F238E27FC236}">
                        <a16:creationId xmlns:a16="http://schemas.microsoft.com/office/drawing/2014/main" id="{D4935EBE-9C3A-0F41-BB4D-F94F64D005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57923" name="Group 330">
                    <a:extLst>
                      <a:ext uri="{FF2B5EF4-FFF2-40B4-BE49-F238E27FC236}">
                        <a16:creationId xmlns:a16="http://schemas.microsoft.com/office/drawing/2014/main" id="{84580572-5854-7F4F-9EA3-DC6FEE78E8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7925" name="TextBox 333">
                      <a:extLst>
                        <a:ext uri="{FF2B5EF4-FFF2-40B4-BE49-F238E27FC236}">
                          <a16:creationId xmlns:a16="http://schemas.microsoft.com/office/drawing/2014/main" id="{6B4DE561-FEBB-CA4E-8B12-40EB5C67E64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7924" name="TextBox 332">
                    <a:extLst>
                      <a:ext uri="{FF2B5EF4-FFF2-40B4-BE49-F238E27FC236}">
                        <a16:creationId xmlns:a16="http://schemas.microsoft.com/office/drawing/2014/main" id="{4B88C698-8840-E14A-A35E-7DE629D51B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61" name="Group 11">
              <a:extLst>
                <a:ext uri="{FF2B5EF4-FFF2-40B4-BE49-F238E27FC236}">
                  <a16:creationId xmlns:a16="http://schemas.microsoft.com/office/drawing/2014/main" id="{DD779FE8-4D9B-2842-9DEC-0A29B959A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66" name="Group 60">
              <a:extLst>
                <a:ext uri="{FF2B5EF4-FFF2-40B4-BE49-F238E27FC236}">
                  <a16:creationId xmlns:a16="http://schemas.microsoft.com/office/drawing/2014/main" id="{1BA11176-0688-434F-B403-66D3CD165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899" name="Group 53">
                <a:extLst>
                  <a:ext uri="{FF2B5EF4-FFF2-40B4-BE49-F238E27FC236}">
                    <a16:creationId xmlns:a16="http://schemas.microsoft.com/office/drawing/2014/main" id="{2416FACF-4106-504B-A911-0D6F124DEE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02" name="Group 52">
                  <a:extLst>
                    <a:ext uri="{FF2B5EF4-FFF2-40B4-BE49-F238E27FC236}">
                      <a16:creationId xmlns:a16="http://schemas.microsoft.com/office/drawing/2014/main" id="{5C9F6AFC-2B61-A24F-8256-C288C407A8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7906" name="TextBox 122">
                    <a:extLst>
                      <a:ext uri="{FF2B5EF4-FFF2-40B4-BE49-F238E27FC236}">
                        <a16:creationId xmlns:a16="http://schemas.microsoft.com/office/drawing/2014/main" id="{E9FDCC4A-ACB0-E046-9117-B19B3FFCB9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903" name="TextBox 128">
                  <a:extLst>
                    <a:ext uri="{FF2B5EF4-FFF2-40B4-BE49-F238E27FC236}">
                      <a16:creationId xmlns:a16="http://schemas.microsoft.com/office/drawing/2014/main" id="{C209EFC3-F7DA-9547-A17E-FDF234AF23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867" name="TextBox 359">
              <a:extLst>
                <a:ext uri="{FF2B5EF4-FFF2-40B4-BE49-F238E27FC236}">
                  <a16:creationId xmlns:a16="http://schemas.microsoft.com/office/drawing/2014/main" id="{821ABFBE-3F24-254D-8052-598B2F780C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57868" name="Group 31">
              <a:extLst>
                <a:ext uri="{FF2B5EF4-FFF2-40B4-BE49-F238E27FC236}">
                  <a16:creationId xmlns:a16="http://schemas.microsoft.com/office/drawing/2014/main" id="{C1D72C35-07E5-E847-9867-9AA686CF2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7889" name="Group 28">
                <a:extLst>
                  <a:ext uri="{FF2B5EF4-FFF2-40B4-BE49-F238E27FC236}">
                    <a16:creationId xmlns:a16="http://schemas.microsoft.com/office/drawing/2014/main" id="{54DDCDBB-92C8-EE40-9D6F-037CDFD187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892" name="Group 24">
                  <a:extLst>
                    <a:ext uri="{FF2B5EF4-FFF2-40B4-BE49-F238E27FC236}">
                      <a16:creationId xmlns:a16="http://schemas.microsoft.com/office/drawing/2014/main" id="{965CD6FC-EA50-C247-A5FF-7CE42FDB84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7896" name="TextBox 171">
                    <a:extLst>
                      <a:ext uri="{FF2B5EF4-FFF2-40B4-BE49-F238E27FC236}">
                        <a16:creationId xmlns:a16="http://schemas.microsoft.com/office/drawing/2014/main" id="{B3AF48DA-6A06-5A44-A082-1B8E7E5898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893" name="TextBox 177">
                  <a:extLst>
                    <a:ext uri="{FF2B5EF4-FFF2-40B4-BE49-F238E27FC236}">
                      <a16:creationId xmlns:a16="http://schemas.microsoft.com/office/drawing/2014/main" id="{87CD32E6-37C7-F144-945D-D685685B78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70" name="Group 358">
              <a:extLst>
                <a:ext uri="{FF2B5EF4-FFF2-40B4-BE49-F238E27FC236}">
                  <a16:creationId xmlns:a16="http://schemas.microsoft.com/office/drawing/2014/main" id="{F86A44B9-1A15-5443-8E0D-FF2A0C7F35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7871" name="Group 377">
                <a:extLst>
                  <a:ext uri="{FF2B5EF4-FFF2-40B4-BE49-F238E27FC236}">
                    <a16:creationId xmlns:a16="http://schemas.microsoft.com/office/drawing/2014/main" id="{684AE777-EF0C-EF4F-90C0-68C0908B1B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7876" name="TextBox 7">
                  <a:extLst>
                    <a:ext uri="{FF2B5EF4-FFF2-40B4-BE49-F238E27FC236}">
                      <a16:creationId xmlns:a16="http://schemas.microsoft.com/office/drawing/2014/main" id="{2E521F0D-C0DE-344D-BF11-D80E0E0220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57877" name="Group 390">
                  <a:extLst>
                    <a:ext uri="{FF2B5EF4-FFF2-40B4-BE49-F238E27FC236}">
                      <a16:creationId xmlns:a16="http://schemas.microsoft.com/office/drawing/2014/main" id="{63382F4A-166F-9040-B7C7-B3A98CC822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7878" name="TextBox 391">
                    <a:extLst>
                      <a:ext uri="{FF2B5EF4-FFF2-40B4-BE49-F238E27FC236}">
                        <a16:creationId xmlns:a16="http://schemas.microsoft.com/office/drawing/2014/main" id="{71240FEF-862E-A549-A91E-050F0EC3E6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7872" name="TextBox 381">
                <a:extLst>
                  <a:ext uri="{FF2B5EF4-FFF2-40B4-BE49-F238E27FC236}">
                    <a16:creationId xmlns:a16="http://schemas.microsoft.com/office/drawing/2014/main" id="{9FFF2158-9173-4E4D-A74E-F32E40656F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874" name="TextBox 384">
                <a:extLst>
                  <a:ext uri="{FF2B5EF4-FFF2-40B4-BE49-F238E27FC236}">
                    <a16:creationId xmlns:a16="http://schemas.microsoft.com/office/drawing/2014/main" id="{D790AC2B-2322-E24E-AD5C-F2A0F2F863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699" name="Group 223">
            <a:extLst>
              <a:ext uri="{FF2B5EF4-FFF2-40B4-BE49-F238E27FC236}">
                <a16:creationId xmlns:a16="http://schemas.microsoft.com/office/drawing/2014/main" id="{5700D98F-DA4D-614C-ACBA-28B9ED076DB2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57709" name="Group 225">
              <a:extLst>
                <a:ext uri="{FF2B5EF4-FFF2-40B4-BE49-F238E27FC236}">
                  <a16:creationId xmlns:a16="http://schemas.microsoft.com/office/drawing/2014/main" id="{8D19FE56-CFDB-9847-AA98-761C40BBA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57832" name="TextBox 380">
                <a:extLst>
                  <a:ext uri="{FF2B5EF4-FFF2-40B4-BE49-F238E27FC236}">
                    <a16:creationId xmlns:a16="http://schemas.microsoft.com/office/drawing/2014/main" id="{C7BE2679-B3A8-5940-8940-505E677881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0" name="Group 226">
              <a:extLst>
                <a:ext uri="{FF2B5EF4-FFF2-40B4-BE49-F238E27FC236}">
                  <a16:creationId xmlns:a16="http://schemas.microsoft.com/office/drawing/2014/main" id="{C3293345-A85D-D14A-8BAA-FE092FC778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31" name="TextBox 379">
                <a:extLst>
                  <a:ext uri="{FF2B5EF4-FFF2-40B4-BE49-F238E27FC236}">
                    <a16:creationId xmlns:a16="http://schemas.microsoft.com/office/drawing/2014/main" id="{C6F569CF-3092-5B48-B730-F02440D68D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11" name="Group 227">
              <a:extLst>
                <a:ext uri="{FF2B5EF4-FFF2-40B4-BE49-F238E27FC236}">
                  <a16:creationId xmlns:a16="http://schemas.microsoft.com/office/drawing/2014/main" id="{351C2F90-0F27-524D-BAD1-7486D5FDA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9" name="TextBox 376">
                <a:extLst>
                  <a:ext uri="{FF2B5EF4-FFF2-40B4-BE49-F238E27FC236}">
                    <a16:creationId xmlns:a16="http://schemas.microsoft.com/office/drawing/2014/main" id="{296153E5-4DA4-6E43-B909-07B164D292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12" name="Group 228">
              <a:extLst>
                <a:ext uri="{FF2B5EF4-FFF2-40B4-BE49-F238E27FC236}">
                  <a16:creationId xmlns:a16="http://schemas.microsoft.com/office/drawing/2014/main" id="{9433F08B-0DAF-AF47-84A4-5F73E35EB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7" name="TextBox 374">
                <a:extLst>
                  <a:ext uri="{FF2B5EF4-FFF2-40B4-BE49-F238E27FC236}">
                    <a16:creationId xmlns:a16="http://schemas.microsoft.com/office/drawing/2014/main" id="{9C094BF4-1304-2644-AC99-F83147FE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7713" name="Group 229">
              <a:extLst>
                <a:ext uri="{FF2B5EF4-FFF2-40B4-BE49-F238E27FC236}">
                  <a16:creationId xmlns:a16="http://schemas.microsoft.com/office/drawing/2014/main" id="{6DE0C7E1-298C-A045-A8FD-F841A628CF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5" name="TextBox 372">
                <a:extLst>
                  <a:ext uri="{FF2B5EF4-FFF2-40B4-BE49-F238E27FC236}">
                    <a16:creationId xmlns:a16="http://schemas.microsoft.com/office/drawing/2014/main" id="{AF6B543C-7DD7-3645-8614-94490DF346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7714" name="Group 230">
              <a:extLst>
                <a:ext uri="{FF2B5EF4-FFF2-40B4-BE49-F238E27FC236}">
                  <a16:creationId xmlns:a16="http://schemas.microsoft.com/office/drawing/2014/main" id="{F2C7F5E5-7999-5042-91D0-40F4B9B953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3" name="TextBox 370">
                <a:extLst>
                  <a:ext uri="{FF2B5EF4-FFF2-40B4-BE49-F238E27FC236}">
                    <a16:creationId xmlns:a16="http://schemas.microsoft.com/office/drawing/2014/main" id="{D920F345-8A9B-8E4D-A178-384EE511C6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57715" name="Group 232">
              <a:extLst>
                <a:ext uri="{FF2B5EF4-FFF2-40B4-BE49-F238E27FC236}">
                  <a16:creationId xmlns:a16="http://schemas.microsoft.com/office/drawing/2014/main" id="{50C5B9B9-DC46-9B4E-B034-9B7AABC3E2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57820" name="TextBox 367">
                <a:extLst>
                  <a:ext uri="{FF2B5EF4-FFF2-40B4-BE49-F238E27FC236}">
                    <a16:creationId xmlns:a16="http://schemas.microsoft.com/office/drawing/2014/main" id="{DE1614E0-0066-3D47-AD64-2845D50DA5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6" name="Group 233">
              <a:extLst>
                <a:ext uri="{FF2B5EF4-FFF2-40B4-BE49-F238E27FC236}">
                  <a16:creationId xmlns:a16="http://schemas.microsoft.com/office/drawing/2014/main" id="{4E317250-6802-0749-9633-E50D95CC9E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9" name="TextBox 366">
                <a:extLst>
                  <a:ext uri="{FF2B5EF4-FFF2-40B4-BE49-F238E27FC236}">
                    <a16:creationId xmlns:a16="http://schemas.microsoft.com/office/drawing/2014/main" id="{E689D1BB-568D-9E4B-ADE2-FB90E184F0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7717" name="Group 234">
              <a:extLst>
                <a:ext uri="{FF2B5EF4-FFF2-40B4-BE49-F238E27FC236}">
                  <a16:creationId xmlns:a16="http://schemas.microsoft.com/office/drawing/2014/main" id="{A70D61CB-1573-6346-AAF6-2AE3DF5C7D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7" name="TextBox 364">
                <a:extLst>
                  <a:ext uri="{FF2B5EF4-FFF2-40B4-BE49-F238E27FC236}">
                    <a16:creationId xmlns:a16="http://schemas.microsoft.com/office/drawing/2014/main" id="{6A658EDC-4F17-FB43-ADC5-5A417CF4E3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57718" name="Group 236">
              <a:extLst>
                <a:ext uri="{FF2B5EF4-FFF2-40B4-BE49-F238E27FC236}">
                  <a16:creationId xmlns:a16="http://schemas.microsoft.com/office/drawing/2014/main" id="{56BBAB08-C3FC-D44E-829D-17426B8A56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3" name="TextBox 360">
                <a:extLst>
                  <a:ext uri="{FF2B5EF4-FFF2-40B4-BE49-F238E27FC236}">
                    <a16:creationId xmlns:a16="http://schemas.microsoft.com/office/drawing/2014/main" id="{7F89D46E-C795-F94E-A527-ED93594293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5" name="TextBox 362">
                <a:extLst>
                  <a:ext uri="{FF2B5EF4-FFF2-40B4-BE49-F238E27FC236}">
                    <a16:creationId xmlns:a16="http://schemas.microsoft.com/office/drawing/2014/main" id="{B37755F6-392B-624D-9A1E-E90006DAD6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57719" name="TextBox 237">
              <a:extLst>
                <a:ext uri="{FF2B5EF4-FFF2-40B4-BE49-F238E27FC236}">
                  <a16:creationId xmlns:a16="http://schemas.microsoft.com/office/drawing/2014/main" id="{5B598B1F-BE01-F045-985C-B48A0301C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721" name="Group 239">
              <a:extLst>
                <a:ext uri="{FF2B5EF4-FFF2-40B4-BE49-F238E27FC236}">
                  <a16:creationId xmlns:a16="http://schemas.microsoft.com/office/drawing/2014/main" id="{E6723588-76FA-2543-97DB-EBFD2B882A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9" name="TextBox 353">
                <a:extLst>
                  <a:ext uri="{FF2B5EF4-FFF2-40B4-BE49-F238E27FC236}">
                    <a16:creationId xmlns:a16="http://schemas.microsoft.com/office/drawing/2014/main" id="{A26C6097-8876-7942-BE2F-D6B11C2099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1" name="TextBox 356">
                <a:extLst>
                  <a:ext uri="{FF2B5EF4-FFF2-40B4-BE49-F238E27FC236}">
                    <a16:creationId xmlns:a16="http://schemas.microsoft.com/office/drawing/2014/main" id="{02F85E22-005A-E249-AA8C-CB322F8E6B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2" name="Group 240">
              <a:extLst>
                <a:ext uri="{FF2B5EF4-FFF2-40B4-BE49-F238E27FC236}">
                  <a16:creationId xmlns:a16="http://schemas.microsoft.com/office/drawing/2014/main" id="{90FAF677-B03A-5144-B915-8B4ADE7F47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3" name="TextBox 347">
                <a:extLst>
                  <a:ext uri="{FF2B5EF4-FFF2-40B4-BE49-F238E27FC236}">
                    <a16:creationId xmlns:a16="http://schemas.microsoft.com/office/drawing/2014/main" id="{97B587FA-EB04-154C-A857-297158B77C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5" name="TextBox 349">
                <a:extLst>
                  <a:ext uri="{FF2B5EF4-FFF2-40B4-BE49-F238E27FC236}">
                    <a16:creationId xmlns:a16="http://schemas.microsoft.com/office/drawing/2014/main" id="{020CC574-2BFD-1345-AAF9-A700E66A49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3" name="Group 241">
              <a:extLst>
                <a:ext uri="{FF2B5EF4-FFF2-40B4-BE49-F238E27FC236}">
                  <a16:creationId xmlns:a16="http://schemas.microsoft.com/office/drawing/2014/main" id="{06B87F63-8F23-2D4B-AF32-DF32E7A341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9" name="TextBox 343">
                <a:extLst>
                  <a:ext uri="{FF2B5EF4-FFF2-40B4-BE49-F238E27FC236}">
                    <a16:creationId xmlns:a16="http://schemas.microsoft.com/office/drawing/2014/main" id="{93F08409-E492-0241-BC64-B9B45FAE8D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4" name="Group 243">
              <a:extLst>
                <a:ext uri="{FF2B5EF4-FFF2-40B4-BE49-F238E27FC236}">
                  <a16:creationId xmlns:a16="http://schemas.microsoft.com/office/drawing/2014/main" id="{A8C63573-2771-BD4F-9473-67EC4B7D2B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7" name="TextBox 341">
                <a:extLst>
                  <a:ext uri="{FF2B5EF4-FFF2-40B4-BE49-F238E27FC236}">
                    <a16:creationId xmlns:a16="http://schemas.microsoft.com/office/drawing/2014/main" id="{359F121C-ECD2-A741-A80F-51A2043FDA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5" name="Group 244">
              <a:extLst>
                <a:ext uri="{FF2B5EF4-FFF2-40B4-BE49-F238E27FC236}">
                  <a16:creationId xmlns:a16="http://schemas.microsoft.com/office/drawing/2014/main" id="{5385C6D2-FCE5-4B4E-9FF6-F902258F20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5" name="TextBox 339">
                <a:extLst>
                  <a:ext uri="{FF2B5EF4-FFF2-40B4-BE49-F238E27FC236}">
                    <a16:creationId xmlns:a16="http://schemas.microsoft.com/office/drawing/2014/main" id="{E0E4C93E-4967-A346-B0F3-9C49D75342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6" name="Group 245">
              <a:extLst>
                <a:ext uri="{FF2B5EF4-FFF2-40B4-BE49-F238E27FC236}">
                  <a16:creationId xmlns:a16="http://schemas.microsoft.com/office/drawing/2014/main" id="{270BDFC3-E266-8A47-81C8-2E45FB953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57792" name="TextBox 335">
                <a:extLst>
                  <a:ext uri="{FF2B5EF4-FFF2-40B4-BE49-F238E27FC236}">
                    <a16:creationId xmlns:a16="http://schemas.microsoft.com/office/drawing/2014/main" id="{E5AAC241-72F3-464A-9198-A281FB860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27" name="Group 249">
              <a:extLst>
                <a:ext uri="{FF2B5EF4-FFF2-40B4-BE49-F238E27FC236}">
                  <a16:creationId xmlns:a16="http://schemas.microsoft.com/office/drawing/2014/main" id="{CAC1F3AC-A005-324C-83AD-DD963D5F6B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1" name="TextBox 316">
                <a:extLst>
                  <a:ext uri="{FF2B5EF4-FFF2-40B4-BE49-F238E27FC236}">
                    <a16:creationId xmlns:a16="http://schemas.microsoft.com/office/drawing/2014/main" id="{30C713E7-83BA-0F48-96F7-0B9ABCB7A5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8" name="Group 251">
              <a:extLst>
                <a:ext uri="{FF2B5EF4-FFF2-40B4-BE49-F238E27FC236}">
                  <a16:creationId xmlns:a16="http://schemas.microsoft.com/office/drawing/2014/main" id="{189AEF4F-E14E-7F46-8483-A06EED7AC9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9" name="TextBox 314">
                <a:extLst>
                  <a:ext uri="{FF2B5EF4-FFF2-40B4-BE49-F238E27FC236}">
                    <a16:creationId xmlns:a16="http://schemas.microsoft.com/office/drawing/2014/main" id="{87A3E5A6-1EF0-F445-A888-925B10516B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9" name="Group 252">
              <a:extLst>
                <a:ext uri="{FF2B5EF4-FFF2-40B4-BE49-F238E27FC236}">
                  <a16:creationId xmlns:a16="http://schemas.microsoft.com/office/drawing/2014/main" id="{99864BE6-0ABE-A24B-838F-8A1C63E8A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7" name="TextBox 312">
                <a:extLst>
                  <a:ext uri="{FF2B5EF4-FFF2-40B4-BE49-F238E27FC236}">
                    <a16:creationId xmlns:a16="http://schemas.microsoft.com/office/drawing/2014/main" id="{99845A51-73E4-9248-82BC-588FB3B217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0" name="Group 253">
              <a:extLst>
                <a:ext uri="{FF2B5EF4-FFF2-40B4-BE49-F238E27FC236}">
                  <a16:creationId xmlns:a16="http://schemas.microsoft.com/office/drawing/2014/main" id="{16E68908-3030-F042-AC0D-E6ECD404FF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5" name="TextBox 310">
                <a:extLst>
                  <a:ext uri="{FF2B5EF4-FFF2-40B4-BE49-F238E27FC236}">
                    <a16:creationId xmlns:a16="http://schemas.microsoft.com/office/drawing/2014/main" id="{DE73601D-3AB6-244E-8260-9A7CB724CC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7731" name="Group 254">
              <a:extLst>
                <a:ext uri="{FF2B5EF4-FFF2-40B4-BE49-F238E27FC236}">
                  <a16:creationId xmlns:a16="http://schemas.microsoft.com/office/drawing/2014/main" id="{685F21D9-47B8-6348-9197-223DFCCB8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3" name="TextBox 308">
                <a:extLst>
                  <a:ext uri="{FF2B5EF4-FFF2-40B4-BE49-F238E27FC236}">
                    <a16:creationId xmlns:a16="http://schemas.microsoft.com/office/drawing/2014/main" id="{68B2ACA9-CA2F-5641-887E-D518FA3072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2" name="Group 255">
              <a:extLst>
                <a:ext uri="{FF2B5EF4-FFF2-40B4-BE49-F238E27FC236}">
                  <a16:creationId xmlns:a16="http://schemas.microsoft.com/office/drawing/2014/main" id="{62CDC6CC-95D0-DD45-AA8D-CA53B91CB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57780" name="TextBox 305">
                <a:extLst>
                  <a:ext uri="{FF2B5EF4-FFF2-40B4-BE49-F238E27FC236}">
                    <a16:creationId xmlns:a16="http://schemas.microsoft.com/office/drawing/2014/main" id="{443F1592-4519-B846-BDEA-CC7B0019A5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3" name="Group 256">
              <a:extLst>
                <a:ext uri="{FF2B5EF4-FFF2-40B4-BE49-F238E27FC236}">
                  <a16:creationId xmlns:a16="http://schemas.microsoft.com/office/drawing/2014/main" id="{F4F804E7-4596-CE41-B777-3FABBCA23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57778" name="TextBox 303">
                <a:extLst>
                  <a:ext uri="{FF2B5EF4-FFF2-40B4-BE49-F238E27FC236}">
                    <a16:creationId xmlns:a16="http://schemas.microsoft.com/office/drawing/2014/main" id="{12F11320-8FC1-2F48-B5F9-C9F4B5E7B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4" name="Group 257">
              <a:extLst>
                <a:ext uri="{FF2B5EF4-FFF2-40B4-BE49-F238E27FC236}">
                  <a16:creationId xmlns:a16="http://schemas.microsoft.com/office/drawing/2014/main" id="{EF84E00F-11EF-0A46-901D-CEE6590C32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57776" name="TextBox 301">
                <a:extLst>
                  <a:ext uri="{FF2B5EF4-FFF2-40B4-BE49-F238E27FC236}">
                    <a16:creationId xmlns:a16="http://schemas.microsoft.com/office/drawing/2014/main" id="{7E161B51-F1CA-5842-982B-698303290A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5" name="Group 258">
              <a:extLst>
                <a:ext uri="{FF2B5EF4-FFF2-40B4-BE49-F238E27FC236}">
                  <a16:creationId xmlns:a16="http://schemas.microsoft.com/office/drawing/2014/main" id="{8DB4B2F6-BA7F-F948-956C-9597376384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57770" name="Group 295">
                <a:extLst>
                  <a:ext uri="{FF2B5EF4-FFF2-40B4-BE49-F238E27FC236}">
                    <a16:creationId xmlns:a16="http://schemas.microsoft.com/office/drawing/2014/main" id="{1BB279B4-9216-F145-A835-26C0502C8E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57774" name="TextBox 299">
                  <a:extLst>
                    <a:ext uri="{FF2B5EF4-FFF2-40B4-BE49-F238E27FC236}">
                      <a16:creationId xmlns:a16="http://schemas.microsoft.com/office/drawing/2014/main" id="{94DCBB82-42B0-384D-80AC-8740A31C60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71" name="Group 296">
                <a:extLst>
                  <a:ext uri="{FF2B5EF4-FFF2-40B4-BE49-F238E27FC236}">
                    <a16:creationId xmlns:a16="http://schemas.microsoft.com/office/drawing/2014/main" id="{00E543B4-D613-C845-A886-F6015A0BF2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57772" name="TextBox 297">
                  <a:extLst>
                    <a:ext uri="{FF2B5EF4-FFF2-40B4-BE49-F238E27FC236}">
                      <a16:creationId xmlns:a16="http://schemas.microsoft.com/office/drawing/2014/main" id="{5C323BAF-6381-7D43-94CC-28F5A3499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7736" name="Group 259">
              <a:extLst>
                <a:ext uri="{FF2B5EF4-FFF2-40B4-BE49-F238E27FC236}">
                  <a16:creationId xmlns:a16="http://schemas.microsoft.com/office/drawing/2014/main" id="{BD34C0E2-EFC4-9E40-A4C1-3AB97FF5A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9" name="TextBox 294">
                <a:extLst>
                  <a:ext uri="{FF2B5EF4-FFF2-40B4-BE49-F238E27FC236}">
                    <a16:creationId xmlns:a16="http://schemas.microsoft.com/office/drawing/2014/main" id="{10EB0492-0B5B-9D43-94B3-9FC541D567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7" name="Group 260">
              <a:extLst>
                <a:ext uri="{FF2B5EF4-FFF2-40B4-BE49-F238E27FC236}">
                  <a16:creationId xmlns:a16="http://schemas.microsoft.com/office/drawing/2014/main" id="{B8A92DC9-8D78-1B48-91E7-DE70653EA8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57766" name="TextBox 291">
                <a:extLst>
                  <a:ext uri="{FF2B5EF4-FFF2-40B4-BE49-F238E27FC236}">
                    <a16:creationId xmlns:a16="http://schemas.microsoft.com/office/drawing/2014/main" id="{D80EAEF5-F00B-7B45-9FBA-E452F68833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8" name="Group 261">
              <a:extLst>
                <a:ext uri="{FF2B5EF4-FFF2-40B4-BE49-F238E27FC236}">
                  <a16:creationId xmlns:a16="http://schemas.microsoft.com/office/drawing/2014/main" id="{CD4FD5FF-64DB-4840-842A-6AC5DB8A1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57764" name="TextBox 289">
                <a:extLst>
                  <a:ext uri="{FF2B5EF4-FFF2-40B4-BE49-F238E27FC236}">
                    <a16:creationId xmlns:a16="http://schemas.microsoft.com/office/drawing/2014/main" id="{179B80A4-D986-6048-9171-4436FA2E12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9" name="Group 262">
              <a:extLst>
                <a:ext uri="{FF2B5EF4-FFF2-40B4-BE49-F238E27FC236}">
                  <a16:creationId xmlns:a16="http://schemas.microsoft.com/office/drawing/2014/main" id="{5EAE9588-6047-1841-BC7F-DCA627D35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3" name="TextBox 288">
                <a:extLst>
                  <a:ext uri="{FF2B5EF4-FFF2-40B4-BE49-F238E27FC236}">
                    <a16:creationId xmlns:a16="http://schemas.microsoft.com/office/drawing/2014/main" id="{66BDB49F-9EE1-6340-9B13-073F775B48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40" name="Group 263">
              <a:extLst>
                <a:ext uri="{FF2B5EF4-FFF2-40B4-BE49-F238E27FC236}">
                  <a16:creationId xmlns:a16="http://schemas.microsoft.com/office/drawing/2014/main" id="{B51D0ECA-5495-964B-94BD-E165B2F242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1" name="TextBox 286">
                <a:extLst>
                  <a:ext uri="{FF2B5EF4-FFF2-40B4-BE49-F238E27FC236}">
                    <a16:creationId xmlns:a16="http://schemas.microsoft.com/office/drawing/2014/main" id="{B54505B0-6AB6-3E46-8CF8-749BF04699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41" name="Group 264">
              <a:extLst>
                <a:ext uri="{FF2B5EF4-FFF2-40B4-BE49-F238E27FC236}">
                  <a16:creationId xmlns:a16="http://schemas.microsoft.com/office/drawing/2014/main" id="{C5308E4B-E038-D845-88CD-7799427C78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57758" name="TextBox 283">
                <a:extLst>
                  <a:ext uri="{FF2B5EF4-FFF2-40B4-BE49-F238E27FC236}">
                    <a16:creationId xmlns:a16="http://schemas.microsoft.com/office/drawing/2014/main" id="{70487FDA-4615-7040-A3EA-417C924223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2" name="Group 265">
              <a:extLst>
                <a:ext uri="{FF2B5EF4-FFF2-40B4-BE49-F238E27FC236}">
                  <a16:creationId xmlns:a16="http://schemas.microsoft.com/office/drawing/2014/main" id="{CD455930-D3A8-F749-8656-386C994AAB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57756" name="TextBox 280">
                <a:extLst>
                  <a:ext uri="{FF2B5EF4-FFF2-40B4-BE49-F238E27FC236}">
                    <a16:creationId xmlns:a16="http://schemas.microsoft.com/office/drawing/2014/main" id="{297A19B4-A9BA-CC4F-B56E-41D09675D9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3" name="Group 266">
              <a:extLst>
                <a:ext uri="{FF2B5EF4-FFF2-40B4-BE49-F238E27FC236}">
                  <a16:creationId xmlns:a16="http://schemas.microsoft.com/office/drawing/2014/main" id="{25B0CDB9-81C5-6A47-89E2-DE2644E480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57754" name="TextBox 278">
                <a:extLst>
                  <a:ext uri="{FF2B5EF4-FFF2-40B4-BE49-F238E27FC236}">
                    <a16:creationId xmlns:a16="http://schemas.microsoft.com/office/drawing/2014/main" id="{038FB6EE-487C-EE4C-93A1-C463CA9108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4" name="Group 267">
              <a:extLst>
                <a:ext uri="{FF2B5EF4-FFF2-40B4-BE49-F238E27FC236}">
                  <a16:creationId xmlns:a16="http://schemas.microsoft.com/office/drawing/2014/main" id="{32298D44-9DA2-E74D-B85F-4C8D19CB0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57748" name="Group 272">
                <a:extLst>
                  <a:ext uri="{FF2B5EF4-FFF2-40B4-BE49-F238E27FC236}">
                    <a16:creationId xmlns:a16="http://schemas.microsoft.com/office/drawing/2014/main" id="{5BCFEA06-D817-294F-9E18-BD8381CCD7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9" name="Group 273">
                <a:extLst>
                  <a:ext uri="{FF2B5EF4-FFF2-40B4-BE49-F238E27FC236}">
                    <a16:creationId xmlns:a16="http://schemas.microsoft.com/office/drawing/2014/main" id="{FA9B8CC1-E01C-254A-8520-C99DBB479A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57750" name="TextBox 274">
                  <a:extLst>
                    <a:ext uri="{FF2B5EF4-FFF2-40B4-BE49-F238E27FC236}">
                      <a16:creationId xmlns:a16="http://schemas.microsoft.com/office/drawing/2014/main" id="{924E7A8D-358E-2140-AFD6-2BBF99B87F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7745" name="Group 268">
              <a:extLst>
                <a:ext uri="{FF2B5EF4-FFF2-40B4-BE49-F238E27FC236}">
                  <a16:creationId xmlns:a16="http://schemas.microsoft.com/office/drawing/2014/main" id="{041DA134-1908-7742-9378-4F55D2B997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57746" name="TextBox 270">
                <a:extLst>
                  <a:ext uri="{FF2B5EF4-FFF2-40B4-BE49-F238E27FC236}">
                    <a16:creationId xmlns:a16="http://schemas.microsoft.com/office/drawing/2014/main" id="{5D4A789F-1C01-8F44-975D-690887CAED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7700" name="Group 404">
            <a:extLst>
              <a:ext uri="{FF2B5EF4-FFF2-40B4-BE49-F238E27FC236}">
                <a16:creationId xmlns:a16="http://schemas.microsoft.com/office/drawing/2014/main" id="{905FA2AD-5220-EA48-8CAA-7C6925F9147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7703" name="TextBox 405">
              <a:extLst>
                <a:ext uri="{FF2B5EF4-FFF2-40B4-BE49-F238E27FC236}">
                  <a16:creationId xmlns:a16="http://schemas.microsoft.com/office/drawing/2014/main" id="{E8B358ED-E5E8-0142-A99C-E7C3607888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706" name="TextBox 411">
              <a:extLst>
                <a:ext uri="{FF2B5EF4-FFF2-40B4-BE49-F238E27FC236}">
                  <a16:creationId xmlns:a16="http://schemas.microsoft.com/office/drawing/2014/main" id="{CFCC6731-B485-3044-AEA5-26061AB1E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708" name="TextBox 413">
              <a:extLst>
                <a:ext uri="{FF2B5EF4-FFF2-40B4-BE49-F238E27FC236}">
                  <a16:creationId xmlns:a16="http://schemas.microsoft.com/office/drawing/2014/main" id="{9CBBAE06-2BD2-E64F-A4DE-0A37B877E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2" name="TextBox 228">
            <a:extLst>
              <a:ext uri="{FF2B5EF4-FFF2-40B4-BE49-F238E27FC236}">
                <a16:creationId xmlns:a16="http://schemas.microsoft.com/office/drawing/2014/main" id="{69801ACE-7B57-72FA-E7FC-8E4A871AC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657" y="2242243"/>
            <a:ext cx="996664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Write Enable</a:t>
            </a:r>
          </a:p>
        </p:txBody>
      </p:sp>
      <p:sp>
        <p:nvSpPr>
          <p:cNvPr id="3" name="TextBox 233">
            <a:extLst>
              <a:ext uri="{FF2B5EF4-FFF2-40B4-BE49-F238E27FC236}">
                <a16:creationId xmlns:a16="http://schemas.microsoft.com/office/drawing/2014/main" id="{495E4948-7912-24F5-BC4A-E38CCC270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9076" y="2122032"/>
            <a:ext cx="538996" cy="400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Write </a:t>
            </a:r>
          </a:p>
          <a:p>
            <a:pPr algn="ctr"/>
            <a:r>
              <a:rPr lang="en-US" altLang="en-US" sz="1000">
                <a:solidFill>
                  <a:srgbClr val="FF0000"/>
                </a:solidFill>
              </a:rPr>
              <a:t>Select</a:t>
            </a:r>
          </a:p>
        </p:txBody>
      </p:sp>
      <p:sp>
        <p:nvSpPr>
          <p:cNvPr id="4" name="TextBox 234">
            <a:extLst>
              <a:ext uri="{FF2B5EF4-FFF2-40B4-BE49-F238E27FC236}">
                <a16:creationId xmlns:a16="http://schemas.microsoft.com/office/drawing/2014/main" id="{3BA1AC61-64EB-D4F9-A263-19EC7AE82B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4588" y="2699432"/>
            <a:ext cx="1219651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Port0 Read Select</a:t>
            </a:r>
          </a:p>
        </p:txBody>
      </p:sp>
      <p:sp>
        <p:nvSpPr>
          <p:cNvPr id="5" name="TextBox 236">
            <a:extLst>
              <a:ext uri="{FF2B5EF4-FFF2-40B4-BE49-F238E27FC236}">
                <a16:creationId xmlns:a16="http://schemas.microsoft.com/office/drawing/2014/main" id="{9414CA07-2A0D-BED3-46A3-9C9F9010E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4588" y="3613845"/>
            <a:ext cx="1219651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Port1 Read Select</a:t>
            </a:r>
          </a:p>
        </p:txBody>
      </p:sp>
      <p:sp>
        <p:nvSpPr>
          <p:cNvPr id="6" name="TextBox 249">
            <a:extLst>
              <a:ext uri="{FF2B5EF4-FFF2-40B4-BE49-F238E27FC236}">
                <a16:creationId xmlns:a16="http://schemas.microsoft.com/office/drawing/2014/main" id="{FBD31186-179E-89CE-3BEB-C840A1F49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3310" y="3777395"/>
            <a:ext cx="502122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Input 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924AAEF8-FAE4-677F-F6B2-35FA87104EB6}"/>
              </a:ext>
            </a:extLst>
          </p:cNvPr>
          <p:cNvSpPr/>
          <p:nvPr/>
        </p:nvSpPr>
        <p:spPr>
          <a:xfrm>
            <a:off x="4381145" y="2613017"/>
            <a:ext cx="1254565" cy="554215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8" name="TextBox 236">
            <a:extLst>
              <a:ext uri="{FF2B5EF4-FFF2-40B4-BE49-F238E27FC236}">
                <a16:creationId xmlns:a16="http://schemas.microsoft.com/office/drawing/2014/main" id="{1EC8AF45-4BD7-54B5-E98C-A48B764802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60449" y="2247790"/>
            <a:ext cx="121965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Inputs to the </a:t>
            </a:r>
          </a:p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4-to-1 bus MUX</a:t>
            </a:r>
          </a:p>
        </p:txBody>
      </p:sp>
    </p:spTree>
    <p:extLst>
      <p:ext uri="{BB962C8B-B14F-4D97-AF65-F5344CB8AC3E}">
        <p14:creationId xmlns:p14="http://schemas.microsoft.com/office/powerpoint/2010/main" val="1751091639"/>
      </p:ext>
    </p:extLst>
  </p:cSld>
  <p:clrMapOvr>
    <a:masterClrMapping/>
  </p:clrMapOvr>
  <p:transition/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97" name="Group 29">
            <a:extLst>
              <a:ext uri="{FF2B5EF4-FFF2-40B4-BE49-F238E27FC236}">
                <a16:creationId xmlns:a16="http://schemas.microsoft.com/office/drawing/2014/main" id="{92CC091B-4234-234D-9DBB-BD5C369E5F2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7834" name="Group 49">
              <a:extLst>
                <a:ext uri="{FF2B5EF4-FFF2-40B4-BE49-F238E27FC236}">
                  <a16:creationId xmlns:a16="http://schemas.microsoft.com/office/drawing/2014/main" id="{30572674-3C39-B249-9C07-8EFB055F7A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8000" name="Group 33">
                <a:extLst>
                  <a:ext uri="{FF2B5EF4-FFF2-40B4-BE49-F238E27FC236}">
                    <a16:creationId xmlns:a16="http://schemas.microsoft.com/office/drawing/2014/main" id="{75C3CED0-16A8-834A-9FED-ADE076004B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8042" name="TextBox 467">
                  <a:extLst>
                    <a:ext uri="{FF2B5EF4-FFF2-40B4-BE49-F238E27FC236}">
                      <a16:creationId xmlns:a16="http://schemas.microsoft.com/office/drawing/2014/main" id="{A59AB5BE-9D1D-554F-A404-3188C17439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01" name="Group 34">
                <a:extLst>
                  <a:ext uri="{FF2B5EF4-FFF2-40B4-BE49-F238E27FC236}">
                    <a16:creationId xmlns:a16="http://schemas.microsoft.com/office/drawing/2014/main" id="{096E4319-0F47-664D-858A-DDA2286DE3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8040" name="TextBox 469">
                  <a:extLst>
                    <a:ext uri="{FF2B5EF4-FFF2-40B4-BE49-F238E27FC236}">
                      <a16:creationId xmlns:a16="http://schemas.microsoft.com/office/drawing/2014/main" id="{FB36BBCA-B928-954A-AE73-988F33F3FE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8003" name="TextBox 472">
                <a:extLst>
                  <a:ext uri="{FF2B5EF4-FFF2-40B4-BE49-F238E27FC236}">
                    <a16:creationId xmlns:a16="http://schemas.microsoft.com/office/drawing/2014/main" id="{CC5E2DBF-7918-8A46-8625-D04E7D4C0F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58004" name="Group 441">
                <a:extLst>
                  <a:ext uri="{FF2B5EF4-FFF2-40B4-BE49-F238E27FC236}">
                    <a16:creationId xmlns:a16="http://schemas.microsoft.com/office/drawing/2014/main" id="{9D035A91-391F-8D4F-A534-B6781170AA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8023" name="Group 450">
                  <a:extLst>
                    <a:ext uri="{FF2B5EF4-FFF2-40B4-BE49-F238E27FC236}">
                      <a16:creationId xmlns:a16="http://schemas.microsoft.com/office/drawing/2014/main" id="{4CC2D4A2-8CD5-C649-8E78-CD055D3A4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8037" name="TextBox 464">
                    <a:extLst>
                      <a:ext uri="{FF2B5EF4-FFF2-40B4-BE49-F238E27FC236}">
                        <a16:creationId xmlns:a16="http://schemas.microsoft.com/office/drawing/2014/main" id="{321DB9E8-E55A-D24B-9D11-D6BA889F73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9" name="TextBox 466">
                    <a:extLst>
                      <a:ext uri="{FF2B5EF4-FFF2-40B4-BE49-F238E27FC236}">
                        <a16:creationId xmlns:a16="http://schemas.microsoft.com/office/drawing/2014/main" id="{DAC41DD6-336A-4F4C-B481-3F6E2AE2CA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58024" name="Group 451">
                  <a:extLst>
                    <a:ext uri="{FF2B5EF4-FFF2-40B4-BE49-F238E27FC236}">
                      <a16:creationId xmlns:a16="http://schemas.microsoft.com/office/drawing/2014/main" id="{171D77BA-0D1C-A442-866B-96A6C75C54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8034" name="TextBox 461">
                    <a:extLst>
                      <a:ext uri="{FF2B5EF4-FFF2-40B4-BE49-F238E27FC236}">
                        <a16:creationId xmlns:a16="http://schemas.microsoft.com/office/drawing/2014/main" id="{4E455082-2020-464C-A7F9-9B6E78EC5D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6" name="TextBox 463">
                    <a:extLst>
                      <a:ext uri="{FF2B5EF4-FFF2-40B4-BE49-F238E27FC236}">
                        <a16:creationId xmlns:a16="http://schemas.microsoft.com/office/drawing/2014/main" id="{891B6CBF-E94D-BA4C-95C2-FFBDBFB96D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58025" name="Group 452">
                  <a:extLst>
                    <a:ext uri="{FF2B5EF4-FFF2-40B4-BE49-F238E27FC236}">
                      <a16:creationId xmlns:a16="http://schemas.microsoft.com/office/drawing/2014/main" id="{73C399D7-84D8-624B-9CB4-AC09870773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8031" name="TextBox 458">
                    <a:extLst>
                      <a:ext uri="{FF2B5EF4-FFF2-40B4-BE49-F238E27FC236}">
                        <a16:creationId xmlns:a16="http://schemas.microsoft.com/office/drawing/2014/main" id="{CFB87ACF-9E4D-9A44-8D45-94CDBB1F4D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3" name="TextBox 460">
                    <a:extLst>
                      <a:ext uri="{FF2B5EF4-FFF2-40B4-BE49-F238E27FC236}">
                        <a16:creationId xmlns:a16="http://schemas.microsoft.com/office/drawing/2014/main" id="{6581E9CB-9653-7F42-9DA1-E0CB17D34E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8027" name="Group 453">
                  <a:extLst>
                    <a:ext uri="{FF2B5EF4-FFF2-40B4-BE49-F238E27FC236}">
                      <a16:creationId xmlns:a16="http://schemas.microsoft.com/office/drawing/2014/main" id="{80C5B454-BAB6-AF4B-A9F2-DA63F2404B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8028" name="TextBox 455">
                    <a:extLst>
                      <a:ext uri="{FF2B5EF4-FFF2-40B4-BE49-F238E27FC236}">
                        <a16:creationId xmlns:a16="http://schemas.microsoft.com/office/drawing/2014/main" id="{EFD88831-594E-1B4D-BAC0-69E380D5FD8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0" name="TextBox 457">
                    <a:extLst>
                      <a:ext uri="{FF2B5EF4-FFF2-40B4-BE49-F238E27FC236}">
                        <a16:creationId xmlns:a16="http://schemas.microsoft.com/office/drawing/2014/main" id="{060D5495-C61A-F246-BCB1-EF1B0F2A2A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8005" name="Group 44">
                <a:extLst>
                  <a:ext uri="{FF2B5EF4-FFF2-40B4-BE49-F238E27FC236}">
                    <a16:creationId xmlns:a16="http://schemas.microsoft.com/office/drawing/2014/main" id="{B7AAB644-F373-EA44-B7FE-6C586894CE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8021" name="TextBox 443">
                  <a:extLst>
                    <a:ext uri="{FF2B5EF4-FFF2-40B4-BE49-F238E27FC236}">
                      <a16:creationId xmlns:a16="http://schemas.microsoft.com/office/drawing/2014/main" id="{AFD1DB48-A1EA-5F41-BA71-15478FF8BA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06" name="Group 48">
                <a:extLst>
                  <a:ext uri="{FF2B5EF4-FFF2-40B4-BE49-F238E27FC236}">
                    <a16:creationId xmlns:a16="http://schemas.microsoft.com/office/drawing/2014/main" id="{0115EDAA-4C40-314A-B320-8E6079B8C5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8019" name="TextBox 445">
                  <a:extLst>
                    <a:ext uri="{FF2B5EF4-FFF2-40B4-BE49-F238E27FC236}">
                      <a16:creationId xmlns:a16="http://schemas.microsoft.com/office/drawing/2014/main" id="{896D7833-74F3-9843-9C62-6AE854EDD5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8007" name="TextBox 448">
                <a:extLst>
                  <a:ext uri="{FF2B5EF4-FFF2-40B4-BE49-F238E27FC236}">
                    <a16:creationId xmlns:a16="http://schemas.microsoft.com/office/drawing/2014/main" id="{BCEBC3EF-0F29-2B4F-B22F-62A2E82C00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58008" name="TextBox 474">
                <a:extLst>
                  <a:ext uri="{FF2B5EF4-FFF2-40B4-BE49-F238E27FC236}">
                    <a16:creationId xmlns:a16="http://schemas.microsoft.com/office/drawing/2014/main" id="{91EAF65E-02E9-5E45-BC61-0C86B17EE8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58009" name="Group 475">
                <a:extLst>
                  <a:ext uri="{FF2B5EF4-FFF2-40B4-BE49-F238E27FC236}">
                    <a16:creationId xmlns:a16="http://schemas.microsoft.com/office/drawing/2014/main" id="{2D2F22B6-5038-1641-9A6C-0C3A3A2C3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8017" name="TextBox 476">
                  <a:extLst>
                    <a:ext uri="{FF2B5EF4-FFF2-40B4-BE49-F238E27FC236}">
                      <a16:creationId xmlns:a16="http://schemas.microsoft.com/office/drawing/2014/main" id="{2A620340-8AB4-3D41-927D-F76CEA5491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10" name="Group 478">
                <a:extLst>
                  <a:ext uri="{FF2B5EF4-FFF2-40B4-BE49-F238E27FC236}">
                    <a16:creationId xmlns:a16="http://schemas.microsoft.com/office/drawing/2014/main" id="{C22EC9A1-67F6-FD47-82A1-473362A2FC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8015" name="TextBox 482">
                  <a:extLst>
                    <a:ext uri="{FF2B5EF4-FFF2-40B4-BE49-F238E27FC236}">
                      <a16:creationId xmlns:a16="http://schemas.microsoft.com/office/drawing/2014/main" id="{06B5F227-430A-124B-AF7A-268015F001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11" name="Group 498">
                <a:extLst>
                  <a:ext uri="{FF2B5EF4-FFF2-40B4-BE49-F238E27FC236}">
                    <a16:creationId xmlns:a16="http://schemas.microsoft.com/office/drawing/2014/main" id="{4629BDBF-15EB-9F47-9E81-C9289BF9A7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8013" name="TextBox 499">
                  <a:extLst>
                    <a:ext uri="{FF2B5EF4-FFF2-40B4-BE49-F238E27FC236}">
                      <a16:creationId xmlns:a16="http://schemas.microsoft.com/office/drawing/2014/main" id="{777E364B-EE3E-C84E-87D5-148B437ECC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835" name="Group 132">
              <a:extLst>
                <a:ext uri="{FF2B5EF4-FFF2-40B4-BE49-F238E27FC236}">
                  <a16:creationId xmlns:a16="http://schemas.microsoft.com/office/drawing/2014/main" id="{2FA509E2-35B6-4E4D-90B9-554E7BE163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836" name="Group 6">
              <a:extLst>
                <a:ext uri="{FF2B5EF4-FFF2-40B4-BE49-F238E27FC236}">
                  <a16:creationId xmlns:a16="http://schemas.microsoft.com/office/drawing/2014/main" id="{1F5A265D-ED13-7841-A158-092497254E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7974" name="Group 55">
                <a:extLst>
                  <a:ext uri="{FF2B5EF4-FFF2-40B4-BE49-F238E27FC236}">
                    <a16:creationId xmlns:a16="http://schemas.microsoft.com/office/drawing/2014/main" id="{6A59B58F-3612-9145-9937-88589BB5C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7995" name="TextBox 57">
                  <a:extLst>
                    <a:ext uri="{FF2B5EF4-FFF2-40B4-BE49-F238E27FC236}">
                      <a16:creationId xmlns:a16="http://schemas.microsoft.com/office/drawing/2014/main" id="{B6D88661-5A9E-5F49-919D-239D44D520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7975" name="TextBox 59">
                <a:extLst>
                  <a:ext uri="{FF2B5EF4-FFF2-40B4-BE49-F238E27FC236}">
                    <a16:creationId xmlns:a16="http://schemas.microsoft.com/office/drawing/2014/main" id="{53C7DDE4-2F50-9048-8CB6-03BEBE0308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57837" name="Group 17">
              <a:extLst>
                <a:ext uri="{FF2B5EF4-FFF2-40B4-BE49-F238E27FC236}">
                  <a16:creationId xmlns:a16="http://schemas.microsoft.com/office/drawing/2014/main" id="{F8759F32-97BD-3D45-835F-51A8E4AC8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7968" name="Group 16">
                <a:extLst>
                  <a:ext uri="{FF2B5EF4-FFF2-40B4-BE49-F238E27FC236}">
                    <a16:creationId xmlns:a16="http://schemas.microsoft.com/office/drawing/2014/main" id="{6D162C16-EE86-B04B-A933-F8FEEBAE18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7972" name="TextBox 82">
                  <a:extLst>
                    <a:ext uri="{FF2B5EF4-FFF2-40B4-BE49-F238E27FC236}">
                      <a16:creationId xmlns:a16="http://schemas.microsoft.com/office/drawing/2014/main" id="{81FB5C18-ADE1-FE48-A66F-019747E418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969" name="TextBox 87">
                <a:extLst>
                  <a:ext uri="{FF2B5EF4-FFF2-40B4-BE49-F238E27FC236}">
                    <a16:creationId xmlns:a16="http://schemas.microsoft.com/office/drawing/2014/main" id="{CA6E932B-9397-E943-97BD-CC4D1D2B7A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38" name="Group 154">
              <a:extLst>
                <a:ext uri="{FF2B5EF4-FFF2-40B4-BE49-F238E27FC236}">
                  <a16:creationId xmlns:a16="http://schemas.microsoft.com/office/drawing/2014/main" id="{5798C3B7-BD74-6E45-97F9-D05B12B5AD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7961" name="TextBox 155">
                <a:extLst>
                  <a:ext uri="{FF2B5EF4-FFF2-40B4-BE49-F238E27FC236}">
                    <a16:creationId xmlns:a16="http://schemas.microsoft.com/office/drawing/2014/main" id="{C82FCF0C-EE04-0041-884F-F36B594D1B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964" name="TextBox 161">
                <a:extLst>
                  <a:ext uri="{FF2B5EF4-FFF2-40B4-BE49-F238E27FC236}">
                    <a16:creationId xmlns:a16="http://schemas.microsoft.com/office/drawing/2014/main" id="{F036B3E8-F888-6B48-AC98-BD2F71D43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39" name="Group 138">
              <a:extLst>
                <a:ext uri="{FF2B5EF4-FFF2-40B4-BE49-F238E27FC236}">
                  <a16:creationId xmlns:a16="http://schemas.microsoft.com/office/drawing/2014/main" id="{157334D7-66FE-C247-9550-12AF847CD3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7954" name="TextBox 139">
                <a:extLst>
                  <a:ext uri="{FF2B5EF4-FFF2-40B4-BE49-F238E27FC236}">
                    <a16:creationId xmlns:a16="http://schemas.microsoft.com/office/drawing/2014/main" id="{AC8BCD70-F7CF-9441-9C05-6F3AECE4C4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957" name="TextBox 145">
                <a:extLst>
                  <a:ext uri="{FF2B5EF4-FFF2-40B4-BE49-F238E27FC236}">
                    <a16:creationId xmlns:a16="http://schemas.microsoft.com/office/drawing/2014/main" id="{DA9B8BAF-634D-C447-B41F-7DD63306D1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42" name="Group 37">
              <a:extLst>
                <a:ext uri="{FF2B5EF4-FFF2-40B4-BE49-F238E27FC236}">
                  <a16:creationId xmlns:a16="http://schemas.microsoft.com/office/drawing/2014/main" id="{6E122C03-50CC-234A-9B43-3F81691D9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953" name="TextBox 36">
                <a:extLst>
                  <a:ext uri="{FF2B5EF4-FFF2-40B4-BE49-F238E27FC236}">
                    <a16:creationId xmlns:a16="http://schemas.microsoft.com/office/drawing/2014/main" id="{36C9DA28-4CB5-BF47-BF0B-FC40971A55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47" name="Group 186">
              <a:extLst>
                <a:ext uri="{FF2B5EF4-FFF2-40B4-BE49-F238E27FC236}">
                  <a16:creationId xmlns:a16="http://schemas.microsoft.com/office/drawing/2014/main" id="{53C2453E-E8A0-014A-B5E7-65570B8F7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51" name="Group 23">
              <a:extLst>
                <a:ext uri="{FF2B5EF4-FFF2-40B4-BE49-F238E27FC236}">
                  <a16:creationId xmlns:a16="http://schemas.microsoft.com/office/drawing/2014/main" id="{CD06AF3D-AFB8-214E-96D8-58E0383FA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7937" name="Group 43">
                <a:extLst>
                  <a:ext uri="{FF2B5EF4-FFF2-40B4-BE49-F238E27FC236}">
                    <a16:creationId xmlns:a16="http://schemas.microsoft.com/office/drawing/2014/main" id="{53C86492-A8F4-D549-ABC0-AA887DC2A6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7945" name="Group 38">
                  <a:extLst>
                    <a:ext uri="{FF2B5EF4-FFF2-40B4-BE49-F238E27FC236}">
                      <a16:creationId xmlns:a16="http://schemas.microsoft.com/office/drawing/2014/main" id="{500499D0-1BFA-AF41-BCB7-F699D32395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7948" name="TextBox 39">
                    <a:extLst>
                      <a:ext uri="{FF2B5EF4-FFF2-40B4-BE49-F238E27FC236}">
                        <a16:creationId xmlns:a16="http://schemas.microsoft.com/office/drawing/2014/main" id="{4FEA4CEC-2CDD-7F45-B78D-9A74107254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7946" name="TextBox 41">
                  <a:extLst>
                    <a:ext uri="{FF2B5EF4-FFF2-40B4-BE49-F238E27FC236}">
                      <a16:creationId xmlns:a16="http://schemas.microsoft.com/office/drawing/2014/main" id="{0604B473-4668-5A4B-9E1A-105BC3693E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941" name="Group 106">
                <a:extLst>
                  <a:ext uri="{FF2B5EF4-FFF2-40B4-BE49-F238E27FC236}">
                    <a16:creationId xmlns:a16="http://schemas.microsoft.com/office/drawing/2014/main" id="{03532D82-D8A1-2B41-BB33-6CF35000E0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7944" name="TextBox 108">
                  <a:extLst>
                    <a:ext uri="{FF2B5EF4-FFF2-40B4-BE49-F238E27FC236}">
                      <a16:creationId xmlns:a16="http://schemas.microsoft.com/office/drawing/2014/main" id="{8F1E448F-B3AE-244B-97B2-58D2581D51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53" name="Group 5">
              <a:extLst>
                <a:ext uri="{FF2B5EF4-FFF2-40B4-BE49-F238E27FC236}">
                  <a16:creationId xmlns:a16="http://schemas.microsoft.com/office/drawing/2014/main" id="{491BA20D-02AE-A44E-B19D-90664DE896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7935" name="TextBox 483">
                <a:extLst>
                  <a:ext uri="{FF2B5EF4-FFF2-40B4-BE49-F238E27FC236}">
                    <a16:creationId xmlns:a16="http://schemas.microsoft.com/office/drawing/2014/main" id="{CFC3A13D-F918-934A-B168-F457213C6B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855" name="Group 32">
              <a:extLst>
                <a:ext uri="{FF2B5EF4-FFF2-40B4-BE49-F238E27FC236}">
                  <a16:creationId xmlns:a16="http://schemas.microsoft.com/office/drawing/2014/main" id="{4D026015-FD94-DB46-9056-9D6BBE130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7927" name="Group 491">
                <a:extLst>
                  <a:ext uri="{FF2B5EF4-FFF2-40B4-BE49-F238E27FC236}">
                    <a16:creationId xmlns:a16="http://schemas.microsoft.com/office/drawing/2014/main" id="{A1C3DE24-D9CB-1247-A07E-6FDA0497F5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7933" name="TextBox 492">
                  <a:extLst>
                    <a:ext uri="{FF2B5EF4-FFF2-40B4-BE49-F238E27FC236}">
                      <a16:creationId xmlns:a16="http://schemas.microsoft.com/office/drawing/2014/main" id="{0196FB55-0164-F04A-AB3C-D12B24A713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928" name="Group 494">
                <a:extLst>
                  <a:ext uri="{FF2B5EF4-FFF2-40B4-BE49-F238E27FC236}">
                    <a16:creationId xmlns:a16="http://schemas.microsoft.com/office/drawing/2014/main" id="{4AFF5460-8C3B-3B41-9B46-C274F2F3BD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7931" name="TextBox 495">
                  <a:extLst>
                    <a:ext uri="{FF2B5EF4-FFF2-40B4-BE49-F238E27FC236}">
                      <a16:creationId xmlns:a16="http://schemas.microsoft.com/office/drawing/2014/main" id="{D023413C-B80C-FD45-AEC0-4AF2C8AE28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929" name="TextBox 503">
                <a:extLst>
                  <a:ext uri="{FF2B5EF4-FFF2-40B4-BE49-F238E27FC236}">
                    <a16:creationId xmlns:a16="http://schemas.microsoft.com/office/drawing/2014/main" id="{32F9B7E9-3179-8048-8BBB-01E3D3A82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859" name="TextBox 12">
              <a:extLst>
                <a:ext uri="{FF2B5EF4-FFF2-40B4-BE49-F238E27FC236}">
                  <a16:creationId xmlns:a16="http://schemas.microsoft.com/office/drawing/2014/main" id="{75C4043F-9AB4-724E-8852-24BC8DDE1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57860" name="Group 317">
              <a:extLst>
                <a:ext uri="{FF2B5EF4-FFF2-40B4-BE49-F238E27FC236}">
                  <a16:creationId xmlns:a16="http://schemas.microsoft.com/office/drawing/2014/main" id="{6042D6FB-2A98-2347-A07A-19C8636730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7910" name="Group 318">
                <a:extLst>
                  <a:ext uri="{FF2B5EF4-FFF2-40B4-BE49-F238E27FC236}">
                    <a16:creationId xmlns:a16="http://schemas.microsoft.com/office/drawing/2014/main" id="{CE2E185B-5BB0-B547-AD92-DD28F7A01E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19" name="Group 327">
                  <a:extLst>
                    <a:ext uri="{FF2B5EF4-FFF2-40B4-BE49-F238E27FC236}">
                      <a16:creationId xmlns:a16="http://schemas.microsoft.com/office/drawing/2014/main" id="{0CB6ACC9-4D30-B74F-A59E-D7E718F5A8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7920" name="TextBox 7">
                    <a:extLst>
                      <a:ext uri="{FF2B5EF4-FFF2-40B4-BE49-F238E27FC236}">
                        <a16:creationId xmlns:a16="http://schemas.microsoft.com/office/drawing/2014/main" id="{FC705044-C3B9-F942-9FE3-FECD7B2F347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22" name="TextBox 329">
                    <a:extLst>
                      <a:ext uri="{FF2B5EF4-FFF2-40B4-BE49-F238E27FC236}">
                        <a16:creationId xmlns:a16="http://schemas.microsoft.com/office/drawing/2014/main" id="{D4935EBE-9C3A-0F41-BB4D-F94F64D005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57923" name="Group 330">
                    <a:extLst>
                      <a:ext uri="{FF2B5EF4-FFF2-40B4-BE49-F238E27FC236}">
                        <a16:creationId xmlns:a16="http://schemas.microsoft.com/office/drawing/2014/main" id="{84580572-5854-7F4F-9EA3-DC6FEE78E8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7925" name="TextBox 333">
                      <a:extLst>
                        <a:ext uri="{FF2B5EF4-FFF2-40B4-BE49-F238E27FC236}">
                          <a16:creationId xmlns:a16="http://schemas.microsoft.com/office/drawing/2014/main" id="{6B4DE561-FEBB-CA4E-8B12-40EB5C67E64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7924" name="TextBox 332">
                    <a:extLst>
                      <a:ext uri="{FF2B5EF4-FFF2-40B4-BE49-F238E27FC236}">
                        <a16:creationId xmlns:a16="http://schemas.microsoft.com/office/drawing/2014/main" id="{4B88C698-8840-E14A-A35E-7DE629D51B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61" name="Group 11">
              <a:extLst>
                <a:ext uri="{FF2B5EF4-FFF2-40B4-BE49-F238E27FC236}">
                  <a16:creationId xmlns:a16="http://schemas.microsoft.com/office/drawing/2014/main" id="{DD779FE8-4D9B-2842-9DEC-0A29B959A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66" name="Group 60">
              <a:extLst>
                <a:ext uri="{FF2B5EF4-FFF2-40B4-BE49-F238E27FC236}">
                  <a16:creationId xmlns:a16="http://schemas.microsoft.com/office/drawing/2014/main" id="{1BA11176-0688-434F-B403-66D3CD165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899" name="Group 53">
                <a:extLst>
                  <a:ext uri="{FF2B5EF4-FFF2-40B4-BE49-F238E27FC236}">
                    <a16:creationId xmlns:a16="http://schemas.microsoft.com/office/drawing/2014/main" id="{2416FACF-4106-504B-A911-0D6F124DEE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02" name="Group 52">
                  <a:extLst>
                    <a:ext uri="{FF2B5EF4-FFF2-40B4-BE49-F238E27FC236}">
                      <a16:creationId xmlns:a16="http://schemas.microsoft.com/office/drawing/2014/main" id="{5C9F6AFC-2B61-A24F-8256-C288C407A8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7906" name="TextBox 122">
                    <a:extLst>
                      <a:ext uri="{FF2B5EF4-FFF2-40B4-BE49-F238E27FC236}">
                        <a16:creationId xmlns:a16="http://schemas.microsoft.com/office/drawing/2014/main" id="{E9FDCC4A-ACB0-E046-9117-B19B3FFCB9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903" name="TextBox 128">
                  <a:extLst>
                    <a:ext uri="{FF2B5EF4-FFF2-40B4-BE49-F238E27FC236}">
                      <a16:creationId xmlns:a16="http://schemas.microsoft.com/office/drawing/2014/main" id="{C209EFC3-F7DA-9547-A17E-FDF234AF23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867" name="TextBox 359">
              <a:extLst>
                <a:ext uri="{FF2B5EF4-FFF2-40B4-BE49-F238E27FC236}">
                  <a16:creationId xmlns:a16="http://schemas.microsoft.com/office/drawing/2014/main" id="{821ABFBE-3F24-254D-8052-598B2F780C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57868" name="Group 31">
              <a:extLst>
                <a:ext uri="{FF2B5EF4-FFF2-40B4-BE49-F238E27FC236}">
                  <a16:creationId xmlns:a16="http://schemas.microsoft.com/office/drawing/2014/main" id="{C1D72C35-07E5-E847-9867-9AA686CF2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7889" name="Group 28">
                <a:extLst>
                  <a:ext uri="{FF2B5EF4-FFF2-40B4-BE49-F238E27FC236}">
                    <a16:creationId xmlns:a16="http://schemas.microsoft.com/office/drawing/2014/main" id="{54DDCDBB-92C8-EE40-9D6F-037CDFD187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892" name="Group 24">
                  <a:extLst>
                    <a:ext uri="{FF2B5EF4-FFF2-40B4-BE49-F238E27FC236}">
                      <a16:creationId xmlns:a16="http://schemas.microsoft.com/office/drawing/2014/main" id="{965CD6FC-EA50-C247-A5FF-7CE42FDB84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7896" name="TextBox 171">
                    <a:extLst>
                      <a:ext uri="{FF2B5EF4-FFF2-40B4-BE49-F238E27FC236}">
                        <a16:creationId xmlns:a16="http://schemas.microsoft.com/office/drawing/2014/main" id="{B3AF48DA-6A06-5A44-A082-1B8E7E5898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893" name="TextBox 177">
                  <a:extLst>
                    <a:ext uri="{FF2B5EF4-FFF2-40B4-BE49-F238E27FC236}">
                      <a16:creationId xmlns:a16="http://schemas.microsoft.com/office/drawing/2014/main" id="{87CD32E6-37C7-F144-945D-D685685B78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70" name="Group 358">
              <a:extLst>
                <a:ext uri="{FF2B5EF4-FFF2-40B4-BE49-F238E27FC236}">
                  <a16:creationId xmlns:a16="http://schemas.microsoft.com/office/drawing/2014/main" id="{F86A44B9-1A15-5443-8E0D-FF2A0C7F35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7871" name="Group 377">
                <a:extLst>
                  <a:ext uri="{FF2B5EF4-FFF2-40B4-BE49-F238E27FC236}">
                    <a16:creationId xmlns:a16="http://schemas.microsoft.com/office/drawing/2014/main" id="{684AE777-EF0C-EF4F-90C0-68C0908B1B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7876" name="TextBox 7">
                  <a:extLst>
                    <a:ext uri="{FF2B5EF4-FFF2-40B4-BE49-F238E27FC236}">
                      <a16:creationId xmlns:a16="http://schemas.microsoft.com/office/drawing/2014/main" id="{2E521F0D-C0DE-344D-BF11-D80E0E0220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57877" name="Group 390">
                  <a:extLst>
                    <a:ext uri="{FF2B5EF4-FFF2-40B4-BE49-F238E27FC236}">
                      <a16:creationId xmlns:a16="http://schemas.microsoft.com/office/drawing/2014/main" id="{63382F4A-166F-9040-B7C7-B3A98CC822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7878" name="TextBox 391">
                    <a:extLst>
                      <a:ext uri="{FF2B5EF4-FFF2-40B4-BE49-F238E27FC236}">
                        <a16:creationId xmlns:a16="http://schemas.microsoft.com/office/drawing/2014/main" id="{71240FEF-862E-A549-A91E-050F0EC3E6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7872" name="TextBox 381">
                <a:extLst>
                  <a:ext uri="{FF2B5EF4-FFF2-40B4-BE49-F238E27FC236}">
                    <a16:creationId xmlns:a16="http://schemas.microsoft.com/office/drawing/2014/main" id="{9FFF2158-9173-4E4D-A74E-F32E40656F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874" name="TextBox 384">
                <a:extLst>
                  <a:ext uri="{FF2B5EF4-FFF2-40B4-BE49-F238E27FC236}">
                    <a16:creationId xmlns:a16="http://schemas.microsoft.com/office/drawing/2014/main" id="{D790AC2B-2322-E24E-AD5C-F2A0F2F863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699" name="Group 223">
            <a:extLst>
              <a:ext uri="{FF2B5EF4-FFF2-40B4-BE49-F238E27FC236}">
                <a16:creationId xmlns:a16="http://schemas.microsoft.com/office/drawing/2014/main" id="{5700D98F-DA4D-614C-ACBA-28B9ED076DB2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57709" name="Group 225">
              <a:extLst>
                <a:ext uri="{FF2B5EF4-FFF2-40B4-BE49-F238E27FC236}">
                  <a16:creationId xmlns:a16="http://schemas.microsoft.com/office/drawing/2014/main" id="{8D19FE56-CFDB-9847-AA98-761C40BBA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57832" name="TextBox 380">
                <a:extLst>
                  <a:ext uri="{FF2B5EF4-FFF2-40B4-BE49-F238E27FC236}">
                    <a16:creationId xmlns:a16="http://schemas.microsoft.com/office/drawing/2014/main" id="{C7BE2679-B3A8-5940-8940-505E677881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0" name="Group 226">
              <a:extLst>
                <a:ext uri="{FF2B5EF4-FFF2-40B4-BE49-F238E27FC236}">
                  <a16:creationId xmlns:a16="http://schemas.microsoft.com/office/drawing/2014/main" id="{C3293345-A85D-D14A-8BAA-FE092FC778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31" name="TextBox 379">
                <a:extLst>
                  <a:ext uri="{FF2B5EF4-FFF2-40B4-BE49-F238E27FC236}">
                    <a16:creationId xmlns:a16="http://schemas.microsoft.com/office/drawing/2014/main" id="{C6F569CF-3092-5B48-B730-F02440D68D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11" name="Group 227">
              <a:extLst>
                <a:ext uri="{FF2B5EF4-FFF2-40B4-BE49-F238E27FC236}">
                  <a16:creationId xmlns:a16="http://schemas.microsoft.com/office/drawing/2014/main" id="{351C2F90-0F27-524D-BAD1-7486D5FDA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9" name="TextBox 376">
                <a:extLst>
                  <a:ext uri="{FF2B5EF4-FFF2-40B4-BE49-F238E27FC236}">
                    <a16:creationId xmlns:a16="http://schemas.microsoft.com/office/drawing/2014/main" id="{296153E5-4DA4-6E43-B909-07B164D292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12" name="Group 228">
              <a:extLst>
                <a:ext uri="{FF2B5EF4-FFF2-40B4-BE49-F238E27FC236}">
                  <a16:creationId xmlns:a16="http://schemas.microsoft.com/office/drawing/2014/main" id="{9433F08B-0DAF-AF47-84A4-5F73E35EB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7" name="TextBox 374">
                <a:extLst>
                  <a:ext uri="{FF2B5EF4-FFF2-40B4-BE49-F238E27FC236}">
                    <a16:creationId xmlns:a16="http://schemas.microsoft.com/office/drawing/2014/main" id="{9C094BF4-1304-2644-AC99-F83147FE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7713" name="Group 229">
              <a:extLst>
                <a:ext uri="{FF2B5EF4-FFF2-40B4-BE49-F238E27FC236}">
                  <a16:creationId xmlns:a16="http://schemas.microsoft.com/office/drawing/2014/main" id="{6DE0C7E1-298C-A045-A8FD-F841A628CF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5" name="TextBox 372">
                <a:extLst>
                  <a:ext uri="{FF2B5EF4-FFF2-40B4-BE49-F238E27FC236}">
                    <a16:creationId xmlns:a16="http://schemas.microsoft.com/office/drawing/2014/main" id="{AF6B543C-7DD7-3645-8614-94490DF346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7714" name="Group 230">
              <a:extLst>
                <a:ext uri="{FF2B5EF4-FFF2-40B4-BE49-F238E27FC236}">
                  <a16:creationId xmlns:a16="http://schemas.microsoft.com/office/drawing/2014/main" id="{F2C7F5E5-7999-5042-91D0-40F4B9B953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3" name="TextBox 370">
                <a:extLst>
                  <a:ext uri="{FF2B5EF4-FFF2-40B4-BE49-F238E27FC236}">
                    <a16:creationId xmlns:a16="http://schemas.microsoft.com/office/drawing/2014/main" id="{D920F345-8A9B-8E4D-A178-384EE511C6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57715" name="Group 232">
              <a:extLst>
                <a:ext uri="{FF2B5EF4-FFF2-40B4-BE49-F238E27FC236}">
                  <a16:creationId xmlns:a16="http://schemas.microsoft.com/office/drawing/2014/main" id="{50C5B9B9-DC46-9B4E-B034-9B7AABC3E2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57820" name="TextBox 367">
                <a:extLst>
                  <a:ext uri="{FF2B5EF4-FFF2-40B4-BE49-F238E27FC236}">
                    <a16:creationId xmlns:a16="http://schemas.microsoft.com/office/drawing/2014/main" id="{DE1614E0-0066-3D47-AD64-2845D50DA5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6" name="Group 233">
              <a:extLst>
                <a:ext uri="{FF2B5EF4-FFF2-40B4-BE49-F238E27FC236}">
                  <a16:creationId xmlns:a16="http://schemas.microsoft.com/office/drawing/2014/main" id="{4E317250-6802-0749-9633-E50D95CC9E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9" name="TextBox 366">
                <a:extLst>
                  <a:ext uri="{FF2B5EF4-FFF2-40B4-BE49-F238E27FC236}">
                    <a16:creationId xmlns:a16="http://schemas.microsoft.com/office/drawing/2014/main" id="{E689D1BB-568D-9E4B-ADE2-FB90E184F0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7717" name="Group 234">
              <a:extLst>
                <a:ext uri="{FF2B5EF4-FFF2-40B4-BE49-F238E27FC236}">
                  <a16:creationId xmlns:a16="http://schemas.microsoft.com/office/drawing/2014/main" id="{A70D61CB-1573-6346-AAF6-2AE3DF5C7D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7" name="TextBox 364">
                <a:extLst>
                  <a:ext uri="{FF2B5EF4-FFF2-40B4-BE49-F238E27FC236}">
                    <a16:creationId xmlns:a16="http://schemas.microsoft.com/office/drawing/2014/main" id="{6A658EDC-4F17-FB43-ADC5-5A417CF4E3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57718" name="Group 236">
              <a:extLst>
                <a:ext uri="{FF2B5EF4-FFF2-40B4-BE49-F238E27FC236}">
                  <a16:creationId xmlns:a16="http://schemas.microsoft.com/office/drawing/2014/main" id="{56BBAB08-C3FC-D44E-829D-17426B8A56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3" name="TextBox 360">
                <a:extLst>
                  <a:ext uri="{FF2B5EF4-FFF2-40B4-BE49-F238E27FC236}">
                    <a16:creationId xmlns:a16="http://schemas.microsoft.com/office/drawing/2014/main" id="{7F89D46E-C795-F94E-A527-ED93594293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5" name="TextBox 362">
                <a:extLst>
                  <a:ext uri="{FF2B5EF4-FFF2-40B4-BE49-F238E27FC236}">
                    <a16:creationId xmlns:a16="http://schemas.microsoft.com/office/drawing/2014/main" id="{B37755F6-392B-624D-9A1E-E90006DAD6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57719" name="TextBox 237">
              <a:extLst>
                <a:ext uri="{FF2B5EF4-FFF2-40B4-BE49-F238E27FC236}">
                  <a16:creationId xmlns:a16="http://schemas.microsoft.com/office/drawing/2014/main" id="{5B598B1F-BE01-F045-985C-B48A0301C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721" name="Group 239">
              <a:extLst>
                <a:ext uri="{FF2B5EF4-FFF2-40B4-BE49-F238E27FC236}">
                  <a16:creationId xmlns:a16="http://schemas.microsoft.com/office/drawing/2014/main" id="{E6723588-76FA-2543-97DB-EBFD2B882A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9" name="TextBox 353">
                <a:extLst>
                  <a:ext uri="{FF2B5EF4-FFF2-40B4-BE49-F238E27FC236}">
                    <a16:creationId xmlns:a16="http://schemas.microsoft.com/office/drawing/2014/main" id="{A26C6097-8876-7942-BE2F-D6B11C2099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1" name="TextBox 356">
                <a:extLst>
                  <a:ext uri="{FF2B5EF4-FFF2-40B4-BE49-F238E27FC236}">
                    <a16:creationId xmlns:a16="http://schemas.microsoft.com/office/drawing/2014/main" id="{02F85E22-005A-E249-AA8C-CB322F8E6B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2" name="Group 240">
              <a:extLst>
                <a:ext uri="{FF2B5EF4-FFF2-40B4-BE49-F238E27FC236}">
                  <a16:creationId xmlns:a16="http://schemas.microsoft.com/office/drawing/2014/main" id="{90FAF677-B03A-5144-B915-8B4ADE7F47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3" name="TextBox 347">
                <a:extLst>
                  <a:ext uri="{FF2B5EF4-FFF2-40B4-BE49-F238E27FC236}">
                    <a16:creationId xmlns:a16="http://schemas.microsoft.com/office/drawing/2014/main" id="{97B587FA-EB04-154C-A857-297158B77C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5" name="TextBox 349">
                <a:extLst>
                  <a:ext uri="{FF2B5EF4-FFF2-40B4-BE49-F238E27FC236}">
                    <a16:creationId xmlns:a16="http://schemas.microsoft.com/office/drawing/2014/main" id="{020CC574-2BFD-1345-AAF9-A700E66A49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3" name="Group 241">
              <a:extLst>
                <a:ext uri="{FF2B5EF4-FFF2-40B4-BE49-F238E27FC236}">
                  <a16:creationId xmlns:a16="http://schemas.microsoft.com/office/drawing/2014/main" id="{06B87F63-8F23-2D4B-AF32-DF32E7A341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9" name="TextBox 343">
                <a:extLst>
                  <a:ext uri="{FF2B5EF4-FFF2-40B4-BE49-F238E27FC236}">
                    <a16:creationId xmlns:a16="http://schemas.microsoft.com/office/drawing/2014/main" id="{93F08409-E492-0241-BC64-B9B45FAE8D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4" name="Group 243">
              <a:extLst>
                <a:ext uri="{FF2B5EF4-FFF2-40B4-BE49-F238E27FC236}">
                  <a16:creationId xmlns:a16="http://schemas.microsoft.com/office/drawing/2014/main" id="{A8C63573-2771-BD4F-9473-67EC4B7D2B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7" name="TextBox 341">
                <a:extLst>
                  <a:ext uri="{FF2B5EF4-FFF2-40B4-BE49-F238E27FC236}">
                    <a16:creationId xmlns:a16="http://schemas.microsoft.com/office/drawing/2014/main" id="{359F121C-ECD2-A741-A80F-51A2043FDA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5" name="Group 244">
              <a:extLst>
                <a:ext uri="{FF2B5EF4-FFF2-40B4-BE49-F238E27FC236}">
                  <a16:creationId xmlns:a16="http://schemas.microsoft.com/office/drawing/2014/main" id="{5385C6D2-FCE5-4B4E-9FF6-F902258F20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5" name="TextBox 339">
                <a:extLst>
                  <a:ext uri="{FF2B5EF4-FFF2-40B4-BE49-F238E27FC236}">
                    <a16:creationId xmlns:a16="http://schemas.microsoft.com/office/drawing/2014/main" id="{E0E4C93E-4967-A346-B0F3-9C49D75342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6" name="Group 245">
              <a:extLst>
                <a:ext uri="{FF2B5EF4-FFF2-40B4-BE49-F238E27FC236}">
                  <a16:creationId xmlns:a16="http://schemas.microsoft.com/office/drawing/2014/main" id="{270BDFC3-E266-8A47-81C8-2E45FB953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57792" name="TextBox 335">
                <a:extLst>
                  <a:ext uri="{FF2B5EF4-FFF2-40B4-BE49-F238E27FC236}">
                    <a16:creationId xmlns:a16="http://schemas.microsoft.com/office/drawing/2014/main" id="{E5AAC241-72F3-464A-9198-A281FB860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27" name="Group 249">
              <a:extLst>
                <a:ext uri="{FF2B5EF4-FFF2-40B4-BE49-F238E27FC236}">
                  <a16:creationId xmlns:a16="http://schemas.microsoft.com/office/drawing/2014/main" id="{CAC1F3AC-A005-324C-83AD-DD963D5F6B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1" name="TextBox 316">
                <a:extLst>
                  <a:ext uri="{FF2B5EF4-FFF2-40B4-BE49-F238E27FC236}">
                    <a16:creationId xmlns:a16="http://schemas.microsoft.com/office/drawing/2014/main" id="{30C713E7-83BA-0F48-96F7-0B9ABCB7A5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8" name="Group 251">
              <a:extLst>
                <a:ext uri="{FF2B5EF4-FFF2-40B4-BE49-F238E27FC236}">
                  <a16:creationId xmlns:a16="http://schemas.microsoft.com/office/drawing/2014/main" id="{189AEF4F-E14E-7F46-8483-A06EED7AC9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9" name="TextBox 314">
                <a:extLst>
                  <a:ext uri="{FF2B5EF4-FFF2-40B4-BE49-F238E27FC236}">
                    <a16:creationId xmlns:a16="http://schemas.microsoft.com/office/drawing/2014/main" id="{87A3E5A6-1EF0-F445-A888-925B10516B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9" name="Group 252">
              <a:extLst>
                <a:ext uri="{FF2B5EF4-FFF2-40B4-BE49-F238E27FC236}">
                  <a16:creationId xmlns:a16="http://schemas.microsoft.com/office/drawing/2014/main" id="{99864BE6-0ABE-A24B-838F-8A1C63E8A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7" name="TextBox 312">
                <a:extLst>
                  <a:ext uri="{FF2B5EF4-FFF2-40B4-BE49-F238E27FC236}">
                    <a16:creationId xmlns:a16="http://schemas.microsoft.com/office/drawing/2014/main" id="{99845A51-73E4-9248-82BC-588FB3B217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0" name="Group 253">
              <a:extLst>
                <a:ext uri="{FF2B5EF4-FFF2-40B4-BE49-F238E27FC236}">
                  <a16:creationId xmlns:a16="http://schemas.microsoft.com/office/drawing/2014/main" id="{16E68908-3030-F042-AC0D-E6ECD404FF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5" name="TextBox 310">
                <a:extLst>
                  <a:ext uri="{FF2B5EF4-FFF2-40B4-BE49-F238E27FC236}">
                    <a16:creationId xmlns:a16="http://schemas.microsoft.com/office/drawing/2014/main" id="{DE73601D-3AB6-244E-8260-9A7CB724CC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7731" name="Group 254">
              <a:extLst>
                <a:ext uri="{FF2B5EF4-FFF2-40B4-BE49-F238E27FC236}">
                  <a16:creationId xmlns:a16="http://schemas.microsoft.com/office/drawing/2014/main" id="{685F21D9-47B8-6348-9197-223DFCCB8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3" name="TextBox 308">
                <a:extLst>
                  <a:ext uri="{FF2B5EF4-FFF2-40B4-BE49-F238E27FC236}">
                    <a16:creationId xmlns:a16="http://schemas.microsoft.com/office/drawing/2014/main" id="{68B2ACA9-CA2F-5641-887E-D518FA3072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2" name="Group 255">
              <a:extLst>
                <a:ext uri="{FF2B5EF4-FFF2-40B4-BE49-F238E27FC236}">
                  <a16:creationId xmlns:a16="http://schemas.microsoft.com/office/drawing/2014/main" id="{62CDC6CC-95D0-DD45-AA8D-CA53B91CB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57780" name="TextBox 305">
                <a:extLst>
                  <a:ext uri="{FF2B5EF4-FFF2-40B4-BE49-F238E27FC236}">
                    <a16:creationId xmlns:a16="http://schemas.microsoft.com/office/drawing/2014/main" id="{443F1592-4519-B846-BDEA-CC7B0019A5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3" name="Group 256">
              <a:extLst>
                <a:ext uri="{FF2B5EF4-FFF2-40B4-BE49-F238E27FC236}">
                  <a16:creationId xmlns:a16="http://schemas.microsoft.com/office/drawing/2014/main" id="{F4F804E7-4596-CE41-B777-3FABBCA23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57778" name="TextBox 303">
                <a:extLst>
                  <a:ext uri="{FF2B5EF4-FFF2-40B4-BE49-F238E27FC236}">
                    <a16:creationId xmlns:a16="http://schemas.microsoft.com/office/drawing/2014/main" id="{12F11320-8FC1-2F48-B5F9-C9F4B5E7B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4" name="Group 257">
              <a:extLst>
                <a:ext uri="{FF2B5EF4-FFF2-40B4-BE49-F238E27FC236}">
                  <a16:creationId xmlns:a16="http://schemas.microsoft.com/office/drawing/2014/main" id="{EF84E00F-11EF-0A46-901D-CEE6590C32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57776" name="TextBox 301">
                <a:extLst>
                  <a:ext uri="{FF2B5EF4-FFF2-40B4-BE49-F238E27FC236}">
                    <a16:creationId xmlns:a16="http://schemas.microsoft.com/office/drawing/2014/main" id="{7E161B51-F1CA-5842-982B-698303290A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5" name="Group 258">
              <a:extLst>
                <a:ext uri="{FF2B5EF4-FFF2-40B4-BE49-F238E27FC236}">
                  <a16:creationId xmlns:a16="http://schemas.microsoft.com/office/drawing/2014/main" id="{8DB4B2F6-BA7F-F948-956C-9597376384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57770" name="Group 295">
                <a:extLst>
                  <a:ext uri="{FF2B5EF4-FFF2-40B4-BE49-F238E27FC236}">
                    <a16:creationId xmlns:a16="http://schemas.microsoft.com/office/drawing/2014/main" id="{1BB279B4-9216-F145-A835-26C0502C8E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57774" name="TextBox 299">
                  <a:extLst>
                    <a:ext uri="{FF2B5EF4-FFF2-40B4-BE49-F238E27FC236}">
                      <a16:creationId xmlns:a16="http://schemas.microsoft.com/office/drawing/2014/main" id="{94DCBB82-42B0-384D-80AC-8740A31C60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71" name="Group 296">
                <a:extLst>
                  <a:ext uri="{FF2B5EF4-FFF2-40B4-BE49-F238E27FC236}">
                    <a16:creationId xmlns:a16="http://schemas.microsoft.com/office/drawing/2014/main" id="{00E543B4-D613-C845-A886-F6015A0BF2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57772" name="TextBox 297">
                  <a:extLst>
                    <a:ext uri="{FF2B5EF4-FFF2-40B4-BE49-F238E27FC236}">
                      <a16:creationId xmlns:a16="http://schemas.microsoft.com/office/drawing/2014/main" id="{5C323BAF-6381-7D43-94CC-28F5A3499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7736" name="Group 259">
              <a:extLst>
                <a:ext uri="{FF2B5EF4-FFF2-40B4-BE49-F238E27FC236}">
                  <a16:creationId xmlns:a16="http://schemas.microsoft.com/office/drawing/2014/main" id="{BD34C0E2-EFC4-9E40-A4C1-3AB97FF5A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9" name="TextBox 294">
                <a:extLst>
                  <a:ext uri="{FF2B5EF4-FFF2-40B4-BE49-F238E27FC236}">
                    <a16:creationId xmlns:a16="http://schemas.microsoft.com/office/drawing/2014/main" id="{10EB0492-0B5B-9D43-94B3-9FC541D567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7" name="Group 260">
              <a:extLst>
                <a:ext uri="{FF2B5EF4-FFF2-40B4-BE49-F238E27FC236}">
                  <a16:creationId xmlns:a16="http://schemas.microsoft.com/office/drawing/2014/main" id="{B8A92DC9-8D78-1B48-91E7-DE70653EA8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57766" name="TextBox 291">
                <a:extLst>
                  <a:ext uri="{FF2B5EF4-FFF2-40B4-BE49-F238E27FC236}">
                    <a16:creationId xmlns:a16="http://schemas.microsoft.com/office/drawing/2014/main" id="{D80EAEF5-F00B-7B45-9FBA-E452F68833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8" name="Group 261">
              <a:extLst>
                <a:ext uri="{FF2B5EF4-FFF2-40B4-BE49-F238E27FC236}">
                  <a16:creationId xmlns:a16="http://schemas.microsoft.com/office/drawing/2014/main" id="{CD4FD5FF-64DB-4840-842A-6AC5DB8A1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57764" name="TextBox 289">
                <a:extLst>
                  <a:ext uri="{FF2B5EF4-FFF2-40B4-BE49-F238E27FC236}">
                    <a16:creationId xmlns:a16="http://schemas.microsoft.com/office/drawing/2014/main" id="{179B80A4-D986-6048-9171-4436FA2E12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9" name="Group 262">
              <a:extLst>
                <a:ext uri="{FF2B5EF4-FFF2-40B4-BE49-F238E27FC236}">
                  <a16:creationId xmlns:a16="http://schemas.microsoft.com/office/drawing/2014/main" id="{5EAE9588-6047-1841-BC7F-DCA627D35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3" name="TextBox 288">
                <a:extLst>
                  <a:ext uri="{FF2B5EF4-FFF2-40B4-BE49-F238E27FC236}">
                    <a16:creationId xmlns:a16="http://schemas.microsoft.com/office/drawing/2014/main" id="{66BDB49F-9EE1-6340-9B13-073F775B48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40" name="Group 263">
              <a:extLst>
                <a:ext uri="{FF2B5EF4-FFF2-40B4-BE49-F238E27FC236}">
                  <a16:creationId xmlns:a16="http://schemas.microsoft.com/office/drawing/2014/main" id="{B51D0ECA-5495-964B-94BD-E165B2F242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1" name="TextBox 286">
                <a:extLst>
                  <a:ext uri="{FF2B5EF4-FFF2-40B4-BE49-F238E27FC236}">
                    <a16:creationId xmlns:a16="http://schemas.microsoft.com/office/drawing/2014/main" id="{B54505B0-6AB6-3E46-8CF8-749BF04699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41" name="Group 264">
              <a:extLst>
                <a:ext uri="{FF2B5EF4-FFF2-40B4-BE49-F238E27FC236}">
                  <a16:creationId xmlns:a16="http://schemas.microsoft.com/office/drawing/2014/main" id="{C5308E4B-E038-D845-88CD-7799427C78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57758" name="TextBox 283">
                <a:extLst>
                  <a:ext uri="{FF2B5EF4-FFF2-40B4-BE49-F238E27FC236}">
                    <a16:creationId xmlns:a16="http://schemas.microsoft.com/office/drawing/2014/main" id="{70487FDA-4615-7040-A3EA-417C924223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2" name="Group 265">
              <a:extLst>
                <a:ext uri="{FF2B5EF4-FFF2-40B4-BE49-F238E27FC236}">
                  <a16:creationId xmlns:a16="http://schemas.microsoft.com/office/drawing/2014/main" id="{CD455930-D3A8-F749-8656-386C994AAB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57756" name="TextBox 280">
                <a:extLst>
                  <a:ext uri="{FF2B5EF4-FFF2-40B4-BE49-F238E27FC236}">
                    <a16:creationId xmlns:a16="http://schemas.microsoft.com/office/drawing/2014/main" id="{297A19B4-A9BA-CC4F-B56E-41D09675D9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3" name="Group 266">
              <a:extLst>
                <a:ext uri="{FF2B5EF4-FFF2-40B4-BE49-F238E27FC236}">
                  <a16:creationId xmlns:a16="http://schemas.microsoft.com/office/drawing/2014/main" id="{25B0CDB9-81C5-6A47-89E2-DE2644E480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57754" name="TextBox 278">
                <a:extLst>
                  <a:ext uri="{FF2B5EF4-FFF2-40B4-BE49-F238E27FC236}">
                    <a16:creationId xmlns:a16="http://schemas.microsoft.com/office/drawing/2014/main" id="{038FB6EE-487C-EE4C-93A1-C463CA9108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4" name="Group 267">
              <a:extLst>
                <a:ext uri="{FF2B5EF4-FFF2-40B4-BE49-F238E27FC236}">
                  <a16:creationId xmlns:a16="http://schemas.microsoft.com/office/drawing/2014/main" id="{32298D44-9DA2-E74D-B85F-4C8D19CB0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57748" name="Group 272">
                <a:extLst>
                  <a:ext uri="{FF2B5EF4-FFF2-40B4-BE49-F238E27FC236}">
                    <a16:creationId xmlns:a16="http://schemas.microsoft.com/office/drawing/2014/main" id="{5BCFEA06-D817-294F-9E18-BD8381CCD7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9" name="Group 273">
                <a:extLst>
                  <a:ext uri="{FF2B5EF4-FFF2-40B4-BE49-F238E27FC236}">
                    <a16:creationId xmlns:a16="http://schemas.microsoft.com/office/drawing/2014/main" id="{FA9B8CC1-E01C-254A-8520-C99DBB479A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57750" name="TextBox 274">
                  <a:extLst>
                    <a:ext uri="{FF2B5EF4-FFF2-40B4-BE49-F238E27FC236}">
                      <a16:creationId xmlns:a16="http://schemas.microsoft.com/office/drawing/2014/main" id="{924E7A8D-358E-2140-AFD6-2BBF99B87F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7745" name="Group 268">
              <a:extLst>
                <a:ext uri="{FF2B5EF4-FFF2-40B4-BE49-F238E27FC236}">
                  <a16:creationId xmlns:a16="http://schemas.microsoft.com/office/drawing/2014/main" id="{041DA134-1908-7742-9378-4F55D2B997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57746" name="TextBox 270">
                <a:extLst>
                  <a:ext uri="{FF2B5EF4-FFF2-40B4-BE49-F238E27FC236}">
                    <a16:creationId xmlns:a16="http://schemas.microsoft.com/office/drawing/2014/main" id="{5D4A789F-1C01-8F44-975D-690887CAED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7700" name="Group 404">
            <a:extLst>
              <a:ext uri="{FF2B5EF4-FFF2-40B4-BE49-F238E27FC236}">
                <a16:creationId xmlns:a16="http://schemas.microsoft.com/office/drawing/2014/main" id="{905FA2AD-5220-EA48-8CAA-7C6925F9147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7703" name="TextBox 405">
              <a:extLst>
                <a:ext uri="{FF2B5EF4-FFF2-40B4-BE49-F238E27FC236}">
                  <a16:creationId xmlns:a16="http://schemas.microsoft.com/office/drawing/2014/main" id="{E8B358ED-E5E8-0142-A99C-E7C3607888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706" name="TextBox 411">
              <a:extLst>
                <a:ext uri="{FF2B5EF4-FFF2-40B4-BE49-F238E27FC236}">
                  <a16:creationId xmlns:a16="http://schemas.microsoft.com/office/drawing/2014/main" id="{CFCC6731-B485-3044-AEA5-26061AB1E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708" name="TextBox 413">
              <a:extLst>
                <a:ext uri="{FF2B5EF4-FFF2-40B4-BE49-F238E27FC236}">
                  <a16:creationId xmlns:a16="http://schemas.microsoft.com/office/drawing/2014/main" id="{9CBBAE06-2BD2-E64F-A4DE-0A37B877E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2" name="TextBox 228">
            <a:extLst>
              <a:ext uri="{FF2B5EF4-FFF2-40B4-BE49-F238E27FC236}">
                <a16:creationId xmlns:a16="http://schemas.microsoft.com/office/drawing/2014/main" id="{69801ACE-7B57-72FA-E7FC-8E4A871AC9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7657" y="2242243"/>
            <a:ext cx="996664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Write Enable</a:t>
            </a:r>
          </a:p>
        </p:txBody>
      </p:sp>
      <p:sp>
        <p:nvSpPr>
          <p:cNvPr id="3" name="TextBox 233">
            <a:extLst>
              <a:ext uri="{FF2B5EF4-FFF2-40B4-BE49-F238E27FC236}">
                <a16:creationId xmlns:a16="http://schemas.microsoft.com/office/drawing/2014/main" id="{495E4948-7912-24F5-BC4A-E38CCC2700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79076" y="2122032"/>
            <a:ext cx="538996" cy="4001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Write </a:t>
            </a:r>
          </a:p>
          <a:p>
            <a:pPr algn="ctr"/>
            <a:r>
              <a:rPr lang="en-US" altLang="en-US" sz="1000">
                <a:solidFill>
                  <a:srgbClr val="FF0000"/>
                </a:solidFill>
              </a:rPr>
              <a:t>Select</a:t>
            </a:r>
          </a:p>
        </p:txBody>
      </p:sp>
      <p:sp>
        <p:nvSpPr>
          <p:cNvPr id="4" name="TextBox 234">
            <a:extLst>
              <a:ext uri="{FF2B5EF4-FFF2-40B4-BE49-F238E27FC236}">
                <a16:creationId xmlns:a16="http://schemas.microsoft.com/office/drawing/2014/main" id="{3BA1AC61-64EB-D4F9-A263-19EC7AE82B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4588" y="2699432"/>
            <a:ext cx="1219651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>
                <a:solidFill>
                  <a:srgbClr val="FF0000"/>
                </a:solidFill>
              </a:rPr>
              <a:t>Port0 Read Select</a:t>
            </a:r>
          </a:p>
        </p:txBody>
      </p:sp>
      <p:sp>
        <p:nvSpPr>
          <p:cNvPr id="5" name="TextBox 236">
            <a:extLst>
              <a:ext uri="{FF2B5EF4-FFF2-40B4-BE49-F238E27FC236}">
                <a16:creationId xmlns:a16="http://schemas.microsoft.com/office/drawing/2014/main" id="{9414CA07-2A0D-BED3-46A3-9C9F9010E5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94588" y="3613845"/>
            <a:ext cx="1219651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Port1 Read Select</a:t>
            </a:r>
          </a:p>
        </p:txBody>
      </p:sp>
      <p:sp>
        <p:nvSpPr>
          <p:cNvPr id="6" name="TextBox 249">
            <a:extLst>
              <a:ext uri="{FF2B5EF4-FFF2-40B4-BE49-F238E27FC236}">
                <a16:creationId xmlns:a16="http://schemas.microsoft.com/office/drawing/2014/main" id="{FBD31186-179E-89CE-3BEB-C840A1F4975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3310" y="3777395"/>
            <a:ext cx="502122" cy="2462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Input </a:t>
            </a:r>
          </a:p>
        </p:txBody>
      </p:sp>
      <p:sp>
        <p:nvSpPr>
          <p:cNvPr id="7" name="Rounded Rectangle 6">
            <a:extLst>
              <a:ext uri="{FF2B5EF4-FFF2-40B4-BE49-F238E27FC236}">
                <a16:creationId xmlns:a16="http://schemas.microsoft.com/office/drawing/2014/main" id="{924AAEF8-FAE4-677F-F6B2-35FA87104EB6}"/>
              </a:ext>
            </a:extLst>
          </p:cNvPr>
          <p:cNvSpPr/>
          <p:nvPr/>
        </p:nvSpPr>
        <p:spPr>
          <a:xfrm>
            <a:off x="4381145" y="3560585"/>
            <a:ext cx="1254565" cy="554215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TextBox 236">
            <a:extLst>
              <a:ext uri="{FF2B5EF4-FFF2-40B4-BE49-F238E27FC236}">
                <a16:creationId xmlns:a16="http://schemas.microsoft.com/office/drawing/2014/main" id="{317B8A46-ABFB-5C0C-267A-0FD8E55B1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16957" y="4668778"/>
            <a:ext cx="1219651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Inputs to the other</a:t>
            </a:r>
          </a:p>
          <a:p>
            <a:pPr algn="ctr"/>
            <a:r>
              <a:rPr lang="en-US" altLang="en-US" sz="1000" dirty="0">
                <a:solidFill>
                  <a:srgbClr val="FF0000"/>
                </a:solidFill>
              </a:rPr>
              <a:t>4-to-1 bus MUX</a:t>
            </a:r>
          </a:p>
        </p:txBody>
      </p:sp>
    </p:spTree>
    <p:extLst>
      <p:ext uri="{BB962C8B-B14F-4D97-AF65-F5344CB8AC3E}">
        <p14:creationId xmlns:p14="http://schemas.microsoft.com/office/powerpoint/2010/main" val="2065023299"/>
      </p:ext>
    </p:extLst>
  </p:cSld>
  <p:clrMapOvr>
    <a:masterClrMapping/>
  </p:clrMapOvr>
  <p:transition/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7697" name="Group 29">
            <a:extLst>
              <a:ext uri="{FF2B5EF4-FFF2-40B4-BE49-F238E27FC236}">
                <a16:creationId xmlns:a16="http://schemas.microsoft.com/office/drawing/2014/main" id="{92CC091B-4234-234D-9DBB-BD5C369E5F2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7834" name="Group 49">
              <a:extLst>
                <a:ext uri="{FF2B5EF4-FFF2-40B4-BE49-F238E27FC236}">
                  <a16:creationId xmlns:a16="http://schemas.microsoft.com/office/drawing/2014/main" id="{30572674-3C39-B249-9C07-8EFB055F7A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58000" name="Group 33">
                <a:extLst>
                  <a:ext uri="{FF2B5EF4-FFF2-40B4-BE49-F238E27FC236}">
                    <a16:creationId xmlns:a16="http://schemas.microsoft.com/office/drawing/2014/main" id="{75C3CED0-16A8-834A-9FED-ADE076004B7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58042" name="TextBox 467">
                  <a:extLst>
                    <a:ext uri="{FF2B5EF4-FFF2-40B4-BE49-F238E27FC236}">
                      <a16:creationId xmlns:a16="http://schemas.microsoft.com/office/drawing/2014/main" id="{A59AB5BE-9D1D-554F-A404-3188C174391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01" name="Group 34">
                <a:extLst>
                  <a:ext uri="{FF2B5EF4-FFF2-40B4-BE49-F238E27FC236}">
                    <a16:creationId xmlns:a16="http://schemas.microsoft.com/office/drawing/2014/main" id="{096E4319-0F47-664D-858A-DDA2286DE3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58040" name="TextBox 469">
                  <a:extLst>
                    <a:ext uri="{FF2B5EF4-FFF2-40B4-BE49-F238E27FC236}">
                      <a16:creationId xmlns:a16="http://schemas.microsoft.com/office/drawing/2014/main" id="{FB36BBCA-B928-954A-AE73-988F33F3FE6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8003" name="TextBox 472">
                <a:extLst>
                  <a:ext uri="{FF2B5EF4-FFF2-40B4-BE49-F238E27FC236}">
                    <a16:creationId xmlns:a16="http://schemas.microsoft.com/office/drawing/2014/main" id="{CC5E2DBF-7918-8A46-8625-D04E7D4C0F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58004" name="Group 441">
                <a:extLst>
                  <a:ext uri="{FF2B5EF4-FFF2-40B4-BE49-F238E27FC236}">
                    <a16:creationId xmlns:a16="http://schemas.microsoft.com/office/drawing/2014/main" id="{9D035A91-391F-8D4F-A534-B6781170AA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58023" name="Group 450">
                  <a:extLst>
                    <a:ext uri="{FF2B5EF4-FFF2-40B4-BE49-F238E27FC236}">
                      <a16:creationId xmlns:a16="http://schemas.microsoft.com/office/drawing/2014/main" id="{4CC2D4A2-8CD5-C649-8E78-CD055D3A46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58037" name="TextBox 464">
                    <a:extLst>
                      <a:ext uri="{FF2B5EF4-FFF2-40B4-BE49-F238E27FC236}">
                        <a16:creationId xmlns:a16="http://schemas.microsoft.com/office/drawing/2014/main" id="{321DB9E8-E55A-D24B-9D11-D6BA889F73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9" name="TextBox 466">
                    <a:extLst>
                      <a:ext uri="{FF2B5EF4-FFF2-40B4-BE49-F238E27FC236}">
                        <a16:creationId xmlns:a16="http://schemas.microsoft.com/office/drawing/2014/main" id="{DAC41DD6-336A-4F4C-B481-3F6E2AE2CA5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58024" name="Group 451">
                  <a:extLst>
                    <a:ext uri="{FF2B5EF4-FFF2-40B4-BE49-F238E27FC236}">
                      <a16:creationId xmlns:a16="http://schemas.microsoft.com/office/drawing/2014/main" id="{171D77BA-0D1C-A442-866B-96A6C75C54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58034" name="TextBox 461">
                    <a:extLst>
                      <a:ext uri="{FF2B5EF4-FFF2-40B4-BE49-F238E27FC236}">
                        <a16:creationId xmlns:a16="http://schemas.microsoft.com/office/drawing/2014/main" id="{4E455082-2020-464C-A7F9-9B6E78EC5D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6" name="TextBox 463">
                    <a:extLst>
                      <a:ext uri="{FF2B5EF4-FFF2-40B4-BE49-F238E27FC236}">
                        <a16:creationId xmlns:a16="http://schemas.microsoft.com/office/drawing/2014/main" id="{891B6CBF-E94D-BA4C-95C2-FFBDBFB96D2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58025" name="Group 452">
                  <a:extLst>
                    <a:ext uri="{FF2B5EF4-FFF2-40B4-BE49-F238E27FC236}">
                      <a16:creationId xmlns:a16="http://schemas.microsoft.com/office/drawing/2014/main" id="{73C399D7-84D8-624B-9CB4-AC09870773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58031" name="TextBox 458">
                    <a:extLst>
                      <a:ext uri="{FF2B5EF4-FFF2-40B4-BE49-F238E27FC236}">
                        <a16:creationId xmlns:a16="http://schemas.microsoft.com/office/drawing/2014/main" id="{CFB87ACF-9E4D-9A44-8D45-94CDBB1F4D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3" name="TextBox 460">
                    <a:extLst>
                      <a:ext uri="{FF2B5EF4-FFF2-40B4-BE49-F238E27FC236}">
                        <a16:creationId xmlns:a16="http://schemas.microsoft.com/office/drawing/2014/main" id="{6581E9CB-9653-7F42-9DA1-E0CB17D34EB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8027" name="Group 453">
                  <a:extLst>
                    <a:ext uri="{FF2B5EF4-FFF2-40B4-BE49-F238E27FC236}">
                      <a16:creationId xmlns:a16="http://schemas.microsoft.com/office/drawing/2014/main" id="{80C5B454-BAB6-AF4B-A9F2-DA63F2404B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58028" name="TextBox 455">
                    <a:extLst>
                      <a:ext uri="{FF2B5EF4-FFF2-40B4-BE49-F238E27FC236}">
                        <a16:creationId xmlns:a16="http://schemas.microsoft.com/office/drawing/2014/main" id="{EFD88831-594E-1B4D-BAC0-69E380D5FD8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8030" name="TextBox 457">
                    <a:extLst>
                      <a:ext uri="{FF2B5EF4-FFF2-40B4-BE49-F238E27FC236}">
                        <a16:creationId xmlns:a16="http://schemas.microsoft.com/office/drawing/2014/main" id="{060D5495-C61A-F246-BCB1-EF1B0F2A2A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58005" name="Group 44">
                <a:extLst>
                  <a:ext uri="{FF2B5EF4-FFF2-40B4-BE49-F238E27FC236}">
                    <a16:creationId xmlns:a16="http://schemas.microsoft.com/office/drawing/2014/main" id="{B7AAB644-F373-EA44-B7FE-6C586894CEA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58021" name="TextBox 443">
                  <a:extLst>
                    <a:ext uri="{FF2B5EF4-FFF2-40B4-BE49-F238E27FC236}">
                      <a16:creationId xmlns:a16="http://schemas.microsoft.com/office/drawing/2014/main" id="{AFD1DB48-A1EA-5F41-BA71-15478FF8BA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06" name="Group 48">
                <a:extLst>
                  <a:ext uri="{FF2B5EF4-FFF2-40B4-BE49-F238E27FC236}">
                    <a16:creationId xmlns:a16="http://schemas.microsoft.com/office/drawing/2014/main" id="{0115EDAA-4C40-314A-B320-8E6079B8C5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58019" name="TextBox 445">
                  <a:extLst>
                    <a:ext uri="{FF2B5EF4-FFF2-40B4-BE49-F238E27FC236}">
                      <a16:creationId xmlns:a16="http://schemas.microsoft.com/office/drawing/2014/main" id="{896D7833-74F3-9843-9C62-6AE854EDD5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8007" name="TextBox 448">
                <a:extLst>
                  <a:ext uri="{FF2B5EF4-FFF2-40B4-BE49-F238E27FC236}">
                    <a16:creationId xmlns:a16="http://schemas.microsoft.com/office/drawing/2014/main" id="{BCEBC3EF-0F29-2B4F-B22F-62A2E82C00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58008" name="TextBox 474">
                <a:extLst>
                  <a:ext uri="{FF2B5EF4-FFF2-40B4-BE49-F238E27FC236}">
                    <a16:creationId xmlns:a16="http://schemas.microsoft.com/office/drawing/2014/main" id="{91EAF65E-02E9-5E45-BC61-0C86B17EE8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58009" name="Group 475">
                <a:extLst>
                  <a:ext uri="{FF2B5EF4-FFF2-40B4-BE49-F238E27FC236}">
                    <a16:creationId xmlns:a16="http://schemas.microsoft.com/office/drawing/2014/main" id="{2D2F22B6-5038-1641-9A6C-0C3A3A2C3E4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58017" name="TextBox 476">
                  <a:extLst>
                    <a:ext uri="{FF2B5EF4-FFF2-40B4-BE49-F238E27FC236}">
                      <a16:creationId xmlns:a16="http://schemas.microsoft.com/office/drawing/2014/main" id="{2A620340-8AB4-3D41-927D-F76CEA5491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10" name="Group 478">
                <a:extLst>
                  <a:ext uri="{FF2B5EF4-FFF2-40B4-BE49-F238E27FC236}">
                    <a16:creationId xmlns:a16="http://schemas.microsoft.com/office/drawing/2014/main" id="{C22EC9A1-67F6-FD47-82A1-473362A2FC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58015" name="TextBox 482">
                  <a:extLst>
                    <a:ext uri="{FF2B5EF4-FFF2-40B4-BE49-F238E27FC236}">
                      <a16:creationId xmlns:a16="http://schemas.microsoft.com/office/drawing/2014/main" id="{06B5F227-430A-124B-AF7A-268015F001A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8011" name="Group 498">
                <a:extLst>
                  <a:ext uri="{FF2B5EF4-FFF2-40B4-BE49-F238E27FC236}">
                    <a16:creationId xmlns:a16="http://schemas.microsoft.com/office/drawing/2014/main" id="{4629BDBF-15EB-9F47-9E81-C9289BF9A7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58013" name="TextBox 499">
                  <a:extLst>
                    <a:ext uri="{FF2B5EF4-FFF2-40B4-BE49-F238E27FC236}">
                      <a16:creationId xmlns:a16="http://schemas.microsoft.com/office/drawing/2014/main" id="{777E364B-EE3E-C84E-87D5-148B437ECC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835" name="Group 132">
              <a:extLst>
                <a:ext uri="{FF2B5EF4-FFF2-40B4-BE49-F238E27FC236}">
                  <a16:creationId xmlns:a16="http://schemas.microsoft.com/office/drawing/2014/main" id="{2FA509E2-35B6-4E4D-90B9-554E7BE163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7836" name="Group 6">
              <a:extLst>
                <a:ext uri="{FF2B5EF4-FFF2-40B4-BE49-F238E27FC236}">
                  <a16:creationId xmlns:a16="http://schemas.microsoft.com/office/drawing/2014/main" id="{1F5A265D-ED13-7841-A158-092497254E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57974" name="Group 55">
                <a:extLst>
                  <a:ext uri="{FF2B5EF4-FFF2-40B4-BE49-F238E27FC236}">
                    <a16:creationId xmlns:a16="http://schemas.microsoft.com/office/drawing/2014/main" id="{6A59B58F-3612-9145-9937-88589BB5CD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57995" name="TextBox 57">
                  <a:extLst>
                    <a:ext uri="{FF2B5EF4-FFF2-40B4-BE49-F238E27FC236}">
                      <a16:creationId xmlns:a16="http://schemas.microsoft.com/office/drawing/2014/main" id="{B6D88661-5A9E-5F49-919D-239D44D5200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57975" name="TextBox 59">
                <a:extLst>
                  <a:ext uri="{FF2B5EF4-FFF2-40B4-BE49-F238E27FC236}">
                    <a16:creationId xmlns:a16="http://schemas.microsoft.com/office/drawing/2014/main" id="{53C7DDE4-2F50-9048-8CB6-03BEBE0308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57837" name="Group 17">
              <a:extLst>
                <a:ext uri="{FF2B5EF4-FFF2-40B4-BE49-F238E27FC236}">
                  <a16:creationId xmlns:a16="http://schemas.microsoft.com/office/drawing/2014/main" id="{F8759F32-97BD-3D45-835F-51A8E4AC8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57968" name="Group 16">
                <a:extLst>
                  <a:ext uri="{FF2B5EF4-FFF2-40B4-BE49-F238E27FC236}">
                    <a16:creationId xmlns:a16="http://schemas.microsoft.com/office/drawing/2014/main" id="{6D162C16-EE86-B04B-A933-F8FEEBAE18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57972" name="TextBox 82">
                  <a:extLst>
                    <a:ext uri="{FF2B5EF4-FFF2-40B4-BE49-F238E27FC236}">
                      <a16:creationId xmlns:a16="http://schemas.microsoft.com/office/drawing/2014/main" id="{81FB5C18-ADE1-FE48-A66F-019747E418D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969" name="TextBox 87">
                <a:extLst>
                  <a:ext uri="{FF2B5EF4-FFF2-40B4-BE49-F238E27FC236}">
                    <a16:creationId xmlns:a16="http://schemas.microsoft.com/office/drawing/2014/main" id="{CA6E932B-9397-E943-97BD-CC4D1D2B7A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38" name="Group 154">
              <a:extLst>
                <a:ext uri="{FF2B5EF4-FFF2-40B4-BE49-F238E27FC236}">
                  <a16:creationId xmlns:a16="http://schemas.microsoft.com/office/drawing/2014/main" id="{5798C3B7-BD74-6E45-97F9-D05B12B5AD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57961" name="TextBox 155">
                <a:extLst>
                  <a:ext uri="{FF2B5EF4-FFF2-40B4-BE49-F238E27FC236}">
                    <a16:creationId xmlns:a16="http://schemas.microsoft.com/office/drawing/2014/main" id="{C82FCF0C-EE04-0041-884F-F36B594D1B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964" name="TextBox 161">
                <a:extLst>
                  <a:ext uri="{FF2B5EF4-FFF2-40B4-BE49-F238E27FC236}">
                    <a16:creationId xmlns:a16="http://schemas.microsoft.com/office/drawing/2014/main" id="{F036B3E8-F888-6B48-AC98-BD2F71D43F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39" name="Group 138">
              <a:extLst>
                <a:ext uri="{FF2B5EF4-FFF2-40B4-BE49-F238E27FC236}">
                  <a16:creationId xmlns:a16="http://schemas.microsoft.com/office/drawing/2014/main" id="{157334D7-66FE-C247-9550-12AF847CD3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57954" name="TextBox 139">
                <a:extLst>
                  <a:ext uri="{FF2B5EF4-FFF2-40B4-BE49-F238E27FC236}">
                    <a16:creationId xmlns:a16="http://schemas.microsoft.com/office/drawing/2014/main" id="{AC8BCD70-F7CF-9441-9C05-6F3AECE4C4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957" name="TextBox 145">
                <a:extLst>
                  <a:ext uri="{FF2B5EF4-FFF2-40B4-BE49-F238E27FC236}">
                    <a16:creationId xmlns:a16="http://schemas.microsoft.com/office/drawing/2014/main" id="{DA9B8BAF-634D-C447-B41F-7DD63306D1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42" name="Group 37">
              <a:extLst>
                <a:ext uri="{FF2B5EF4-FFF2-40B4-BE49-F238E27FC236}">
                  <a16:creationId xmlns:a16="http://schemas.microsoft.com/office/drawing/2014/main" id="{6E122C03-50CC-234A-9B43-3F81691D9F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953" name="TextBox 36">
                <a:extLst>
                  <a:ext uri="{FF2B5EF4-FFF2-40B4-BE49-F238E27FC236}">
                    <a16:creationId xmlns:a16="http://schemas.microsoft.com/office/drawing/2014/main" id="{36C9DA28-4CB5-BF47-BF0B-FC40971A55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47" name="Group 186">
              <a:extLst>
                <a:ext uri="{FF2B5EF4-FFF2-40B4-BE49-F238E27FC236}">
                  <a16:creationId xmlns:a16="http://schemas.microsoft.com/office/drawing/2014/main" id="{53C2453E-E8A0-014A-B5E7-65570B8F7B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51" name="Group 23">
              <a:extLst>
                <a:ext uri="{FF2B5EF4-FFF2-40B4-BE49-F238E27FC236}">
                  <a16:creationId xmlns:a16="http://schemas.microsoft.com/office/drawing/2014/main" id="{CD06AF3D-AFB8-214E-96D8-58E0383FA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7937" name="Group 43">
                <a:extLst>
                  <a:ext uri="{FF2B5EF4-FFF2-40B4-BE49-F238E27FC236}">
                    <a16:creationId xmlns:a16="http://schemas.microsoft.com/office/drawing/2014/main" id="{53C86492-A8F4-D549-ABC0-AA887DC2A6E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7945" name="Group 38">
                  <a:extLst>
                    <a:ext uri="{FF2B5EF4-FFF2-40B4-BE49-F238E27FC236}">
                      <a16:creationId xmlns:a16="http://schemas.microsoft.com/office/drawing/2014/main" id="{500499D0-1BFA-AF41-BCB7-F699D32395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7948" name="TextBox 39">
                    <a:extLst>
                      <a:ext uri="{FF2B5EF4-FFF2-40B4-BE49-F238E27FC236}">
                        <a16:creationId xmlns:a16="http://schemas.microsoft.com/office/drawing/2014/main" id="{4FEA4CEC-2CDD-7F45-B78D-9A74107254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7946" name="TextBox 41">
                  <a:extLst>
                    <a:ext uri="{FF2B5EF4-FFF2-40B4-BE49-F238E27FC236}">
                      <a16:creationId xmlns:a16="http://schemas.microsoft.com/office/drawing/2014/main" id="{0604B473-4668-5A4B-9E1A-105BC3693E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941" name="Group 106">
                <a:extLst>
                  <a:ext uri="{FF2B5EF4-FFF2-40B4-BE49-F238E27FC236}">
                    <a16:creationId xmlns:a16="http://schemas.microsoft.com/office/drawing/2014/main" id="{03532D82-D8A1-2B41-BB33-6CF35000E0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7944" name="TextBox 108">
                  <a:extLst>
                    <a:ext uri="{FF2B5EF4-FFF2-40B4-BE49-F238E27FC236}">
                      <a16:creationId xmlns:a16="http://schemas.microsoft.com/office/drawing/2014/main" id="{8F1E448F-B3AE-244B-97B2-58D2581D51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53" name="Group 5">
              <a:extLst>
                <a:ext uri="{FF2B5EF4-FFF2-40B4-BE49-F238E27FC236}">
                  <a16:creationId xmlns:a16="http://schemas.microsoft.com/office/drawing/2014/main" id="{491BA20D-02AE-A44E-B19D-90664DE896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7935" name="TextBox 483">
                <a:extLst>
                  <a:ext uri="{FF2B5EF4-FFF2-40B4-BE49-F238E27FC236}">
                    <a16:creationId xmlns:a16="http://schemas.microsoft.com/office/drawing/2014/main" id="{CFC3A13D-F918-934A-B168-F457213C6B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855" name="Group 32">
              <a:extLst>
                <a:ext uri="{FF2B5EF4-FFF2-40B4-BE49-F238E27FC236}">
                  <a16:creationId xmlns:a16="http://schemas.microsoft.com/office/drawing/2014/main" id="{4D026015-FD94-DB46-9056-9D6BBE1307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7927" name="Group 491">
                <a:extLst>
                  <a:ext uri="{FF2B5EF4-FFF2-40B4-BE49-F238E27FC236}">
                    <a16:creationId xmlns:a16="http://schemas.microsoft.com/office/drawing/2014/main" id="{A1C3DE24-D9CB-1247-A07E-6FDA0497F5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7933" name="TextBox 492">
                  <a:extLst>
                    <a:ext uri="{FF2B5EF4-FFF2-40B4-BE49-F238E27FC236}">
                      <a16:creationId xmlns:a16="http://schemas.microsoft.com/office/drawing/2014/main" id="{0196FB55-0164-F04A-AB3C-D12B24A713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928" name="Group 494">
                <a:extLst>
                  <a:ext uri="{FF2B5EF4-FFF2-40B4-BE49-F238E27FC236}">
                    <a16:creationId xmlns:a16="http://schemas.microsoft.com/office/drawing/2014/main" id="{4AFF5460-8C3B-3B41-9B46-C274F2F3BD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7931" name="TextBox 495">
                  <a:extLst>
                    <a:ext uri="{FF2B5EF4-FFF2-40B4-BE49-F238E27FC236}">
                      <a16:creationId xmlns:a16="http://schemas.microsoft.com/office/drawing/2014/main" id="{D023413C-B80C-FD45-AEC0-4AF2C8AE287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7929" name="TextBox 503">
                <a:extLst>
                  <a:ext uri="{FF2B5EF4-FFF2-40B4-BE49-F238E27FC236}">
                    <a16:creationId xmlns:a16="http://schemas.microsoft.com/office/drawing/2014/main" id="{32F9B7E9-3179-8048-8BBB-01E3D3A82E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859" name="TextBox 12">
              <a:extLst>
                <a:ext uri="{FF2B5EF4-FFF2-40B4-BE49-F238E27FC236}">
                  <a16:creationId xmlns:a16="http://schemas.microsoft.com/office/drawing/2014/main" id="{75C4043F-9AB4-724E-8852-24BC8DDE1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57860" name="Group 317">
              <a:extLst>
                <a:ext uri="{FF2B5EF4-FFF2-40B4-BE49-F238E27FC236}">
                  <a16:creationId xmlns:a16="http://schemas.microsoft.com/office/drawing/2014/main" id="{6042D6FB-2A98-2347-A07A-19C8636730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7910" name="Group 318">
                <a:extLst>
                  <a:ext uri="{FF2B5EF4-FFF2-40B4-BE49-F238E27FC236}">
                    <a16:creationId xmlns:a16="http://schemas.microsoft.com/office/drawing/2014/main" id="{CE2E185B-5BB0-B547-AD92-DD28F7A01E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19" name="Group 327">
                  <a:extLst>
                    <a:ext uri="{FF2B5EF4-FFF2-40B4-BE49-F238E27FC236}">
                      <a16:creationId xmlns:a16="http://schemas.microsoft.com/office/drawing/2014/main" id="{0CB6ACC9-4D30-B74F-A59E-D7E718F5A8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7920" name="TextBox 7">
                    <a:extLst>
                      <a:ext uri="{FF2B5EF4-FFF2-40B4-BE49-F238E27FC236}">
                        <a16:creationId xmlns:a16="http://schemas.microsoft.com/office/drawing/2014/main" id="{FC705044-C3B9-F942-9FE3-FECD7B2F347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7922" name="TextBox 329">
                    <a:extLst>
                      <a:ext uri="{FF2B5EF4-FFF2-40B4-BE49-F238E27FC236}">
                        <a16:creationId xmlns:a16="http://schemas.microsoft.com/office/drawing/2014/main" id="{D4935EBE-9C3A-0F41-BB4D-F94F64D0054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57923" name="Group 330">
                    <a:extLst>
                      <a:ext uri="{FF2B5EF4-FFF2-40B4-BE49-F238E27FC236}">
                        <a16:creationId xmlns:a16="http://schemas.microsoft.com/office/drawing/2014/main" id="{84580572-5854-7F4F-9EA3-DC6FEE78E80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7925" name="TextBox 333">
                      <a:extLst>
                        <a:ext uri="{FF2B5EF4-FFF2-40B4-BE49-F238E27FC236}">
                          <a16:creationId xmlns:a16="http://schemas.microsoft.com/office/drawing/2014/main" id="{6B4DE561-FEBB-CA4E-8B12-40EB5C67E647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7924" name="TextBox 332">
                    <a:extLst>
                      <a:ext uri="{FF2B5EF4-FFF2-40B4-BE49-F238E27FC236}">
                        <a16:creationId xmlns:a16="http://schemas.microsoft.com/office/drawing/2014/main" id="{4B88C698-8840-E14A-A35E-7DE629D51B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861" name="Group 11">
              <a:extLst>
                <a:ext uri="{FF2B5EF4-FFF2-40B4-BE49-F238E27FC236}">
                  <a16:creationId xmlns:a16="http://schemas.microsoft.com/office/drawing/2014/main" id="{DD779FE8-4D9B-2842-9DEC-0A29B959A0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66" name="Group 60">
              <a:extLst>
                <a:ext uri="{FF2B5EF4-FFF2-40B4-BE49-F238E27FC236}">
                  <a16:creationId xmlns:a16="http://schemas.microsoft.com/office/drawing/2014/main" id="{1BA11176-0688-434F-B403-66D3CD165D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7899" name="Group 53">
                <a:extLst>
                  <a:ext uri="{FF2B5EF4-FFF2-40B4-BE49-F238E27FC236}">
                    <a16:creationId xmlns:a16="http://schemas.microsoft.com/office/drawing/2014/main" id="{2416FACF-4106-504B-A911-0D6F124DEE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902" name="Group 52">
                  <a:extLst>
                    <a:ext uri="{FF2B5EF4-FFF2-40B4-BE49-F238E27FC236}">
                      <a16:creationId xmlns:a16="http://schemas.microsoft.com/office/drawing/2014/main" id="{5C9F6AFC-2B61-A24F-8256-C288C407A80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7906" name="TextBox 122">
                    <a:extLst>
                      <a:ext uri="{FF2B5EF4-FFF2-40B4-BE49-F238E27FC236}">
                        <a16:creationId xmlns:a16="http://schemas.microsoft.com/office/drawing/2014/main" id="{E9FDCC4A-ACB0-E046-9117-B19B3FFCB95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903" name="TextBox 128">
                  <a:extLst>
                    <a:ext uri="{FF2B5EF4-FFF2-40B4-BE49-F238E27FC236}">
                      <a16:creationId xmlns:a16="http://schemas.microsoft.com/office/drawing/2014/main" id="{C209EFC3-F7DA-9547-A17E-FDF234AF234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7867" name="TextBox 359">
              <a:extLst>
                <a:ext uri="{FF2B5EF4-FFF2-40B4-BE49-F238E27FC236}">
                  <a16:creationId xmlns:a16="http://schemas.microsoft.com/office/drawing/2014/main" id="{821ABFBE-3F24-254D-8052-598B2F780C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57868" name="Group 31">
              <a:extLst>
                <a:ext uri="{FF2B5EF4-FFF2-40B4-BE49-F238E27FC236}">
                  <a16:creationId xmlns:a16="http://schemas.microsoft.com/office/drawing/2014/main" id="{C1D72C35-07E5-E847-9867-9AA686CF2B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7889" name="Group 28">
                <a:extLst>
                  <a:ext uri="{FF2B5EF4-FFF2-40B4-BE49-F238E27FC236}">
                    <a16:creationId xmlns:a16="http://schemas.microsoft.com/office/drawing/2014/main" id="{54DDCDBB-92C8-EE40-9D6F-037CDFD187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7892" name="Group 24">
                  <a:extLst>
                    <a:ext uri="{FF2B5EF4-FFF2-40B4-BE49-F238E27FC236}">
                      <a16:creationId xmlns:a16="http://schemas.microsoft.com/office/drawing/2014/main" id="{965CD6FC-EA50-C247-A5FF-7CE42FDB84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7896" name="TextBox 171">
                    <a:extLst>
                      <a:ext uri="{FF2B5EF4-FFF2-40B4-BE49-F238E27FC236}">
                        <a16:creationId xmlns:a16="http://schemas.microsoft.com/office/drawing/2014/main" id="{B3AF48DA-6A06-5A44-A082-1B8E7E58988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7893" name="TextBox 177">
                  <a:extLst>
                    <a:ext uri="{FF2B5EF4-FFF2-40B4-BE49-F238E27FC236}">
                      <a16:creationId xmlns:a16="http://schemas.microsoft.com/office/drawing/2014/main" id="{87CD32E6-37C7-F144-945D-D685685B78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7870" name="Group 358">
              <a:extLst>
                <a:ext uri="{FF2B5EF4-FFF2-40B4-BE49-F238E27FC236}">
                  <a16:creationId xmlns:a16="http://schemas.microsoft.com/office/drawing/2014/main" id="{F86A44B9-1A15-5443-8E0D-FF2A0C7F35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7871" name="Group 377">
                <a:extLst>
                  <a:ext uri="{FF2B5EF4-FFF2-40B4-BE49-F238E27FC236}">
                    <a16:creationId xmlns:a16="http://schemas.microsoft.com/office/drawing/2014/main" id="{684AE777-EF0C-EF4F-90C0-68C0908B1B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7876" name="TextBox 7">
                  <a:extLst>
                    <a:ext uri="{FF2B5EF4-FFF2-40B4-BE49-F238E27FC236}">
                      <a16:creationId xmlns:a16="http://schemas.microsoft.com/office/drawing/2014/main" id="{2E521F0D-C0DE-344D-BF11-D80E0E0220D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57877" name="Group 390">
                  <a:extLst>
                    <a:ext uri="{FF2B5EF4-FFF2-40B4-BE49-F238E27FC236}">
                      <a16:creationId xmlns:a16="http://schemas.microsoft.com/office/drawing/2014/main" id="{63382F4A-166F-9040-B7C7-B3A98CC822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7878" name="TextBox 391">
                    <a:extLst>
                      <a:ext uri="{FF2B5EF4-FFF2-40B4-BE49-F238E27FC236}">
                        <a16:creationId xmlns:a16="http://schemas.microsoft.com/office/drawing/2014/main" id="{71240FEF-862E-A549-A91E-050F0EC3E6D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7872" name="TextBox 381">
                <a:extLst>
                  <a:ext uri="{FF2B5EF4-FFF2-40B4-BE49-F238E27FC236}">
                    <a16:creationId xmlns:a16="http://schemas.microsoft.com/office/drawing/2014/main" id="{9FFF2158-9173-4E4D-A74E-F32E40656F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7874" name="TextBox 384">
                <a:extLst>
                  <a:ext uri="{FF2B5EF4-FFF2-40B4-BE49-F238E27FC236}">
                    <a16:creationId xmlns:a16="http://schemas.microsoft.com/office/drawing/2014/main" id="{D790AC2B-2322-E24E-AD5C-F2A0F2F863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7699" name="Group 223">
            <a:extLst>
              <a:ext uri="{FF2B5EF4-FFF2-40B4-BE49-F238E27FC236}">
                <a16:creationId xmlns:a16="http://schemas.microsoft.com/office/drawing/2014/main" id="{5700D98F-DA4D-614C-ACBA-28B9ED076DB2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57709" name="Group 225">
              <a:extLst>
                <a:ext uri="{FF2B5EF4-FFF2-40B4-BE49-F238E27FC236}">
                  <a16:creationId xmlns:a16="http://schemas.microsoft.com/office/drawing/2014/main" id="{8D19FE56-CFDB-9847-AA98-761C40BBA2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57832" name="TextBox 380">
                <a:extLst>
                  <a:ext uri="{FF2B5EF4-FFF2-40B4-BE49-F238E27FC236}">
                    <a16:creationId xmlns:a16="http://schemas.microsoft.com/office/drawing/2014/main" id="{C7BE2679-B3A8-5940-8940-505E677881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0" name="Group 226">
              <a:extLst>
                <a:ext uri="{FF2B5EF4-FFF2-40B4-BE49-F238E27FC236}">
                  <a16:creationId xmlns:a16="http://schemas.microsoft.com/office/drawing/2014/main" id="{C3293345-A85D-D14A-8BAA-FE092FC7782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31" name="TextBox 379">
                <a:extLst>
                  <a:ext uri="{FF2B5EF4-FFF2-40B4-BE49-F238E27FC236}">
                    <a16:creationId xmlns:a16="http://schemas.microsoft.com/office/drawing/2014/main" id="{C6F569CF-3092-5B48-B730-F02440D68D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11" name="Group 227">
              <a:extLst>
                <a:ext uri="{FF2B5EF4-FFF2-40B4-BE49-F238E27FC236}">
                  <a16:creationId xmlns:a16="http://schemas.microsoft.com/office/drawing/2014/main" id="{351C2F90-0F27-524D-BAD1-7486D5FDA27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9" name="TextBox 376">
                <a:extLst>
                  <a:ext uri="{FF2B5EF4-FFF2-40B4-BE49-F238E27FC236}">
                    <a16:creationId xmlns:a16="http://schemas.microsoft.com/office/drawing/2014/main" id="{296153E5-4DA4-6E43-B909-07B164D292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12" name="Group 228">
              <a:extLst>
                <a:ext uri="{FF2B5EF4-FFF2-40B4-BE49-F238E27FC236}">
                  <a16:creationId xmlns:a16="http://schemas.microsoft.com/office/drawing/2014/main" id="{9433F08B-0DAF-AF47-84A4-5F73E35EB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7" name="TextBox 374">
                <a:extLst>
                  <a:ext uri="{FF2B5EF4-FFF2-40B4-BE49-F238E27FC236}">
                    <a16:creationId xmlns:a16="http://schemas.microsoft.com/office/drawing/2014/main" id="{9C094BF4-1304-2644-AC99-F83147FE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7713" name="Group 229">
              <a:extLst>
                <a:ext uri="{FF2B5EF4-FFF2-40B4-BE49-F238E27FC236}">
                  <a16:creationId xmlns:a16="http://schemas.microsoft.com/office/drawing/2014/main" id="{6DE0C7E1-298C-A045-A8FD-F841A628CF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5" name="TextBox 372">
                <a:extLst>
                  <a:ext uri="{FF2B5EF4-FFF2-40B4-BE49-F238E27FC236}">
                    <a16:creationId xmlns:a16="http://schemas.microsoft.com/office/drawing/2014/main" id="{AF6B543C-7DD7-3645-8614-94490DF346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7714" name="Group 230">
              <a:extLst>
                <a:ext uri="{FF2B5EF4-FFF2-40B4-BE49-F238E27FC236}">
                  <a16:creationId xmlns:a16="http://schemas.microsoft.com/office/drawing/2014/main" id="{F2C7F5E5-7999-5042-91D0-40F4B9B953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23" name="TextBox 370">
                <a:extLst>
                  <a:ext uri="{FF2B5EF4-FFF2-40B4-BE49-F238E27FC236}">
                    <a16:creationId xmlns:a16="http://schemas.microsoft.com/office/drawing/2014/main" id="{D920F345-8A9B-8E4D-A178-384EE511C6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57715" name="Group 232">
              <a:extLst>
                <a:ext uri="{FF2B5EF4-FFF2-40B4-BE49-F238E27FC236}">
                  <a16:creationId xmlns:a16="http://schemas.microsoft.com/office/drawing/2014/main" id="{50C5B9B9-DC46-9B4E-B034-9B7AABC3E2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57820" name="TextBox 367">
                <a:extLst>
                  <a:ext uri="{FF2B5EF4-FFF2-40B4-BE49-F238E27FC236}">
                    <a16:creationId xmlns:a16="http://schemas.microsoft.com/office/drawing/2014/main" id="{DE1614E0-0066-3D47-AD64-2845D50DA5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16" name="Group 233">
              <a:extLst>
                <a:ext uri="{FF2B5EF4-FFF2-40B4-BE49-F238E27FC236}">
                  <a16:creationId xmlns:a16="http://schemas.microsoft.com/office/drawing/2014/main" id="{4E317250-6802-0749-9633-E50D95CC9E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9" name="TextBox 366">
                <a:extLst>
                  <a:ext uri="{FF2B5EF4-FFF2-40B4-BE49-F238E27FC236}">
                    <a16:creationId xmlns:a16="http://schemas.microsoft.com/office/drawing/2014/main" id="{E689D1BB-568D-9E4B-ADE2-FB90E184F0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7717" name="Group 234">
              <a:extLst>
                <a:ext uri="{FF2B5EF4-FFF2-40B4-BE49-F238E27FC236}">
                  <a16:creationId xmlns:a16="http://schemas.microsoft.com/office/drawing/2014/main" id="{A70D61CB-1573-6346-AAF6-2AE3DF5C7D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7" name="TextBox 364">
                <a:extLst>
                  <a:ext uri="{FF2B5EF4-FFF2-40B4-BE49-F238E27FC236}">
                    <a16:creationId xmlns:a16="http://schemas.microsoft.com/office/drawing/2014/main" id="{6A658EDC-4F17-FB43-ADC5-5A417CF4E3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57718" name="Group 236">
              <a:extLst>
                <a:ext uri="{FF2B5EF4-FFF2-40B4-BE49-F238E27FC236}">
                  <a16:creationId xmlns:a16="http://schemas.microsoft.com/office/drawing/2014/main" id="{56BBAB08-C3FC-D44E-829D-17426B8A56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3" name="TextBox 360">
                <a:extLst>
                  <a:ext uri="{FF2B5EF4-FFF2-40B4-BE49-F238E27FC236}">
                    <a16:creationId xmlns:a16="http://schemas.microsoft.com/office/drawing/2014/main" id="{7F89D46E-C795-F94E-A527-ED93594293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5" name="TextBox 362">
                <a:extLst>
                  <a:ext uri="{FF2B5EF4-FFF2-40B4-BE49-F238E27FC236}">
                    <a16:creationId xmlns:a16="http://schemas.microsoft.com/office/drawing/2014/main" id="{B37755F6-392B-624D-9A1E-E90006DAD6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57719" name="TextBox 237">
              <a:extLst>
                <a:ext uri="{FF2B5EF4-FFF2-40B4-BE49-F238E27FC236}">
                  <a16:creationId xmlns:a16="http://schemas.microsoft.com/office/drawing/2014/main" id="{5B598B1F-BE01-F045-985C-B48A0301C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7721" name="Group 239">
              <a:extLst>
                <a:ext uri="{FF2B5EF4-FFF2-40B4-BE49-F238E27FC236}">
                  <a16:creationId xmlns:a16="http://schemas.microsoft.com/office/drawing/2014/main" id="{E6723588-76FA-2543-97DB-EBFD2B882A5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9" name="TextBox 353">
                <a:extLst>
                  <a:ext uri="{FF2B5EF4-FFF2-40B4-BE49-F238E27FC236}">
                    <a16:creationId xmlns:a16="http://schemas.microsoft.com/office/drawing/2014/main" id="{A26C6097-8876-7942-BE2F-D6B11C2099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11" name="TextBox 356">
                <a:extLst>
                  <a:ext uri="{FF2B5EF4-FFF2-40B4-BE49-F238E27FC236}">
                    <a16:creationId xmlns:a16="http://schemas.microsoft.com/office/drawing/2014/main" id="{02F85E22-005A-E249-AA8C-CB322F8E6B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2" name="Group 240">
              <a:extLst>
                <a:ext uri="{FF2B5EF4-FFF2-40B4-BE49-F238E27FC236}">
                  <a16:creationId xmlns:a16="http://schemas.microsoft.com/office/drawing/2014/main" id="{90FAF677-B03A-5144-B915-8B4ADE7F47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3" name="TextBox 347">
                <a:extLst>
                  <a:ext uri="{FF2B5EF4-FFF2-40B4-BE49-F238E27FC236}">
                    <a16:creationId xmlns:a16="http://schemas.microsoft.com/office/drawing/2014/main" id="{97B587FA-EB04-154C-A857-297158B77C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805" name="TextBox 349">
                <a:extLst>
                  <a:ext uri="{FF2B5EF4-FFF2-40B4-BE49-F238E27FC236}">
                    <a16:creationId xmlns:a16="http://schemas.microsoft.com/office/drawing/2014/main" id="{020CC574-2BFD-1345-AAF9-A700E66A494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3" name="Group 241">
              <a:extLst>
                <a:ext uri="{FF2B5EF4-FFF2-40B4-BE49-F238E27FC236}">
                  <a16:creationId xmlns:a16="http://schemas.microsoft.com/office/drawing/2014/main" id="{06B87F63-8F23-2D4B-AF32-DF32E7A341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9" name="TextBox 343">
                <a:extLst>
                  <a:ext uri="{FF2B5EF4-FFF2-40B4-BE49-F238E27FC236}">
                    <a16:creationId xmlns:a16="http://schemas.microsoft.com/office/drawing/2014/main" id="{93F08409-E492-0241-BC64-B9B45FAE8D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24" name="Group 243">
              <a:extLst>
                <a:ext uri="{FF2B5EF4-FFF2-40B4-BE49-F238E27FC236}">
                  <a16:creationId xmlns:a16="http://schemas.microsoft.com/office/drawing/2014/main" id="{A8C63573-2771-BD4F-9473-67EC4B7D2B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7" name="TextBox 341">
                <a:extLst>
                  <a:ext uri="{FF2B5EF4-FFF2-40B4-BE49-F238E27FC236}">
                    <a16:creationId xmlns:a16="http://schemas.microsoft.com/office/drawing/2014/main" id="{359F121C-ECD2-A741-A80F-51A2043FDA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5" name="Group 244">
              <a:extLst>
                <a:ext uri="{FF2B5EF4-FFF2-40B4-BE49-F238E27FC236}">
                  <a16:creationId xmlns:a16="http://schemas.microsoft.com/office/drawing/2014/main" id="{5385C6D2-FCE5-4B4E-9FF6-F902258F20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5" name="TextBox 339">
                <a:extLst>
                  <a:ext uri="{FF2B5EF4-FFF2-40B4-BE49-F238E27FC236}">
                    <a16:creationId xmlns:a16="http://schemas.microsoft.com/office/drawing/2014/main" id="{E0E4C93E-4967-A346-B0F3-9C49D75342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6" name="Group 245">
              <a:extLst>
                <a:ext uri="{FF2B5EF4-FFF2-40B4-BE49-F238E27FC236}">
                  <a16:creationId xmlns:a16="http://schemas.microsoft.com/office/drawing/2014/main" id="{270BDFC3-E266-8A47-81C8-2E45FB9533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57792" name="TextBox 335">
                <a:extLst>
                  <a:ext uri="{FF2B5EF4-FFF2-40B4-BE49-F238E27FC236}">
                    <a16:creationId xmlns:a16="http://schemas.microsoft.com/office/drawing/2014/main" id="{E5AAC241-72F3-464A-9198-A281FB860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27" name="Group 249">
              <a:extLst>
                <a:ext uri="{FF2B5EF4-FFF2-40B4-BE49-F238E27FC236}">
                  <a16:creationId xmlns:a16="http://schemas.microsoft.com/office/drawing/2014/main" id="{CAC1F3AC-A005-324C-83AD-DD963D5F6B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91" name="TextBox 316">
                <a:extLst>
                  <a:ext uri="{FF2B5EF4-FFF2-40B4-BE49-F238E27FC236}">
                    <a16:creationId xmlns:a16="http://schemas.microsoft.com/office/drawing/2014/main" id="{30C713E7-83BA-0F48-96F7-0B9ABCB7A5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8" name="Group 251">
              <a:extLst>
                <a:ext uri="{FF2B5EF4-FFF2-40B4-BE49-F238E27FC236}">
                  <a16:creationId xmlns:a16="http://schemas.microsoft.com/office/drawing/2014/main" id="{189AEF4F-E14E-7F46-8483-A06EED7AC9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9" name="TextBox 314">
                <a:extLst>
                  <a:ext uri="{FF2B5EF4-FFF2-40B4-BE49-F238E27FC236}">
                    <a16:creationId xmlns:a16="http://schemas.microsoft.com/office/drawing/2014/main" id="{87A3E5A6-1EF0-F445-A888-925B10516B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7729" name="Group 252">
              <a:extLst>
                <a:ext uri="{FF2B5EF4-FFF2-40B4-BE49-F238E27FC236}">
                  <a16:creationId xmlns:a16="http://schemas.microsoft.com/office/drawing/2014/main" id="{99864BE6-0ABE-A24B-838F-8A1C63E8A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7" name="TextBox 312">
                <a:extLst>
                  <a:ext uri="{FF2B5EF4-FFF2-40B4-BE49-F238E27FC236}">
                    <a16:creationId xmlns:a16="http://schemas.microsoft.com/office/drawing/2014/main" id="{99845A51-73E4-9248-82BC-588FB3B217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0" name="Group 253">
              <a:extLst>
                <a:ext uri="{FF2B5EF4-FFF2-40B4-BE49-F238E27FC236}">
                  <a16:creationId xmlns:a16="http://schemas.microsoft.com/office/drawing/2014/main" id="{16E68908-3030-F042-AC0D-E6ECD404FF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5" name="TextBox 310">
                <a:extLst>
                  <a:ext uri="{FF2B5EF4-FFF2-40B4-BE49-F238E27FC236}">
                    <a16:creationId xmlns:a16="http://schemas.microsoft.com/office/drawing/2014/main" id="{DE73601D-3AB6-244E-8260-9A7CB724CC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7731" name="Group 254">
              <a:extLst>
                <a:ext uri="{FF2B5EF4-FFF2-40B4-BE49-F238E27FC236}">
                  <a16:creationId xmlns:a16="http://schemas.microsoft.com/office/drawing/2014/main" id="{685F21D9-47B8-6348-9197-223DFCCB8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83" name="TextBox 308">
                <a:extLst>
                  <a:ext uri="{FF2B5EF4-FFF2-40B4-BE49-F238E27FC236}">
                    <a16:creationId xmlns:a16="http://schemas.microsoft.com/office/drawing/2014/main" id="{68B2ACA9-CA2F-5641-887E-D518FA3072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2" name="Group 255">
              <a:extLst>
                <a:ext uri="{FF2B5EF4-FFF2-40B4-BE49-F238E27FC236}">
                  <a16:creationId xmlns:a16="http://schemas.microsoft.com/office/drawing/2014/main" id="{62CDC6CC-95D0-DD45-AA8D-CA53B91CB1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57780" name="TextBox 305">
                <a:extLst>
                  <a:ext uri="{FF2B5EF4-FFF2-40B4-BE49-F238E27FC236}">
                    <a16:creationId xmlns:a16="http://schemas.microsoft.com/office/drawing/2014/main" id="{443F1592-4519-B846-BDEA-CC7B0019A5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3" name="Group 256">
              <a:extLst>
                <a:ext uri="{FF2B5EF4-FFF2-40B4-BE49-F238E27FC236}">
                  <a16:creationId xmlns:a16="http://schemas.microsoft.com/office/drawing/2014/main" id="{F4F804E7-4596-CE41-B777-3FABBCA232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57778" name="TextBox 303">
                <a:extLst>
                  <a:ext uri="{FF2B5EF4-FFF2-40B4-BE49-F238E27FC236}">
                    <a16:creationId xmlns:a16="http://schemas.microsoft.com/office/drawing/2014/main" id="{12F11320-8FC1-2F48-B5F9-C9F4B5E7B3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4" name="Group 257">
              <a:extLst>
                <a:ext uri="{FF2B5EF4-FFF2-40B4-BE49-F238E27FC236}">
                  <a16:creationId xmlns:a16="http://schemas.microsoft.com/office/drawing/2014/main" id="{EF84E00F-11EF-0A46-901D-CEE6590C32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57776" name="TextBox 301">
                <a:extLst>
                  <a:ext uri="{FF2B5EF4-FFF2-40B4-BE49-F238E27FC236}">
                    <a16:creationId xmlns:a16="http://schemas.microsoft.com/office/drawing/2014/main" id="{7E161B51-F1CA-5842-982B-698303290A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5" name="Group 258">
              <a:extLst>
                <a:ext uri="{FF2B5EF4-FFF2-40B4-BE49-F238E27FC236}">
                  <a16:creationId xmlns:a16="http://schemas.microsoft.com/office/drawing/2014/main" id="{8DB4B2F6-BA7F-F948-956C-9597376384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57770" name="Group 295">
                <a:extLst>
                  <a:ext uri="{FF2B5EF4-FFF2-40B4-BE49-F238E27FC236}">
                    <a16:creationId xmlns:a16="http://schemas.microsoft.com/office/drawing/2014/main" id="{1BB279B4-9216-F145-A835-26C0502C8E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57774" name="TextBox 299">
                  <a:extLst>
                    <a:ext uri="{FF2B5EF4-FFF2-40B4-BE49-F238E27FC236}">
                      <a16:creationId xmlns:a16="http://schemas.microsoft.com/office/drawing/2014/main" id="{94DCBB82-42B0-384D-80AC-8740A31C60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71" name="Group 296">
                <a:extLst>
                  <a:ext uri="{FF2B5EF4-FFF2-40B4-BE49-F238E27FC236}">
                    <a16:creationId xmlns:a16="http://schemas.microsoft.com/office/drawing/2014/main" id="{00E543B4-D613-C845-A886-F6015A0BF2F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57772" name="TextBox 297">
                  <a:extLst>
                    <a:ext uri="{FF2B5EF4-FFF2-40B4-BE49-F238E27FC236}">
                      <a16:creationId xmlns:a16="http://schemas.microsoft.com/office/drawing/2014/main" id="{5C323BAF-6381-7D43-94CC-28F5A349921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7736" name="Group 259">
              <a:extLst>
                <a:ext uri="{FF2B5EF4-FFF2-40B4-BE49-F238E27FC236}">
                  <a16:creationId xmlns:a16="http://schemas.microsoft.com/office/drawing/2014/main" id="{BD34C0E2-EFC4-9E40-A4C1-3AB97FF5AD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9" name="TextBox 294">
                <a:extLst>
                  <a:ext uri="{FF2B5EF4-FFF2-40B4-BE49-F238E27FC236}">
                    <a16:creationId xmlns:a16="http://schemas.microsoft.com/office/drawing/2014/main" id="{10EB0492-0B5B-9D43-94B3-9FC541D567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37" name="Group 260">
              <a:extLst>
                <a:ext uri="{FF2B5EF4-FFF2-40B4-BE49-F238E27FC236}">
                  <a16:creationId xmlns:a16="http://schemas.microsoft.com/office/drawing/2014/main" id="{B8A92DC9-8D78-1B48-91E7-DE70653EA8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57766" name="TextBox 291">
                <a:extLst>
                  <a:ext uri="{FF2B5EF4-FFF2-40B4-BE49-F238E27FC236}">
                    <a16:creationId xmlns:a16="http://schemas.microsoft.com/office/drawing/2014/main" id="{D80EAEF5-F00B-7B45-9FBA-E452F68833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8" name="Group 261">
              <a:extLst>
                <a:ext uri="{FF2B5EF4-FFF2-40B4-BE49-F238E27FC236}">
                  <a16:creationId xmlns:a16="http://schemas.microsoft.com/office/drawing/2014/main" id="{CD4FD5FF-64DB-4840-842A-6AC5DB8A1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57764" name="TextBox 289">
                <a:extLst>
                  <a:ext uri="{FF2B5EF4-FFF2-40B4-BE49-F238E27FC236}">
                    <a16:creationId xmlns:a16="http://schemas.microsoft.com/office/drawing/2014/main" id="{179B80A4-D986-6048-9171-4436FA2E12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39" name="Group 262">
              <a:extLst>
                <a:ext uri="{FF2B5EF4-FFF2-40B4-BE49-F238E27FC236}">
                  <a16:creationId xmlns:a16="http://schemas.microsoft.com/office/drawing/2014/main" id="{5EAE9588-6047-1841-BC7F-DCA627D35A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3" name="TextBox 288">
                <a:extLst>
                  <a:ext uri="{FF2B5EF4-FFF2-40B4-BE49-F238E27FC236}">
                    <a16:creationId xmlns:a16="http://schemas.microsoft.com/office/drawing/2014/main" id="{66BDB49F-9EE1-6340-9B13-073F775B48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40" name="Group 263">
              <a:extLst>
                <a:ext uri="{FF2B5EF4-FFF2-40B4-BE49-F238E27FC236}">
                  <a16:creationId xmlns:a16="http://schemas.microsoft.com/office/drawing/2014/main" id="{B51D0ECA-5495-964B-94BD-E165B2F242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7761" name="TextBox 286">
                <a:extLst>
                  <a:ext uri="{FF2B5EF4-FFF2-40B4-BE49-F238E27FC236}">
                    <a16:creationId xmlns:a16="http://schemas.microsoft.com/office/drawing/2014/main" id="{B54505B0-6AB6-3E46-8CF8-749BF04699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7741" name="Group 264">
              <a:extLst>
                <a:ext uri="{FF2B5EF4-FFF2-40B4-BE49-F238E27FC236}">
                  <a16:creationId xmlns:a16="http://schemas.microsoft.com/office/drawing/2014/main" id="{C5308E4B-E038-D845-88CD-7799427C78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57758" name="TextBox 283">
                <a:extLst>
                  <a:ext uri="{FF2B5EF4-FFF2-40B4-BE49-F238E27FC236}">
                    <a16:creationId xmlns:a16="http://schemas.microsoft.com/office/drawing/2014/main" id="{70487FDA-4615-7040-A3EA-417C924223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2" name="Group 265">
              <a:extLst>
                <a:ext uri="{FF2B5EF4-FFF2-40B4-BE49-F238E27FC236}">
                  <a16:creationId xmlns:a16="http://schemas.microsoft.com/office/drawing/2014/main" id="{CD455930-D3A8-F749-8656-386C994AAB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57756" name="TextBox 280">
                <a:extLst>
                  <a:ext uri="{FF2B5EF4-FFF2-40B4-BE49-F238E27FC236}">
                    <a16:creationId xmlns:a16="http://schemas.microsoft.com/office/drawing/2014/main" id="{297A19B4-A9BA-CC4F-B56E-41D09675D9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3" name="Group 266">
              <a:extLst>
                <a:ext uri="{FF2B5EF4-FFF2-40B4-BE49-F238E27FC236}">
                  <a16:creationId xmlns:a16="http://schemas.microsoft.com/office/drawing/2014/main" id="{25B0CDB9-81C5-6A47-89E2-DE2644E480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57754" name="TextBox 278">
                <a:extLst>
                  <a:ext uri="{FF2B5EF4-FFF2-40B4-BE49-F238E27FC236}">
                    <a16:creationId xmlns:a16="http://schemas.microsoft.com/office/drawing/2014/main" id="{038FB6EE-487C-EE4C-93A1-C463CA9108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7744" name="Group 267">
              <a:extLst>
                <a:ext uri="{FF2B5EF4-FFF2-40B4-BE49-F238E27FC236}">
                  <a16:creationId xmlns:a16="http://schemas.microsoft.com/office/drawing/2014/main" id="{32298D44-9DA2-E74D-B85F-4C8D19CB0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57748" name="Group 272">
                <a:extLst>
                  <a:ext uri="{FF2B5EF4-FFF2-40B4-BE49-F238E27FC236}">
                    <a16:creationId xmlns:a16="http://schemas.microsoft.com/office/drawing/2014/main" id="{5BCFEA06-D817-294F-9E18-BD8381CCD7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7749" name="Group 273">
                <a:extLst>
                  <a:ext uri="{FF2B5EF4-FFF2-40B4-BE49-F238E27FC236}">
                    <a16:creationId xmlns:a16="http://schemas.microsoft.com/office/drawing/2014/main" id="{FA9B8CC1-E01C-254A-8520-C99DBB479A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57750" name="TextBox 274">
                  <a:extLst>
                    <a:ext uri="{FF2B5EF4-FFF2-40B4-BE49-F238E27FC236}">
                      <a16:creationId xmlns:a16="http://schemas.microsoft.com/office/drawing/2014/main" id="{924E7A8D-358E-2140-AFD6-2BBF99B87F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7745" name="Group 268">
              <a:extLst>
                <a:ext uri="{FF2B5EF4-FFF2-40B4-BE49-F238E27FC236}">
                  <a16:creationId xmlns:a16="http://schemas.microsoft.com/office/drawing/2014/main" id="{041DA134-1908-7742-9378-4F55D2B997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57746" name="TextBox 270">
                <a:extLst>
                  <a:ext uri="{FF2B5EF4-FFF2-40B4-BE49-F238E27FC236}">
                    <a16:creationId xmlns:a16="http://schemas.microsoft.com/office/drawing/2014/main" id="{5D4A789F-1C01-8F44-975D-690887CAED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7700" name="Group 404">
            <a:extLst>
              <a:ext uri="{FF2B5EF4-FFF2-40B4-BE49-F238E27FC236}">
                <a16:creationId xmlns:a16="http://schemas.microsoft.com/office/drawing/2014/main" id="{905FA2AD-5220-EA48-8CAA-7C6925F9147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7703" name="TextBox 405">
              <a:extLst>
                <a:ext uri="{FF2B5EF4-FFF2-40B4-BE49-F238E27FC236}">
                  <a16:creationId xmlns:a16="http://schemas.microsoft.com/office/drawing/2014/main" id="{E8B358ED-E5E8-0142-A99C-E7C3607888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7706" name="TextBox 411">
              <a:extLst>
                <a:ext uri="{FF2B5EF4-FFF2-40B4-BE49-F238E27FC236}">
                  <a16:creationId xmlns:a16="http://schemas.microsoft.com/office/drawing/2014/main" id="{CFCC6731-B485-3044-AEA5-26061AB1E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7708" name="TextBox 413">
              <a:extLst>
                <a:ext uri="{FF2B5EF4-FFF2-40B4-BE49-F238E27FC236}">
                  <a16:creationId xmlns:a16="http://schemas.microsoft.com/office/drawing/2014/main" id="{9CBBAE06-2BD2-E64F-A4DE-0A37B877E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3357563" y="3003550"/>
            <a:ext cx="963612" cy="306388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57702" name="TextBox 347">
            <a:extLst>
              <a:ext uri="{FF2B5EF4-FFF2-40B4-BE49-F238E27FC236}">
                <a16:creationId xmlns:a16="http://schemas.microsoft.com/office/drawing/2014/main" id="{C3E155E7-BA25-0344-8C8F-58E15C46E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574926"/>
            <a:ext cx="10112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Register A</a:t>
            </a:r>
          </a:p>
        </p:txBody>
      </p:sp>
    </p:spTree>
    <p:extLst>
      <p:ext uri="{BB962C8B-B14F-4D97-AF65-F5344CB8AC3E}">
        <p14:creationId xmlns:p14="http://schemas.microsoft.com/office/powerpoint/2010/main" val="3270323216"/>
      </p:ext>
    </p:extLst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5" name="Title 1">
            <a:extLst>
              <a:ext uri="{FF2B5EF4-FFF2-40B4-BE49-F238E27FC236}">
                <a16:creationId xmlns:a16="http://schemas.microsoft.com/office/drawing/2014/main" id="{1A044FD3-D225-4043-AA87-84EDA6E65825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simple shift register</a:t>
            </a:r>
          </a:p>
        </p:txBody>
      </p:sp>
      <p:sp>
        <p:nvSpPr>
          <p:cNvPr id="62466" name="TextBox 1">
            <a:extLst>
              <a:ext uri="{FF2B5EF4-FFF2-40B4-BE49-F238E27FC236}">
                <a16:creationId xmlns:a16="http://schemas.microsoft.com/office/drawing/2014/main" id="{FFD1C17A-8132-6345-9F53-1F1B50B955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61915" y="3617913"/>
            <a:ext cx="2650084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Positive-edge-triggered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2000" b="0">
                <a:solidFill>
                  <a:srgbClr val="FF0000"/>
                </a:solidFill>
                <a:latin typeface="Times" pitchFamily="2" charset="0"/>
              </a:rPr>
              <a:t>D Flip-Flop</a:t>
            </a:r>
          </a:p>
        </p:txBody>
      </p:sp>
      <p:sp>
        <p:nvSpPr>
          <p:cNvPr id="62467" name="Oval 2">
            <a:extLst>
              <a:ext uri="{FF2B5EF4-FFF2-40B4-BE49-F238E27FC236}">
                <a16:creationId xmlns:a16="http://schemas.microsoft.com/office/drawing/2014/main" id="{C6987C3B-8873-674D-82B4-37A2636B8B9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6" y="1295401"/>
            <a:ext cx="1476375" cy="212407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2468" name="Group 54">
            <a:extLst>
              <a:ext uri="{FF2B5EF4-FFF2-40B4-BE49-F238E27FC236}">
                <a16:creationId xmlns:a16="http://schemas.microsoft.com/office/drawing/2014/main" id="{38A03909-84D9-D34E-9336-36B3DCE45275}"/>
              </a:ext>
            </a:extLst>
          </p:cNvPr>
          <p:cNvGrpSpPr>
            <a:grpSpLocks/>
          </p:cNvGrpSpPr>
          <p:nvPr/>
        </p:nvGrpSpPr>
        <p:grpSpPr bwMode="auto">
          <a:xfrm>
            <a:off x="2019300" y="1827213"/>
            <a:ext cx="7054714" cy="1395412"/>
            <a:chOff x="1052513" y="914400"/>
            <a:chExt cx="7054714" cy="1395413"/>
          </a:xfrm>
        </p:grpSpPr>
        <p:sp>
          <p:nvSpPr>
            <p:cNvPr id="62469" name="Rectangle 4">
              <a:extLst>
                <a:ext uri="{FF2B5EF4-FFF2-40B4-BE49-F238E27FC236}">
                  <a16:creationId xmlns:a16="http://schemas.microsoft.com/office/drawing/2014/main" id="{D0008B37-F205-E64F-AC37-D11B4208B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70" name="Rectangle 5">
              <a:extLst>
                <a:ext uri="{FF2B5EF4-FFF2-40B4-BE49-F238E27FC236}">
                  <a16:creationId xmlns:a16="http://schemas.microsoft.com/office/drawing/2014/main" id="{71930DE0-7ACA-AA4A-9624-9DBECC51A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1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71" name="Rectangle 6">
              <a:extLst>
                <a:ext uri="{FF2B5EF4-FFF2-40B4-BE49-F238E27FC236}">
                  <a16:creationId xmlns:a16="http://schemas.microsoft.com/office/drawing/2014/main" id="{A70DF429-6C9C-4C43-ACBE-15A545FDD0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72" name="Line 7">
              <a:extLst>
                <a:ext uri="{FF2B5EF4-FFF2-40B4-BE49-F238E27FC236}">
                  <a16:creationId xmlns:a16="http://schemas.microsoft.com/office/drawing/2014/main" id="{B7C94194-660E-624D-A463-DF9A9764F06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73" name="Freeform 8">
              <a:extLst>
                <a:ext uri="{FF2B5EF4-FFF2-40B4-BE49-F238E27FC236}">
                  <a16:creationId xmlns:a16="http://schemas.microsoft.com/office/drawing/2014/main" id="{8BE58B01-36BE-6846-A48E-5362D4D4E2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2252663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74" name="Rectangle 9">
              <a:extLst>
                <a:ext uri="{FF2B5EF4-FFF2-40B4-BE49-F238E27FC236}">
                  <a16:creationId xmlns:a16="http://schemas.microsoft.com/office/drawing/2014/main" id="{0FC5AB80-0EF8-D748-AE5A-906BC05847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6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75" name="Rectangle 10">
              <a:extLst>
                <a:ext uri="{FF2B5EF4-FFF2-40B4-BE49-F238E27FC236}">
                  <a16:creationId xmlns:a16="http://schemas.microsoft.com/office/drawing/2014/main" id="{FF035BDD-4EBF-3D49-8859-89723D959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8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76" name="Rectangle 11">
              <a:extLst>
                <a:ext uri="{FF2B5EF4-FFF2-40B4-BE49-F238E27FC236}">
                  <a16:creationId xmlns:a16="http://schemas.microsoft.com/office/drawing/2014/main" id="{C1C4C482-B733-5942-948B-9D8D4265B8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513" y="162718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77" name="Rectangle 12">
              <a:extLst>
                <a:ext uri="{FF2B5EF4-FFF2-40B4-BE49-F238E27FC236}">
                  <a16:creationId xmlns:a16="http://schemas.microsoft.com/office/drawing/2014/main" id="{B4538616-87D7-A345-B21B-64873F345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9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78" name="Rectangle 13">
              <a:extLst>
                <a:ext uri="{FF2B5EF4-FFF2-40B4-BE49-F238E27FC236}">
                  <a16:creationId xmlns:a16="http://schemas.microsoft.com/office/drawing/2014/main" id="{F8E552B8-2C6B-E247-8442-54E7ED63AB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79" name="Line 14">
              <a:extLst>
                <a:ext uri="{FF2B5EF4-FFF2-40B4-BE49-F238E27FC236}">
                  <a16:creationId xmlns:a16="http://schemas.microsoft.com/office/drawing/2014/main" id="{51C61B09-EC95-584D-8F7F-5E756054DF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81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0" name="Rectangle 15">
              <a:extLst>
                <a:ext uri="{FF2B5EF4-FFF2-40B4-BE49-F238E27FC236}">
                  <a16:creationId xmlns:a16="http://schemas.microsoft.com/office/drawing/2014/main" id="{2B2A874C-5B85-0F44-B7EB-0F9F6CA41D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6" y="928688"/>
              <a:ext cx="668338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81" name="Rectangle 16">
              <a:extLst>
                <a:ext uri="{FF2B5EF4-FFF2-40B4-BE49-F238E27FC236}">
                  <a16:creationId xmlns:a16="http://schemas.microsoft.com/office/drawing/2014/main" id="{E9CA655A-3E8F-AC4A-BC12-232C08917F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82" name="Rectangle 17">
              <a:extLst>
                <a:ext uri="{FF2B5EF4-FFF2-40B4-BE49-F238E27FC236}">
                  <a16:creationId xmlns:a16="http://schemas.microsoft.com/office/drawing/2014/main" id="{058C5F55-BC63-B149-9EBF-9971C87DF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8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83" name="Rectangle 18">
              <a:extLst>
                <a:ext uri="{FF2B5EF4-FFF2-40B4-BE49-F238E27FC236}">
                  <a16:creationId xmlns:a16="http://schemas.microsoft.com/office/drawing/2014/main" id="{4981E796-B2E2-4C4F-841C-8FF841C8E6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84" name="Line 19">
              <a:extLst>
                <a:ext uri="{FF2B5EF4-FFF2-40B4-BE49-F238E27FC236}">
                  <a16:creationId xmlns:a16="http://schemas.microsoft.com/office/drawing/2014/main" id="{74865C89-653A-A645-B99B-A45BA8D64D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56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85" name="Rectangle 20">
              <a:extLst>
                <a:ext uri="{FF2B5EF4-FFF2-40B4-BE49-F238E27FC236}">
                  <a16:creationId xmlns:a16="http://schemas.microsoft.com/office/drawing/2014/main" id="{86BBB892-2A5B-6E4F-9A05-557C2D022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5263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86" name="Rectangle 21">
              <a:extLst>
                <a:ext uri="{FF2B5EF4-FFF2-40B4-BE49-F238E27FC236}">
                  <a16:creationId xmlns:a16="http://schemas.microsoft.com/office/drawing/2014/main" id="{FA90E845-A497-5948-971D-5D9E0DFBB0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87" name="Rectangle 22">
              <a:extLst>
                <a:ext uri="{FF2B5EF4-FFF2-40B4-BE49-F238E27FC236}">
                  <a16:creationId xmlns:a16="http://schemas.microsoft.com/office/drawing/2014/main" id="{9EA0A504-E537-EF4A-8C1B-D114117661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7176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88" name="Rectangle 23">
              <a:extLst>
                <a:ext uri="{FF2B5EF4-FFF2-40B4-BE49-F238E27FC236}">
                  <a16:creationId xmlns:a16="http://schemas.microsoft.com/office/drawing/2014/main" id="{43C1F77D-C48C-224E-96F7-DF6BF6540B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489" name="Line 24">
              <a:extLst>
                <a:ext uri="{FF2B5EF4-FFF2-40B4-BE49-F238E27FC236}">
                  <a16:creationId xmlns:a16="http://schemas.microsoft.com/office/drawing/2014/main" id="{F265C8FF-2D73-0745-85DB-C1C6075532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215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0" name="Line 25">
              <a:extLst>
                <a:ext uri="{FF2B5EF4-FFF2-40B4-BE49-F238E27FC236}">
                  <a16:creationId xmlns:a16="http://schemas.microsoft.com/office/drawing/2014/main" id="{BA632191-FB62-E147-A682-4519C114165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2576" y="1216025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1" name="Line 26">
              <a:extLst>
                <a:ext uri="{FF2B5EF4-FFF2-40B4-BE49-F238E27FC236}">
                  <a16:creationId xmlns:a16="http://schemas.microsoft.com/office/drawing/2014/main" id="{7888C53D-DD44-1C41-BC55-FE11E7D90B8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27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2" name="Line 27">
              <a:extLst>
                <a:ext uri="{FF2B5EF4-FFF2-40B4-BE49-F238E27FC236}">
                  <a16:creationId xmlns:a16="http://schemas.microsoft.com/office/drawing/2014/main" id="{413CDDAC-913A-8240-8817-CF55D80EDCA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86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3" name="Line 28">
              <a:extLst>
                <a:ext uri="{FF2B5EF4-FFF2-40B4-BE49-F238E27FC236}">
                  <a16:creationId xmlns:a16="http://schemas.microsoft.com/office/drawing/2014/main" id="{4C17E28E-29D4-0248-9A47-4914303CE87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26113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4" name="Line 29">
              <a:extLst>
                <a:ext uri="{FF2B5EF4-FFF2-40B4-BE49-F238E27FC236}">
                  <a16:creationId xmlns:a16="http://schemas.microsoft.com/office/drawing/2014/main" id="{93E5AD64-04ED-EE4F-88A3-606F9AD8403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2013" y="1216025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Freeform 30">
              <a:extLst>
                <a:ext uri="{FF2B5EF4-FFF2-40B4-BE49-F238E27FC236}">
                  <a16:creationId xmlns:a16="http://schemas.microsoft.com/office/drawing/2014/main" id="{A2CEA210-2416-EB4C-9F54-34BE436DE4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6" y="1728788"/>
              <a:ext cx="4992688" cy="554038"/>
            </a:xfrm>
            <a:custGeom>
              <a:avLst/>
              <a:gdLst>
                <a:gd name="T0" fmla="*/ 0 w 6289"/>
                <a:gd name="T1" fmla="*/ 0 h 696"/>
                <a:gd name="T2" fmla="*/ 2147483646 w 6289"/>
                <a:gd name="T3" fmla="*/ 0 h 696"/>
                <a:gd name="T4" fmla="*/ 2147483646 w 6289"/>
                <a:gd name="T5" fmla="*/ 2147483646 h 696"/>
                <a:gd name="T6" fmla="*/ 2147483646 w 6289"/>
                <a:gd name="T7" fmla="*/ 2147483646 h 696"/>
                <a:gd name="T8" fmla="*/ 2147483646 w 6289"/>
                <a:gd name="T9" fmla="*/ 0 h 696"/>
                <a:gd name="T10" fmla="*/ 2147483646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89" h="696">
                  <a:moveTo>
                    <a:pt x="0" y="0"/>
                  </a:moveTo>
                  <a:lnTo>
                    <a:pt x="336" y="0"/>
                  </a:lnTo>
                  <a:lnTo>
                    <a:pt x="336" y="696"/>
                  </a:lnTo>
                  <a:lnTo>
                    <a:pt x="5953" y="696"/>
                  </a:lnTo>
                  <a:lnTo>
                    <a:pt x="5953" y="0"/>
                  </a:lnTo>
                  <a:lnTo>
                    <a:pt x="628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Freeform 31">
              <a:extLst>
                <a:ext uri="{FF2B5EF4-FFF2-40B4-BE49-F238E27FC236}">
                  <a16:creationId xmlns:a16="http://schemas.microsoft.com/office/drawing/2014/main" id="{EACF9391-45D6-5540-B5A8-44093202A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0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32">
              <a:extLst>
                <a:ext uri="{FF2B5EF4-FFF2-40B4-BE49-F238E27FC236}">
                  <a16:creationId xmlns:a16="http://schemas.microsoft.com/office/drawing/2014/main" id="{A7459BD7-D741-C648-973D-0152AE4CEA1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8" name="Freeform 33">
              <a:extLst>
                <a:ext uri="{FF2B5EF4-FFF2-40B4-BE49-F238E27FC236}">
                  <a16:creationId xmlns:a16="http://schemas.microsoft.com/office/drawing/2014/main" id="{D8190C3D-C476-AC4E-9A18-1B2B8754F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499" name="Freeform 34">
              <a:extLst>
                <a:ext uri="{FF2B5EF4-FFF2-40B4-BE49-F238E27FC236}">
                  <a16:creationId xmlns:a16="http://schemas.microsoft.com/office/drawing/2014/main" id="{72DE5EE8-9E4A-D84B-BCF0-FC8739CE39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0" name="Freeform 35">
              <a:extLst>
                <a:ext uri="{FF2B5EF4-FFF2-40B4-BE49-F238E27FC236}">
                  <a16:creationId xmlns:a16="http://schemas.microsoft.com/office/drawing/2014/main" id="{69B28DB1-0E29-D94B-8CCF-43DEDDA4BC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63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1" name="Freeform 36">
              <a:extLst>
                <a:ext uri="{FF2B5EF4-FFF2-40B4-BE49-F238E27FC236}">
                  <a16:creationId xmlns:a16="http://schemas.microsoft.com/office/drawing/2014/main" id="{1F47DEDA-6C00-9E45-9C9E-2AA435A67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2" name="Line 37">
              <a:extLst>
                <a:ext uri="{FF2B5EF4-FFF2-40B4-BE49-F238E27FC236}">
                  <a16:creationId xmlns:a16="http://schemas.microsoft.com/office/drawing/2014/main" id="{3169979D-7A02-AE4A-B01D-4B4F4395B54F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9276" y="1728788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2503" name="Freeform 38">
              <a:extLst>
                <a:ext uri="{FF2B5EF4-FFF2-40B4-BE49-F238E27FC236}">
                  <a16:creationId xmlns:a16="http://schemas.microsoft.com/office/drawing/2014/main" id="{20A2BBCE-815E-7547-A1B7-4968DAD3F2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225107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504" name="Rectangle 40">
              <a:extLst>
                <a:ext uri="{FF2B5EF4-FFF2-40B4-BE49-F238E27FC236}">
                  <a16:creationId xmlns:a16="http://schemas.microsoft.com/office/drawing/2014/main" id="{1FA47DE1-5919-FD47-B6A8-4D1235CA6C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505" name="Rectangle 41">
              <a:extLst>
                <a:ext uri="{FF2B5EF4-FFF2-40B4-BE49-F238E27FC236}">
                  <a16:creationId xmlns:a16="http://schemas.microsoft.com/office/drawing/2014/main" id="{E1DCD164-28DE-7743-AD06-9157865DED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213" y="1090613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506" name="Rectangle 42">
              <a:extLst>
                <a:ext uri="{FF2B5EF4-FFF2-40B4-BE49-F238E27FC236}">
                  <a16:creationId xmlns:a16="http://schemas.microsoft.com/office/drawing/2014/main" id="{BAAF0CC3-14BF-8748-B8FC-D5BA95CA1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038" y="1095375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507" name="Rectangle 112">
              <a:extLst>
                <a:ext uri="{FF2B5EF4-FFF2-40B4-BE49-F238E27FC236}">
                  <a16:creationId xmlns:a16="http://schemas.microsoft.com/office/drawing/2014/main" id="{62881548-C2A6-0243-AC44-8C2A949294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508" name="Rectangle 113">
              <a:extLst>
                <a:ext uri="{FF2B5EF4-FFF2-40B4-BE49-F238E27FC236}">
                  <a16:creationId xmlns:a16="http://schemas.microsoft.com/office/drawing/2014/main" id="{37B17336-8448-E94D-8E5B-4A1F9A759D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509" name="Rectangle 114">
              <a:extLst>
                <a:ext uri="{FF2B5EF4-FFF2-40B4-BE49-F238E27FC236}">
                  <a16:creationId xmlns:a16="http://schemas.microsoft.com/office/drawing/2014/main" id="{0AC770A8-7F03-4E43-B521-27996F7551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6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510" name="Rectangle 115">
              <a:extLst>
                <a:ext uri="{FF2B5EF4-FFF2-40B4-BE49-F238E27FC236}">
                  <a16:creationId xmlns:a16="http://schemas.microsoft.com/office/drawing/2014/main" id="{0066BFA0-8488-8847-B215-6B864DC47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511" name="Rectangle 116">
              <a:extLst>
                <a:ext uri="{FF2B5EF4-FFF2-40B4-BE49-F238E27FC236}">
                  <a16:creationId xmlns:a16="http://schemas.microsoft.com/office/drawing/2014/main" id="{23270F3E-7F85-6A44-B51C-021D080AD3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1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512" name="Rectangle 117">
              <a:extLst>
                <a:ext uri="{FF2B5EF4-FFF2-40B4-BE49-F238E27FC236}">
                  <a16:creationId xmlns:a16="http://schemas.microsoft.com/office/drawing/2014/main" id="{3EFAE845-A15C-3C4E-8FF1-C535E64F8D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926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513" name="Rectangle 118">
              <a:extLst>
                <a:ext uri="{FF2B5EF4-FFF2-40B4-BE49-F238E27FC236}">
                  <a16:creationId xmlns:a16="http://schemas.microsoft.com/office/drawing/2014/main" id="{3531DE48-DCF6-4A4F-90A5-A22D33BC42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0763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514" name="Rectangle 119">
              <a:extLst>
                <a:ext uri="{FF2B5EF4-FFF2-40B4-BE49-F238E27FC236}">
                  <a16:creationId xmlns:a16="http://schemas.microsoft.com/office/drawing/2014/main" id="{FD9576D2-E4E0-8540-9E3A-C8690B3FA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2515" name="Freeform 120">
              <a:extLst>
                <a:ext uri="{FF2B5EF4-FFF2-40B4-BE49-F238E27FC236}">
                  <a16:creationId xmlns:a16="http://schemas.microsoft.com/office/drawing/2014/main" id="{AF3A1EE6-2C7D-3245-8CB5-7E6D9B35A6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1" y="169862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9745" name="Group 29">
            <a:extLst>
              <a:ext uri="{FF2B5EF4-FFF2-40B4-BE49-F238E27FC236}">
                <a16:creationId xmlns:a16="http://schemas.microsoft.com/office/drawing/2014/main" id="{56809B40-4AA4-C246-A420-2F6E077B93FA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59882" name="Group 49">
              <a:extLst>
                <a:ext uri="{FF2B5EF4-FFF2-40B4-BE49-F238E27FC236}">
                  <a16:creationId xmlns:a16="http://schemas.microsoft.com/office/drawing/2014/main" id="{29AF28CA-9B35-B74E-B99E-1608C5FE42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0048" name="Group 33">
                <a:extLst>
                  <a:ext uri="{FF2B5EF4-FFF2-40B4-BE49-F238E27FC236}">
                    <a16:creationId xmlns:a16="http://schemas.microsoft.com/office/drawing/2014/main" id="{01D9F124-EE79-EA43-96D6-CFA1D93AB89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0090" name="TextBox 467">
                  <a:extLst>
                    <a:ext uri="{FF2B5EF4-FFF2-40B4-BE49-F238E27FC236}">
                      <a16:creationId xmlns:a16="http://schemas.microsoft.com/office/drawing/2014/main" id="{5D0C2DC7-C625-9846-A4BC-E0A919B2AC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0049" name="Group 34">
                <a:extLst>
                  <a:ext uri="{FF2B5EF4-FFF2-40B4-BE49-F238E27FC236}">
                    <a16:creationId xmlns:a16="http://schemas.microsoft.com/office/drawing/2014/main" id="{737F2F1B-E095-4848-9A68-D2985021C65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0088" name="TextBox 469">
                  <a:extLst>
                    <a:ext uri="{FF2B5EF4-FFF2-40B4-BE49-F238E27FC236}">
                      <a16:creationId xmlns:a16="http://schemas.microsoft.com/office/drawing/2014/main" id="{10459486-C08E-BB40-8307-131EF0841BD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0051" name="TextBox 472">
                <a:extLst>
                  <a:ext uri="{FF2B5EF4-FFF2-40B4-BE49-F238E27FC236}">
                    <a16:creationId xmlns:a16="http://schemas.microsoft.com/office/drawing/2014/main" id="{10DE6319-365A-8A4C-A19B-37BA8FD70A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60052" name="Group 441">
                <a:extLst>
                  <a:ext uri="{FF2B5EF4-FFF2-40B4-BE49-F238E27FC236}">
                    <a16:creationId xmlns:a16="http://schemas.microsoft.com/office/drawing/2014/main" id="{AE3D36B2-158F-FF42-B4C3-B57D2C8FF50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0071" name="Group 450">
                  <a:extLst>
                    <a:ext uri="{FF2B5EF4-FFF2-40B4-BE49-F238E27FC236}">
                      <a16:creationId xmlns:a16="http://schemas.microsoft.com/office/drawing/2014/main" id="{83E9C004-134D-4942-A37C-0CC8BE5054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0085" name="TextBox 464">
                    <a:extLst>
                      <a:ext uri="{FF2B5EF4-FFF2-40B4-BE49-F238E27FC236}">
                        <a16:creationId xmlns:a16="http://schemas.microsoft.com/office/drawing/2014/main" id="{18958077-2748-8548-81E1-4C6D375FC2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0087" name="TextBox 466">
                    <a:extLst>
                      <a:ext uri="{FF2B5EF4-FFF2-40B4-BE49-F238E27FC236}">
                        <a16:creationId xmlns:a16="http://schemas.microsoft.com/office/drawing/2014/main" id="{EA40F0CA-260B-D146-AA52-6D86AE6F0F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60072" name="Group 451">
                  <a:extLst>
                    <a:ext uri="{FF2B5EF4-FFF2-40B4-BE49-F238E27FC236}">
                      <a16:creationId xmlns:a16="http://schemas.microsoft.com/office/drawing/2014/main" id="{9483C7FA-4006-E44A-8D1D-D9841C238CC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0082" name="TextBox 461">
                    <a:extLst>
                      <a:ext uri="{FF2B5EF4-FFF2-40B4-BE49-F238E27FC236}">
                        <a16:creationId xmlns:a16="http://schemas.microsoft.com/office/drawing/2014/main" id="{7A2DDA26-079E-7442-B752-6B565A9A16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0084" name="TextBox 463">
                    <a:extLst>
                      <a:ext uri="{FF2B5EF4-FFF2-40B4-BE49-F238E27FC236}">
                        <a16:creationId xmlns:a16="http://schemas.microsoft.com/office/drawing/2014/main" id="{05F3AF07-61C5-8C41-BA8E-5768606B91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60073" name="Group 452">
                  <a:extLst>
                    <a:ext uri="{FF2B5EF4-FFF2-40B4-BE49-F238E27FC236}">
                      <a16:creationId xmlns:a16="http://schemas.microsoft.com/office/drawing/2014/main" id="{783DE6C8-BC10-E54B-9C85-15E087E5EE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0079" name="TextBox 458">
                    <a:extLst>
                      <a:ext uri="{FF2B5EF4-FFF2-40B4-BE49-F238E27FC236}">
                        <a16:creationId xmlns:a16="http://schemas.microsoft.com/office/drawing/2014/main" id="{35523B6D-042E-C04C-92D0-6431A882243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0081" name="TextBox 460">
                    <a:extLst>
                      <a:ext uri="{FF2B5EF4-FFF2-40B4-BE49-F238E27FC236}">
                        <a16:creationId xmlns:a16="http://schemas.microsoft.com/office/drawing/2014/main" id="{B5221D32-948C-3144-A7EE-1DAECEDCEAF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0075" name="Group 453">
                  <a:extLst>
                    <a:ext uri="{FF2B5EF4-FFF2-40B4-BE49-F238E27FC236}">
                      <a16:creationId xmlns:a16="http://schemas.microsoft.com/office/drawing/2014/main" id="{750645F4-97AF-8141-9E1F-3F23316AF5B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0076" name="TextBox 455">
                    <a:extLst>
                      <a:ext uri="{FF2B5EF4-FFF2-40B4-BE49-F238E27FC236}">
                        <a16:creationId xmlns:a16="http://schemas.microsoft.com/office/drawing/2014/main" id="{E513A4C5-CCC1-DC46-AE2A-0B3576BFAC6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0078" name="TextBox 457">
                    <a:extLst>
                      <a:ext uri="{FF2B5EF4-FFF2-40B4-BE49-F238E27FC236}">
                        <a16:creationId xmlns:a16="http://schemas.microsoft.com/office/drawing/2014/main" id="{8C7BCE85-85E1-C747-82C6-E9F1A29AD89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60053" name="Group 44">
                <a:extLst>
                  <a:ext uri="{FF2B5EF4-FFF2-40B4-BE49-F238E27FC236}">
                    <a16:creationId xmlns:a16="http://schemas.microsoft.com/office/drawing/2014/main" id="{D2A3D577-FF8E-3A4A-AAE4-FB9DFFC585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0069" name="TextBox 443">
                  <a:extLst>
                    <a:ext uri="{FF2B5EF4-FFF2-40B4-BE49-F238E27FC236}">
                      <a16:creationId xmlns:a16="http://schemas.microsoft.com/office/drawing/2014/main" id="{6B881371-D451-2342-A6B3-0122FB3040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0054" name="Group 48">
                <a:extLst>
                  <a:ext uri="{FF2B5EF4-FFF2-40B4-BE49-F238E27FC236}">
                    <a16:creationId xmlns:a16="http://schemas.microsoft.com/office/drawing/2014/main" id="{613C7C00-2093-A24B-872F-D8B6521F14A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0067" name="TextBox 445">
                  <a:extLst>
                    <a:ext uri="{FF2B5EF4-FFF2-40B4-BE49-F238E27FC236}">
                      <a16:creationId xmlns:a16="http://schemas.microsoft.com/office/drawing/2014/main" id="{466364B7-D938-834E-A543-38B1964E9D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0055" name="TextBox 448">
                <a:extLst>
                  <a:ext uri="{FF2B5EF4-FFF2-40B4-BE49-F238E27FC236}">
                    <a16:creationId xmlns:a16="http://schemas.microsoft.com/office/drawing/2014/main" id="{ED533EE1-B755-AC4B-BB28-BCFBA42856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60056" name="TextBox 474">
                <a:extLst>
                  <a:ext uri="{FF2B5EF4-FFF2-40B4-BE49-F238E27FC236}">
                    <a16:creationId xmlns:a16="http://schemas.microsoft.com/office/drawing/2014/main" id="{D8C80B09-0E7D-C541-B722-313526BCAC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60057" name="Group 475">
                <a:extLst>
                  <a:ext uri="{FF2B5EF4-FFF2-40B4-BE49-F238E27FC236}">
                    <a16:creationId xmlns:a16="http://schemas.microsoft.com/office/drawing/2014/main" id="{3C69A431-51C0-9543-969E-42402B6F29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0065" name="TextBox 476">
                  <a:extLst>
                    <a:ext uri="{FF2B5EF4-FFF2-40B4-BE49-F238E27FC236}">
                      <a16:creationId xmlns:a16="http://schemas.microsoft.com/office/drawing/2014/main" id="{4BBB66DB-6EAE-0E43-B4B2-1F24B52EA36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0058" name="Group 478">
                <a:extLst>
                  <a:ext uri="{FF2B5EF4-FFF2-40B4-BE49-F238E27FC236}">
                    <a16:creationId xmlns:a16="http://schemas.microsoft.com/office/drawing/2014/main" id="{EB3D02CE-C0AF-2E42-8574-6D3991D945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0063" name="TextBox 482">
                  <a:extLst>
                    <a:ext uri="{FF2B5EF4-FFF2-40B4-BE49-F238E27FC236}">
                      <a16:creationId xmlns:a16="http://schemas.microsoft.com/office/drawing/2014/main" id="{01927CE5-2091-7944-AB7B-26A4C1AB27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0059" name="Group 498">
                <a:extLst>
                  <a:ext uri="{FF2B5EF4-FFF2-40B4-BE49-F238E27FC236}">
                    <a16:creationId xmlns:a16="http://schemas.microsoft.com/office/drawing/2014/main" id="{AC7EF905-F551-724C-9016-A396F4D382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0061" name="TextBox 499">
                  <a:extLst>
                    <a:ext uri="{FF2B5EF4-FFF2-40B4-BE49-F238E27FC236}">
                      <a16:creationId xmlns:a16="http://schemas.microsoft.com/office/drawing/2014/main" id="{98D4D74A-8C2D-4941-A674-B9498C1B1F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9883" name="Group 132">
              <a:extLst>
                <a:ext uri="{FF2B5EF4-FFF2-40B4-BE49-F238E27FC236}">
                  <a16:creationId xmlns:a16="http://schemas.microsoft.com/office/drawing/2014/main" id="{2B977922-B197-5646-A84E-8F2927F31EB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59884" name="Group 6">
              <a:extLst>
                <a:ext uri="{FF2B5EF4-FFF2-40B4-BE49-F238E27FC236}">
                  <a16:creationId xmlns:a16="http://schemas.microsoft.com/office/drawing/2014/main" id="{3ABFF6AE-3D91-714A-8506-7BB4CAA821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0022" name="Group 55">
                <a:extLst>
                  <a:ext uri="{FF2B5EF4-FFF2-40B4-BE49-F238E27FC236}">
                    <a16:creationId xmlns:a16="http://schemas.microsoft.com/office/drawing/2014/main" id="{F78139B7-7903-F943-83CE-6B8FDCF8AA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0043" name="TextBox 57">
                  <a:extLst>
                    <a:ext uri="{FF2B5EF4-FFF2-40B4-BE49-F238E27FC236}">
                      <a16:creationId xmlns:a16="http://schemas.microsoft.com/office/drawing/2014/main" id="{38F7081C-8BB6-7648-AE4F-5F0D76BC61B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0023" name="TextBox 59">
                <a:extLst>
                  <a:ext uri="{FF2B5EF4-FFF2-40B4-BE49-F238E27FC236}">
                    <a16:creationId xmlns:a16="http://schemas.microsoft.com/office/drawing/2014/main" id="{9B8DE68F-34AC-2D4E-8718-FBB0F6E354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59885" name="Group 17">
              <a:extLst>
                <a:ext uri="{FF2B5EF4-FFF2-40B4-BE49-F238E27FC236}">
                  <a16:creationId xmlns:a16="http://schemas.microsoft.com/office/drawing/2014/main" id="{7A88BFA7-5DC7-6A4A-810C-660A8521C7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0016" name="Group 16">
                <a:extLst>
                  <a:ext uri="{FF2B5EF4-FFF2-40B4-BE49-F238E27FC236}">
                    <a16:creationId xmlns:a16="http://schemas.microsoft.com/office/drawing/2014/main" id="{8E5C8C8E-FA3D-3947-BD9E-FB55AAD552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0020" name="TextBox 82">
                  <a:extLst>
                    <a:ext uri="{FF2B5EF4-FFF2-40B4-BE49-F238E27FC236}">
                      <a16:creationId xmlns:a16="http://schemas.microsoft.com/office/drawing/2014/main" id="{91DCA588-85B1-2545-91DD-1FBAF979CBC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0017" name="TextBox 87">
                <a:extLst>
                  <a:ext uri="{FF2B5EF4-FFF2-40B4-BE49-F238E27FC236}">
                    <a16:creationId xmlns:a16="http://schemas.microsoft.com/office/drawing/2014/main" id="{0684A109-E536-944D-9482-75F52842B7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886" name="Group 154">
              <a:extLst>
                <a:ext uri="{FF2B5EF4-FFF2-40B4-BE49-F238E27FC236}">
                  <a16:creationId xmlns:a16="http://schemas.microsoft.com/office/drawing/2014/main" id="{AAD70A4B-D159-DC4D-8022-80BDCE9DD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0009" name="TextBox 155">
                <a:extLst>
                  <a:ext uri="{FF2B5EF4-FFF2-40B4-BE49-F238E27FC236}">
                    <a16:creationId xmlns:a16="http://schemas.microsoft.com/office/drawing/2014/main" id="{32323342-0A92-2144-86C4-BB33A5995B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0012" name="TextBox 161">
                <a:extLst>
                  <a:ext uri="{FF2B5EF4-FFF2-40B4-BE49-F238E27FC236}">
                    <a16:creationId xmlns:a16="http://schemas.microsoft.com/office/drawing/2014/main" id="{0F934EC0-87EA-864D-A2AF-9577DF77F7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887" name="Group 138">
              <a:extLst>
                <a:ext uri="{FF2B5EF4-FFF2-40B4-BE49-F238E27FC236}">
                  <a16:creationId xmlns:a16="http://schemas.microsoft.com/office/drawing/2014/main" id="{9ED35AB4-AE74-1044-9126-CE280A86CD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0002" name="TextBox 139">
                <a:extLst>
                  <a:ext uri="{FF2B5EF4-FFF2-40B4-BE49-F238E27FC236}">
                    <a16:creationId xmlns:a16="http://schemas.microsoft.com/office/drawing/2014/main" id="{6DB9257D-8B41-F74F-95A4-7783579A9E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0005" name="TextBox 145">
                <a:extLst>
                  <a:ext uri="{FF2B5EF4-FFF2-40B4-BE49-F238E27FC236}">
                    <a16:creationId xmlns:a16="http://schemas.microsoft.com/office/drawing/2014/main" id="{559DBC1E-7F5D-B042-A102-3A2F3C93A5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890" name="Group 37">
              <a:extLst>
                <a:ext uri="{FF2B5EF4-FFF2-40B4-BE49-F238E27FC236}">
                  <a16:creationId xmlns:a16="http://schemas.microsoft.com/office/drawing/2014/main" id="{EBE21FB6-72CD-D542-819D-DF6D5285B9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0001" name="TextBox 36">
                <a:extLst>
                  <a:ext uri="{FF2B5EF4-FFF2-40B4-BE49-F238E27FC236}">
                    <a16:creationId xmlns:a16="http://schemas.microsoft.com/office/drawing/2014/main" id="{617062C4-2027-2C44-BB6C-903B08D781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895" name="Group 186">
              <a:extLst>
                <a:ext uri="{FF2B5EF4-FFF2-40B4-BE49-F238E27FC236}">
                  <a16:creationId xmlns:a16="http://schemas.microsoft.com/office/drawing/2014/main" id="{DB7864B9-E1E8-1A4D-AED9-73AA8FA2D2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899" name="Group 23">
              <a:extLst>
                <a:ext uri="{FF2B5EF4-FFF2-40B4-BE49-F238E27FC236}">
                  <a16:creationId xmlns:a16="http://schemas.microsoft.com/office/drawing/2014/main" id="{8460648B-7E16-D648-BAE8-C830F59915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59985" name="Group 43">
                <a:extLst>
                  <a:ext uri="{FF2B5EF4-FFF2-40B4-BE49-F238E27FC236}">
                    <a16:creationId xmlns:a16="http://schemas.microsoft.com/office/drawing/2014/main" id="{610AB011-DCD5-6A4C-87C6-8A1EEFA89D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59993" name="Group 38">
                  <a:extLst>
                    <a:ext uri="{FF2B5EF4-FFF2-40B4-BE49-F238E27FC236}">
                      <a16:creationId xmlns:a16="http://schemas.microsoft.com/office/drawing/2014/main" id="{1F93AE32-61B2-3241-91B3-36CDD608E08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59996" name="TextBox 39">
                    <a:extLst>
                      <a:ext uri="{FF2B5EF4-FFF2-40B4-BE49-F238E27FC236}">
                        <a16:creationId xmlns:a16="http://schemas.microsoft.com/office/drawing/2014/main" id="{5A33917B-3781-534E-9317-10A48FFA138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59994" name="TextBox 41">
                  <a:extLst>
                    <a:ext uri="{FF2B5EF4-FFF2-40B4-BE49-F238E27FC236}">
                      <a16:creationId xmlns:a16="http://schemas.microsoft.com/office/drawing/2014/main" id="{4BEAE29D-F200-C84D-B383-4425B239CE1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9989" name="Group 106">
                <a:extLst>
                  <a:ext uri="{FF2B5EF4-FFF2-40B4-BE49-F238E27FC236}">
                    <a16:creationId xmlns:a16="http://schemas.microsoft.com/office/drawing/2014/main" id="{8635BD23-8E46-B943-8CFB-A56650932D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59992" name="TextBox 108">
                  <a:extLst>
                    <a:ext uri="{FF2B5EF4-FFF2-40B4-BE49-F238E27FC236}">
                      <a16:creationId xmlns:a16="http://schemas.microsoft.com/office/drawing/2014/main" id="{CE85B121-21E5-A045-84B5-5A5EDE1CC4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901" name="Group 5">
              <a:extLst>
                <a:ext uri="{FF2B5EF4-FFF2-40B4-BE49-F238E27FC236}">
                  <a16:creationId xmlns:a16="http://schemas.microsoft.com/office/drawing/2014/main" id="{33A0793D-D05A-014C-AFBE-8F0008BB85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59983" name="TextBox 483">
                <a:extLst>
                  <a:ext uri="{FF2B5EF4-FFF2-40B4-BE49-F238E27FC236}">
                    <a16:creationId xmlns:a16="http://schemas.microsoft.com/office/drawing/2014/main" id="{7067EDE9-E965-F044-BF7B-719FD0C50C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9903" name="Group 32">
              <a:extLst>
                <a:ext uri="{FF2B5EF4-FFF2-40B4-BE49-F238E27FC236}">
                  <a16:creationId xmlns:a16="http://schemas.microsoft.com/office/drawing/2014/main" id="{C290995C-BDE6-DD4D-9251-63FD791A12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59975" name="Group 491">
                <a:extLst>
                  <a:ext uri="{FF2B5EF4-FFF2-40B4-BE49-F238E27FC236}">
                    <a16:creationId xmlns:a16="http://schemas.microsoft.com/office/drawing/2014/main" id="{C68CB165-8CE7-D441-8BB0-329EDBDADA3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59981" name="TextBox 492">
                  <a:extLst>
                    <a:ext uri="{FF2B5EF4-FFF2-40B4-BE49-F238E27FC236}">
                      <a16:creationId xmlns:a16="http://schemas.microsoft.com/office/drawing/2014/main" id="{F5635034-F033-0D4C-8884-78F84CF0588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976" name="Group 494">
                <a:extLst>
                  <a:ext uri="{FF2B5EF4-FFF2-40B4-BE49-F238E27FC236}">
                    <a16:creationId xmlns:a16="http://schemas.microsoft.com/office/drawing/2014/main" id="{20F7CC5A-3B49-F243-AF64-3ECCE96EC8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59979" name="TextBox 495">
                  <a:extLst>
                    <a:ext uri="{FF2B5EF4-FFF2-40B4-BE49-F238E27FC236}">
                      <a16:creationId xmlns:a16="http://schemas.microsoft.com/office/drawing/2014/main" id="{24BD6862-7A3E-5F40-8FA1-10236D8BE8E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59977" name="TextBox 503">
                <a:extLst>
                  <a:ext uri="{FF2B5EF4-FFF2-40B4-BE49-F238E27FC236}">
                    <a16:creationId xmlns:a16="http://schemas.microsoft.com/office/drawing/2014/main" id="{FB88AD09-8634-BC48-9472-8A3E4C4C3F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9907" name="TextBox 12">
              <a:extLst>
                <a:ext uri="{FF2B5EF4-FFF2-40B4-BE49-F238E27FC236}">
                  <a16:creationId xmlns:a16="http://schemas.microsoft.com/office/drawing/2014/main" id="{9A7727F5-6DDF-6E4A-B9E4-A2CC6921B0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59908" name="Group 317">
              <a:extLst>
                <a:ext uri="{FF2B5EF4-FFF2-40B4-BE49-F238E27FC236}">
                  <a16:creationId xmlns:a16="http://schemas.microsoft.com/office/drawing/2014/main" id="{7B2884D3-642F-C740-BD5C-832CF825F5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59958" name="Group 318">
                <a:extLst>
                  <a:ext uri="{FF2B5EF4-FFF2-40B4-BE49-F238E27FC236}">
                    <a16:creationId xmlns:a16="http://schemas.microsoft.com/office/drawing/2014/main" id="{A575F499-5491-4B42-9FA9-2C97070CABB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9967" name="Group 327">
                  <a:extLst>
                    <a:ext uri="{FF2B5EF4-FFF2-40B4-BE49-F238E27FC236}">
                      <a16:creationId xmlns:a16="http://schemas.microsoft.com/office/drawing/2014/main" id="{BA672203-63DD-C842-A85E-2078D5BFCD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59968" name="TextBox 7">
                    <a:extLst>
                      <a:ext uri="{FF2B5EF4-FFF2-40B4-BE49-F238E27FC236}">
                        <a16:creationId xmlns:a16="http://schemas.microsoft.com/office/drawing/2014/main" id="{E589C957-2E11-AF4D-95FA-ACDBD14B29F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59970" name="TextBox 329">
                    <a:extLst>
                      <a:ext uri="{FF2B5EF4-FFF2-40B4-BE49-F238E27FC236}">
                        <a16:creationId xmlns:a16="http://schemas.microsoft.com/office/drawing/2014/main" id="{58D3714D-E327-B540-A59A-79B91E198A1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59971" name="Group 330">
                    <a:extLst>
                      <a:ext uri="{FF2B5EF4-FFF2-40B4-BE49-F238E27FC236}">
                        <a16:creationId xmlns:a16="http://schemas.microsoft.com/office/drawing/2014/main" id="{FE14F95D-DC92-7542-8A82-1C64F9AD7561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59973" name="TextBox 333">
                      <a:extLst>
                        <a:ext uri="{FF2B5EF4-FFF2-40B4-BE49-F238E27FC236}">
                          <a16:creationId xmlns:a16="http://schemas.microsoft.com/office/drawing/2014/main" id="{69279463-956B-F143-B68E-E7E31DB6C14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59972" name="TextBox 332">
                    <a:extLst>
                      <a:ext uri="{FF2B5EF4-FFF2-40B4-BE49-F238E27FC236}">
                        <a16:creationId xmlns:a16="http://schemas.microsoft.com/office/drawing/2014/main" id="{BD6D2688-8FD9-3E4E-B1D3-CACCFC728CE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909" name="Group 11">
              <a:extLst>
                <a:ext uri="{FF2B5EF4-FFF2-40B4-BE49-F238E27FC236}">
                  <a16:creationId xmlns:a16="http://schemas.microsoft.com/office/drawing/2014/main" id="{522DE85E-F265-5A40-B9EF-BD04DD09C1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914" name="Group 60">
              <a:extLst>
                <a:ext uri="{FF2B5EF4-FFF2-40B4-BE49-F238E27FC236}">
                  <a16:creationId xmlns:a16="http://schemas.microsoft.com/office/drawing/2014/main" id="{CF7CF267-A8FA-2046-8696-4CF4FD4334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59947" name="Group 53">
                <a:extLst>
                  <a:ext uri="{FF2B5EF4-FFF2-40B4-BE49-F238E27FC236}">
                    <a16:creationId xmlns:a16="http://schemas.microsoft.com/office/drawing/2014/main" id="{F2DD5061-36EE-4345-91A0-2F4179FC14A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9950" name="Group 52">
                  <a:extLst>
                    <a:ext uri="{FF2B5EF4-FFF2-40B4-BE49-F238E27FC236}">
                      <a16:creationId xmlns:a16="http://schemas.microsoft.com/office/drawing/2014/main" id="{3B6E1046-EF68-3D48-BF73-A9DCBE2380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59954" name="TextBox 122">
                    <a:extLst>
                      <a:ext uri="{FF2B5EF4-FFF2-40B4-BE49-F238E27FC236}">
                        <a16:creationId xmlns:a16="http://schemas.microsoft.com/office/drawing/2014/main" id="{343BDC1F-40E6-944B-91D1-45E6843817E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9951" name="TextBox 128">
                  <a:extLst>
                    <a:ext uri="{FF2B5EF4-FFF2-40B4-BE49-F238E27FC236}">
                      <a16:creationId xmlns:a16="http://schemas.microsoft.com/office/drawing/2014/main" id="{6AB29691-B93D-B048-B57F-B3A298BF499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9915" name="TextBox 359">
              <a:extLst>
                <a:ext uri="{FF2B5EF4-FFF2-40B4-BE49-F238E27FC236}">
                  <a16:creationId xmlns:a16="http://schemas.microsoft.com/office/drawing/2014/main" id="{F75A98F6-69A0-A344-8385-E083E9A101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59916" name="Group 31">
              <a:extLst>
                <a:ext uri="{FF2B5EF4-FFF2-40B4-BE49-F238E27FC236}">
                  <a16:creationId xmlns:a16="http://schemas.microsoft.com/office/drawing/2014/main" id="{050465C1-3279-B943-95F4-359D002121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59937" name="Group 28">
                <a:extLst>
                  <a:ext uri="{FF2B5EF4-FFF2-40B4-BE49-F238E27FC236}">
                    <a16:creationId xmlns:a16="http://schemas.microsoft.com/office/drawing/2014/main" id="{E12128A8-FB58-2546-87E6-202F233DA7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59940" name="Group 24">
                  <a:extLst>
                    <a:ext uri="{FF2B5EF4-FFF2-40B4-BE49-F238E27FC236}">
                      <a16:creationId xmlns:a16="http://schemas.microsoft.com/office/drawing/2014/main" id="{F02DDFD8-6333-7149-A123-276052D46A3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59944" name="TextBox 171">
                    <a:extLst>
                      <a:ext uri="{FF2B5EF4-FFF2-40B4-BE49-F238E27FC236}">
                        <a16:creationId xmlns:a16="http://schemas.microsoft.com/office/drawing/2014/main" id="{5A4FDD2E-A21F-6646-9A26-6C2DFE06CD9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59941" name="TextBox 177">
                  <a:extLst>
                    <a:ext uri="{FF2B5EF4-FFF2-40B4-BE49-F238E27FC236}">
                      <a16:creationId xmlns:a16="http://schemas.microsoft.com/office/drawing/2014/main" id="{39C90B58-BB92-374C-991A-AA3EE88656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59918" name="Group 358">
              <a:extLst>
                <a:ext uri="{FF2B5EF4-FFF2-40B4-BE49-F238E27FC236}">
                  <a16:creationId xmlns:a16="http://schemas.microsoft.com/office/drawing/2014/main" id="{6D71B611-95F9-154C-B15B-7AC98335CF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59919" name="Group 377">
                <a:extLst>
                  <a:ext uri="{FF2B5EF4-FFF2-40B4-BE49-F238E27FC236}">
                    <a16:creationId xmlns:a16="http://schemas.microsoft.com/office/drawing/2014/main" id="{681A0E74-4ABF-9B4C-B5D9-A42A8AE322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59924" name="TextBox 7">
                  <a:extLst>
                    <a:ext uri="{FF2B5EF4-FFF2-40B4-BE49-F238E27FC236}">
                      <a16:creationId xmlns:a16="http://schemas.microsoft.com/office/drawing/2014/main" id="{2AA77E94-19A8-AD4F-BBB7-9D2CE627799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59925" name="Group 390">
                  <a:extLst>
                    <a:ext uri="{FF2B5EF4-FFF2-40B4-BE49-F238E27FC236}">
                      <a16:creationId xmlns:a16="http://schemas.microsoft.com/office/drawing/2014/main" id="{0ED464BD-2227-C743-84F2-530BA3EC381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59926" name="TextBox 391">
                    <a:extLst>
                      <a:ext uri="{FF2B5EF4-FFF2-40B4-BE49-F238E27FC236}">
                        <a16:creationId xmlns:a16="http://schemas.microsoft.com/office/drawing/2014/main" id="{E93F8F68-1746-CA4C-83E6-4E1AAE1E923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59920" name="TextBox 381">
                <a:extLst>
                  <a:ext uri="{FF2B5EF4-FFF2-40B4-BE49-F238E27FC236}">
                    <a16:creationId xmlns:a16="http://schemas.microsoft.com/office/drawing/2014/main" id="{A8521859-C3BE-0C4D-8132-81E19B10ED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59922" name="TextBox 384">
                <a:extLst>
                  <a:ext uri="{FF2B5EF4-FFF2-40B4-BE49-F238E27FC236}">
                    <a16:creationId xmlns:a16="http://schemas.microsoft.com/office/drawing/2014/main" id="{015EC6D2-28A9-1E4F-A454-419ABE1C2C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9747" name="Group 223">
            <a:extLst>
              <a:ext uri="{FF2B5EF4-FFF2-40B4-BE49-F238E27FC236}">
                <a16:creationId xmlns:a16="http://schemas.microsoft.com/office/drawing/2014/main" id="{032F9CE0-0DD3-5447-A985-E36361392160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59757" name="Group 225">
              <a:extLst>
                <a:ext uri="{FF2B5EF4-FFF2-40B4-BE49-F238E27FC236}">
                  <a16:creationId xmlns:a16="http://schemas.microsoft.com/office/drawing/2014/main" id="{60B3708E-4584-6F4D-B9EB-0D02DD9099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59880" name="TextBox 380">
                <a:extLst>
                  <a:ext uri="{FF2B5EF4-FFF2-40B4-BE49-F238E27FC236}">
                    <a16:creationId xmlns:a16="http://schemas.microsoft.com/office/drawing/2014/main" id="{7FE2FEC2-206F-644C-917F-29613EDE1A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58" name="Group 226">
              <a:extLst>
                <a:ext uri="{FF2B5EF4-FFF2-40B4-BE49-F238E27FC236}">
                  <a16:creationId xmlns:a16="http://schemas.microsoft.com/office/drawing/2014/main" id="{51A916E4-7018-C640-9685-08372444A5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79" name="TextBox 379">
                <a:extLst>
                  <a:ext uri="{FF2B5EF4-FFF2-40B4-BE49-F238E27FC236}">
                    <a16:creationId xmlns:a16="http://schemas.microsoft.com/office/drawing/2014/main" id="{2AEAC1AA-DF47-1242-A5E1-9654D0E008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9759" name="Group 227">
              <a:extLst>
                <a:ext uri="{FF2B5EF4-FFF2-40B4-BE49-F238E27FC236}">
                  <a16:creationId xmlns:a16="http://schemas.microsoft.com/office/drawing/2014/main" id="{3B3CEBB5-13D1-B644-B753-C823FCBB3E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77" name="TextBox 376">
                <a:extLst>
                  <a:ext uri="{FF2B5EF4-FFF2-40B4-BE49-F238E27FC236}">
                    <a16:creationId xmlns:a16="http://schemas.microsoft.com/office/drawing/2014/main" id="{BF019E7F-2363-FE40-BCB4-AB0C0671E4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9760" name="Group 228">
              <a:extLst>
                <a:ext uri="{FF2B5EF4-FFF2-40B4-BE49-F238E27FC236}">
                  <a16:creationId xmlns:a16="http://schemas.microsoft.com/office/drawing/2014/main" id="{C044FCB8-F1E4-F447-B434-C78161F8EC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75" name="TextBox 374">
                <a:extLst>
                  <a:ext uri="{FF2B5EF4-FFF2-40B4-BE49-F238E27FC236}">
                    <a16:creationId xmlns:a16="http://schemas.microsoft.com/office/drawing/2014/main" id="{1E1DF483-7D15-8D4E-B6EE-2FC79F2127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9761" name="Group 229">
              <a:extLst>
                <a:ext uri="{FF2B5EF4-FFF2-40B4-BE49-F238E27FC236}">
                  <a16:creationId xmlns:a16="http://schemas.microsoft.com/office/drawing/2014/main" id="{69F7A692-3956-4040-AA1B-B47C152567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73" name="TextBox 372">
                <a:extLst>
                  <a:ext uri="{FF2B5EF4-FFF2-40B4-BE49-F238E27FC236}">
                    <a16:creationId xmlns:a16="http://schemas.microsoft.com/office/drawing/2014/main" id="{39E8EBBA-334B-6C43-9A08-2A7A52E1B9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59762" name="Group 230">
              <a:extLst>
                <a:ext uri="{FF2B5EF4-FFF2-40B4-BE49-F238E27FC236}">
                  <a16:creationId xmlns:a16="http://schemas.microsoft.com/office/drawing/2014/main" id="{E999363B-B36F-D241-98B2-9B6663E31C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71" name="TextBox 370">
                <a:extLst>
                  <a:ext uri="{FF2B5EF4-FFF2-40B4-BE49-F238E27FC236}">
                    <a16:creationId xmlns:a16="http://schemas.microsoft.com/office/drawing/2014/main" id="{E673C5AE-8DCD-5B49-9D0A-EC8F78F1C7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59763" name="Group 232">
              <a:extLst>
                <a:ext uri="{FF2B5EF4-FFF2-40B4-BE49-F238E27FC236}">
                  <a16:creationId xmlns:a16="http://schemas.microsoft.com/office/drawing/2014/main" id="{0557D8DE-8F9D-6641-A004-D5E0E4C53E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59868" name="TextBox 367">
                <a:extLst>
                  <a:ext uri="{FF2B5EF4-FFF2-40B4-BE49-F238E27FC236}">
                    <a16:creationId xmlns:a16="http://schemas.microsoft.com/office/drawing/2014/main" id="{06AD4E49-AAA2-DE45-9CC4-F2163FD29B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64" name="Group 233">
              <a:extLst>
                <a:ext uri="{FF2B5EF4-FFF2-40B4-BE49-F238E27FC236}">
                  <a16:creationId xmlns:a16="http://schemas.microsoft.com/office/drawing/2014/main" id="{81E32FEC-0F7C-774C-8FC8-BA44253AAA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67" name="TextBox 366">
                <a:extLst>
                  <a:ext uri="{FF2B5EF4-FFF2-40B4-BE49-F238E27FC236}">
                    <a16:creationId xmlns:a16="http://schemas.microsoft.com/office/drawing/2014/main" id="{C5E0A7E1-36CF-3B4B-9EB5-8B5102B2FD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9765" name="Group 234">
              <a:extLst>
                <a:ext uri="{FF2B5EF4-FFF2-40B4-BE49-F238E27FC236}">
                  <a16:creationId xmlns:a16="http://schemas.microsoft.com/office/drawing/2014/main" id="{EA484B98-0B8D-9040-9C1A-EA7C72B9C2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65" name="TextBox 364">
                <a:extLst>
                  <a:ext uri="{FF2B5EF4-FFF2-40B4-BE49-F238E27FC236}">
                    <a16:creationId xmlns:a16="http://schemas.microsoft.com/office/drawing/2014/main" id="{9F2F6E35-9A4F-A143-B805-B68942EBE4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59766" name="Group 236">
              <a:extLst>
                <a:ext uri="{FF2B5EF4-FFF2-40B4-BE49-F238E27FC236}">
                  <a16:creationId xmlns:a16="http://schemas.microsoft.com/office/drawing/2014/main" id="{91D34131-719D-CB44-991E-C74C6848187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61" name="TextBox 360">
                <a:extLst>
                  <a:ext uri="{FF2B5EF4-FFF2-40B4-BE49-F238E27FC236}">
                    <a16:creationId xmlns:a16="http://schemas.microsoft.com/office/drawing/2014/main" id="{C0CB62BD-B3F2-A343-9652-9AF6179E78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63" name="TextBox 362">
                <a:extLst>
                  <a:ext uri="{FF2B5EF4-FFF2-40B4-BE49-F238E27FC236}">
                    <a16:creationId xmlns:a16="http://schemas.microsoft.com/office/drawing/2014/main" id="{243C1356-FF3C-2A41-8DA7-E97C4D9ACB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59767" name="TextBox 237">
              <a:extLst>
                <a:ext uri="{FF2B5EF4-FFF2-40B4-BE49-F238E27FC236}">
                  <a16:creationId xmlns:a16="http://schemas.microsoft.com/office/drawing/2014/main" id="{989A7714-69E2-BB4D-A741-CDF8CCF8D0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59769" name="Group 239">
              <a:extLst>
                <a:ext uri="{FF2B5EF4-FFF2-40B4-BE49-F238E27FC236}">
                  <a16:creationId xmlns:a16="http://schemas.microsoft.com/office/drawing/2014/main" id="{DAD20E19-13D3-BF4A-B0C8-7CA9077C17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57" name="TextBox 353">
                <a:extLst>
                  <a:ext uri="{FF2B5EF4-FFF2-40B4-BE49-F238E27FC236}">
                    <a16:creationId xmlns:a16="http://schemas.microsoft.com/office/drawing/2014/main" id="{0CC9F881-F0C3-5A47-BDBE-EA1C4E5FD5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59" name="TextBox 356">
                <a:extLst>
                  <a:ext uri="{FF2B5EF4-FFF2-40B4-BE49-F238E27FC236}">
                    <a16:creationId xmlns:a16="http://schemas.microsoft.com/office/drawing/2014/main" id="{2D09EEA1-8B49-9F41-A21E-405B3DE799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9770" name="Group 240">
              <a:extLst>
                <a:ext uri="{FF2B5EF4-FFF2-40B4-BE49-F238E27FC236}">
                  <a16:creationId xmlns:a16="http://schemas.microsoft.com/office/drawing/2014/main" id="{061C2013-F64B-5547-9922-94AA21AA6F8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51" name="TextBox 347">
                <a:extLst>
                  <a:ext uri="{FF2B5EF4-FFF2-40B4-BE49-F238E27FC236}">
                    <a16:creationId xmlns:a16="http://schemas.microsoft.com/office/drawing/2014/main" id="{B5C52DDD-BCC8-F74B-BAA4-91056B3483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53" name="TextBox 349">
                <a:extLst>
                  <a:ext uri="{FF2B5EF4-FFF2-40B4-BE49-F238E27FC236}">
                    <a16:creationId xmlns:a16="http://schemas.microsoft.com/office/drawing/2014/main" id="{62DAF87B-928F-F44B-A732-EB12C4009D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9771" name="Group 241">
              <a:extLst>
                <a:ext uri="{FF2B5EF4-FFF2-40B4-BE49-F238E27FC236}">
                  <a16:creationId xmlns:a16="http://schemas.microsoft.com/office/drawing/2014/main" id="{44AEEED0-3DE4-D347-9F9C-504CC7C5BD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47" name="TextBox 343">
                <a:extLst>
                  <a:ext uri="{FF2B5EF4-FFF2-40B4-BE49-F238E27FC236}">
                    <a16:creationId xmlns:a16="http://schemas.microsoft.com/office/drawing/2014/main" id="{299EE326-33CF-074E-A4A4-9D49A99C25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9772" name="Group 243">
              <a:extLst>
                <a:ext uri="{FF2B5EF4-FFF2-40B4-BE49-F238E27FC236}">
                  <a16:creationId xmlns:a16="http://schemas.microsoft.com/office/drawing/2014/main" id="{10406627-E79A-634A-893B-80AF5DCE84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45" name="TextBox 341">
                <a:extLst>
                  <a:ext uri="{FF2B5EF4-FFF2-40B4-BE49-F238E27FC236}">
                    <a16:creationId xmlns:a16="http://schemas.microsoft.com/office/drawing/2014/main" id="{3037F91C-8DB0-6B46-A858-04C52BC7E4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9773" name="Group 244">
              <a:extLst>
                <a:ext uri="{FF2B5EF4-FFF2-40B4-BE49-F238E27FC236}">
                  <a16:creationId xmlns:a16="http://schemas.microsoft.com/office/drawing/2014/main" id="{2952219E-979F-0447-83CE-0FAFF6197F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43" name="TextBox 339">
                <a:extLst>
                  <a:ext uri="{FF2B5EF4-FFF2-40B4-BE49-F238E27FC236}">
                    <a16:creationId xmlns:a16="http://schemas.microsoft.com/office/drawing/2014/main" id="{B81C81FB-940F-DB44-9BC0-7CA20E6158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9774" name="Group 245">
              <a:extLst>
                <a:ext uri="{FF2B5EF4-FFF2-40B4-BE49-F238E27FC236}">
                  <a16:creationId xmlns:a16="http://schemas.microsoft.com/office/drawing/2014/main" id="{86729C39-719D-664D-B73E-9AE982B4DF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59840" name="TextBox 335">
                <a:extLst>
                  <a:ext uri="{FF2B5EF4-FFF2-40B4-BE49-F238E27FC236}">
                    <a16:creationId xmlns:a16="http://schemas.microsoft.com/office/drawing/2014/main" id="{FCDE930A-E7FB-F14C-8802-A3A3098EF2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75" name="Group 249">
              <a:extLst>
                <a:ext uri="{FF2B5EF4-FFF2-40B4-BE49-F238E27FC236}">
                  <a16:creationId xmlns:a16="http://schemas.microsoft.com/office/drawing/2014/main" id="{3F6C9303-26E6-C94B-B750-EBABF0E1E7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39" name="TextBox 316">
                <a:extLst>
                  <a:ext uri="{FF2B5EF4-FFF2-40B4-BE49-F238E27FC236}">
                    <a16:creationId xmlns:a16="http://schemas.microsoft.com/office/drawing/2014/main" id="{F91D784D-0521-E74D-8F2D-F64A58EDA2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9776" name="Group 251">
              <a:extLst>
                <a:ext uri="{FF2B5EF4-FFF2-40B4-BE49-F238E27FC236}">
                  <a16:creationId xmlns:a16="http://schemas.microsoft.com/office/drawing/2014/main" id="{9063555D-9310-7442-95EF-8CD5158792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37" name="TextBox 314">
                <a:extLst>
                  <a:ext uri="{FF2B5EF4-FFF2-40B4-BE49-F238E27FC236}">
                    <a16:creationId xmlns:a16="http://schemas.microsoft.com/office/drawing/2014/main" id="{81DC18BA-F0BC-8C44-A766-CE8435B796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59777" name="Group 252">
              <a:extLst>
                <a:ext uri="{FF2B5EF4-FFF2-40B4-BE49-F238E27FC236}">
                  <a16:creationId xmlns:a16="http://schemas.microsoft.com/office/drawing/2014/main" id="{96CEDFC3-251D-574D-A676-03AFD75EB3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35" name="TextBox 312">
                <a:extLst>
                  <a:ext uri="{FF2B5EF4-FFF2-40B4-BE49-F238E27FC236}">
                    <a16:creationId xmlns:a16="http://schemas.microsoft.com/office/drawing/2014/main" id="{613DCC2E-B4F7-5C4F-8F78-2E756D3739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9778" name="Group 253">
              <a:extLst>
                <a:ext uri="{FF2B5EF4-FFF2-40B4-BE49-F238E27FC236}">
                  <a16:creationId xmlns:a16="http://schemas.microsoft.com/office/drawing/2014/main" id="{12C7F908-885E-9E4E-AB27-81ACBE87F1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33" name="TextBox 310">
                <a:extLst>
                  <a:ext uri="{FF2B5EF4-FFF2-40B4-BE49-F238E27FC236}">
                    <a16:creationId xmlns:a16="http://schemas.microsoft.com/office/drawing/2014/main" id="{0B2DD1D9-B183-434C-80DF-CEAEFBCB49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59779" name="Group 254">
              <a:extLst>
                <a:ext uri="{FF2B5EF4-FFF2-40B4-BE49-F238E27FC236}">
                  <a16:creationId xmlns:a16="http://schemas.microsoft.com/office/drawing/2014/main" id="{4F6BCAEF-9386-634D-87FF-AF0B04997F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31" name="TextBox 308">
                <a:extLst>
                  <a:ext uri="{FF2B5EF4-FFF2-40B4-BE49-F238E27FC236}">
                    <a16:creationId xmlns:a16="http://schemas.microsoft.com/office/drawing/2014/main" id="{C51F5892-FEF3-274D-9D29-5D1CCE45BF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9780" name="Group 255">
              <a:extLst>
                <a:ext uri="{FF2B5EF4-FFF2-40B4-BE49-F238E27FC236}">
                  <a16:creationId xmlns:a16="http://schemas.microsoft.com/office/drawing/2014/main" id="{FA1C23C2-E0C3-E645-A55C-B01667AEFE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59828" name="TextBox 305">
                <a:extLst>
                  <a:ext uri="{FF2B5EF4-FFF2-40B4-BE49-F238E27FC236}">
                    <a16:creationId xmlns:a16="http://schemas.microsoft.com/office/drawing/2014/main" id="{088722D8-5EDC-724D-A6CD-5D9982E97D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81" name="Group 256">
              <a:extLst>
                <a:ext uri="{FF2B5EF4-FFF2-40B4-BE49-F238E27FC236}">
                  <a16:creationId xmlns:a16="http://schemas.microsoft.com/office/drawing/2014/main" id="{4ED20DA0-9AB5-9041-9D75-422A813A92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59826" name="TextBox 303">
                <a:extLst>
                  <a:ext uri="{FF2B5EF4-FFF2-40B4-BE49-F238E27FC236}">
                    <a16:creationId xmlns:a16="http://schemas.microsoft.com/office/drawing/2014/main" id="{D7D10C5F-B7EB-3B44-A0E9-9E48B922BD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82" name="Group 257">
              <a:extLst>
                <a:ext uri="{FF2B5EF4-FFF2-40B4-BE49-F238E27FC236}">
                  <a16:creationId xmlns:a16="http://schemas.microsoft.com/office/drawing/2014/main" id="{A2262ABE-3467-E34B-B6D1-D65E7E0C55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59824" name="TextBox 301">
                <a:extLst>
                  <a:ext uri="{FF2B5EF4-FFF2-40B4-BE49-F238E27FC236}">
                    <a16:creationId xmlns:a16="http://schemas.microsoft.com/office/drawing/2014/main" id="{E7BFB362-63F3-0747-AA54-3CAE6C4BE9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83" name="Group 258">
              <a:extLst>
                <a:ext uri="{FF2B5EF4-FFF2-40B4-BE49-F238E27FC236}">
                  <a16:creationId xmlns:a16="http://schemas.microsoft.com/office/drawing/2014/main" id="{24291F93-81A1-EC47-9FD5-5A7384EB79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59818" name="Group 295">
                <a:extLst>
                  <a:ext uri="{FF2B5EF4-FFF2-40B4-BE49-F238E27FC236}">
                    <a16:creationId xmlns:a16="http://schemas.microsoft.com/office/drawing/2014/main" id="{5C968AB2-AECE-8944-9684-38FD73E8F6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59822" name="TextBox 299">
                  <a:extLst>
                    <a:ext uri="{FF2B5EF4-FFF2-40B4-BE49-F238E27FC236}">
                      <a16:creationId xmlns:a16="http://schemas.microsoft.com/office/drawing/2014/main" id="{FE973CF8-5D87-BC41-8557-7F83B7B429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819" name="Group 296">
                <a:extLst>
                  <a:ext uri="{FF2B5EF4-FFF2-40B4-BE49-F238E27FC236}">
                    <a16:creationId xmlns:a16="http://schemas.microsoft.com/office/drawing/2014/main" id="{34AD7A00-E317-3F4C-A4EF-54E243D88D6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59820" name="TextBox 297">
                  <a:extLst>
                    <a:ext uri="{FF2B5EF4-FFF2-40B4-BE49-F238E27FC236}">
                      <a16:creationId xmlns:a16="http://schemas.microsoft.com/office/drawing/2014/main" id="{2B5130C8-FA39-1944-8D3C-71CA82DBD51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9784" name="Group 259">
              <a:extLst>
                <a:ext uri="{FF2B5EF4-FFF2-40B4-BE49-F238E27FC236}">
                  <a16:creationId xmlns:a16="http://schemas.microsoft.com/office/drawing/2014/main" id="{279845D5-055D-3748-9D5C-DBF3DED710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17" name="TextBox 294">
                <a:extLst>
                  <a:ext uri="{FF2B5EF4-FFF2-40B4-BE49-F238E27FC236}">
                    <a16:creationId xmlns:a16="http://schemas.microsoft.com/office/drawing/2014/main" id="{A7B44704-23DB-4B47-BB30-5BD7245AD0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9785" name="Group 260">
              <a:extLst>
                <a:ext uri="{FF2B5EF4-FFF2-40B4-BE49-F238E27FC236}">
                  <a16:creationId xmlns:a16="http://schemas.microsoft.com/office/drawing/2014/main" id="{DECF6EDC-8199-374C-A712-4F6C766E50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59814" name="TextBox 291">
                <a:extLst>
                  <a:ext uri="{FF2B5EF4-FFF2-40B4-BE49-F238E27FC236}">
                    <a16:creationId xmlns:a16="http://schemas.microsoft.com/office/drawing/2014/main" id="{141D9B7D-2838-4E4A-9321-12EB6B6A03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86" name="Group 261">
              <a:extLst>
                <a:ext uri="{FF2B5EF4-FFF2-40B4-BE49-F238E27FC236}">
                  <a16:creationId xmlns:a16="http://schemas.microsoft.com/office/drawing/2014/main" id="{8E3BCD64-1B2A-A949-B735-F39CACB82D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59812" name="TextBox 289">
                <a:extLst>
                  <a:ext uri="{FF2B5EF4-FFF2-40B4-BE49-F238E27FC236}">
                    <a16:creationId xmlns:a16="http://schemas.microsoft.com/office/drawing/2014/main" id="{2A040C19-5033-9B4B-947C-989DF286AD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87" name="Group 262">
              <a:extLst>
                <a:ext uri="{FF2B5EF4-FFF2-40B4-BE49-F238E27FC236}">
                  <a16:creationId xmlns:a16="http://schemas.microsoft.com/office/drawing/2014/main" id="{1BABEA4A-208D-5740-9F72-D40E44D5B1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11" name="TextBox 288">
                <a:extLst>
                  <a:ext uri="{FF2B5EF4-FFF2-40B4-BE49-F238E27FC236}">
                    <a16:creationId xmlns:a16="http://schemas.microsoft.com/office/drawing/2014/main" id="{02400C79-9038-1543-9286-E14052EC08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9788" name="Group 263">
              <a:extLst>
                <a:ext uri="{FF2B5EF4-FFF2-40B4-BE49-F238E27FC236}">
                  <a16:creationId xmlns:a16="http://schemas.microsoft.com/office/drawing/2014/main" id="{74538F47-469D-774E-AA75-E6247967FC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59809" name="TextBox 286">
                <a:extLst>
                  <a:ext uri="{FF2B5EF4-FFF2-40B4-BE49-F238E27FC236}">
                    <a16:creationId xmlns:a16="http://schemas.microsoft.com/office/drawing/2014/main" id="{430352FA-BAFB-CD4B-893C-AEEA20BC3A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59789" name="Group 264">
              <a:extLst>
                <a:ext uri="{FF2B5EF4-FFF2-40B4-BE49-F238E27FC236}">
                  <a16:creationId xmlns:a16="http://schemas.microsoft.com/office/drawing/2014/main" id="{C77B1BD7-145A-9F44-9876-B22AD324D2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59806" name="TextBox 283">
                <a:extLst>
                  <a:ext uri="{FF2B5EF4-FFF2-40B4-BE49-F238E27FC236}">
                    <a16:creationId xmlns:a16="http://schemas.microsoft.com/office/drawing/2014/main" id="{CEE2CF06-D0A0-5947-9165-564E19E0A0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90" name="Group 265">
              <a:extLst>
                <a:ext uri="{FF2B5EF4-FFF2-40B4-BE49-F238E27FC236}">
                  <a16:creationId xmlns:a16="http://schemas.microsoft.com/office/drawing/2014/main" id="{FDEB5022-6C09-6C4B-A0D9-808D8979F3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59804" name="TextBox 280">
                <a:extLst>
                  <a:ext uri="{FF2B5EF4-FFF2-40B4-BE49-F238E27FC236}">
                    <a16:creationId xmlns:a16="http://schemas.microsoft.com/office/drawing/2014/main" id="{2B75703C-C492-5C44-9E7A-11257EA8D2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91" name="Group 266">
              <a:extLst>
                <a:ext uri="{FF2B5EF4-FFF2-40B4-BE49-F238E27FC236}">
                  <a16:creationId xmlns:a16="http://schemas.microsoft.com/office/drawing/2014/main" id="{0E4022D6-AD6D-5043-9D8D-942B333B3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59802" name="TextBox 278">
                <a:extLst>
                  <a:ext uri="{FF2B5EF4-FFF2-40B4-BE49-F238E27FC236}">
                    <a16:creationId xmlns:a16="http://schemas.microsoft.com/office/drawing/2014/main" id="{ECD1F59C-8F3E-0E4D-ABA3-32E1BC7ECE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59792" name="Group 267">
              <a:extLst>
                <a:ext uri="{FF2B5EF4-FFF2-40B4-BE49-F238E27FC236}">
                  <a16:creationId xmlns:a16="http://schemas.microsoft.com/office/drawing/2014/main" id="{2934FFBE-7CE8-D148-A658-8180C52DA4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59796" name="Group 272">
                <a:extLst>
                  <a:ext uri="{FF2B5EF4-FFF2-40B4-BE49-F238E27FC236}">
                    <a16:creationId xmlns:a16="http://schemas.microsoft.com/office/drawing/2014/main" id="{1C331633-F5FB-6444-9FFB-58FD69BCDEB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9797" name="Group 273">
                <a:extLst>
                  <a:ext uri="{FF2B5EF4-FFF2-40B4-BE49-F238E27FC236}">
                    <a16:creationId xmlns:a16="http://schemas.microsoft.com/office/drawing/2014/main" id="{02191174-19BC-9F41-A6A6-3A939DD65F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59798" name="TextBox 274">
                  <a:extLst>
                    <a:ext uri="{FF2B5EF4-FFF2-40B4-BE49-F238E27FC236}">
                      <a16:creationId xmlns:a16="http://schemas.microsoft.com/office/drawing/2014/main" id="{B1B44649-A7DB-0A4F-83FC-31CE6C3990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59793" name="Group 268">
              <a:extLst>
                <a:ext uri="{FF2B5EF4-FFF2-40B4-BE49-F238E27FC236}">
                  <a16:creationId xmlns:a16="http://schemas.microsoft.com/office/drawing/2014/main" id="{C57CAB8E-6A84-B644-89B5-6745AD76BD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59794" name="TextBox 270">
                <a:extLst>
                  <a:ext uri="{FF2B5EF4-FFF2-40B4-BE49-F238E27FC236}">
                    <a16:creationId xmlns:a16="http://schemas.microsoft.com/office/drawing/2014/main" id="{FA090346-AB16-0D41-BB9E-F34742FA8B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59748" name="Group 404">
            <a:extLst>
              <a:ext uri="{FF2B5EF4-FFF2-40B4-BE49-F238E27FC236}">
                <a16:creationId xmlns:a16="http://schemas.microsoft.com/office/drawing/2014/main" id="{A913AB10-383C-0645-BDB8-6E615C2C59CD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59751" name="TextBox 405">
              <a:extLst>
                <a:ext uri="{FF2B5EF4-FFF2-40B4-BE49-F238E27FC236}">
                  <a16:creationId xmlns:a16="http://schemas.microsoft.com/office/drawing/2014/main" id="{149A4C1D-7C0C-1E43-8B4C-3C62E66334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59754" name="TextBox 411">
              <a:extLst>
                <a:ext uri="{FF2B5EF4-FFF2-40B4-BE49-F238E27FC236}">
                  <a16:creationId xmlns:a16="http://schemas.microsoft.com/office/drawing/2014/main" id="{915AC08F-A3E5-AF41-BF72-6D7B1DF24C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756" name="TextBox 413">
              <a:extLst>
                <a:ext uri="{FF2B5EF4-FFF2-40B4-BE49-F238E27FC236}">
                  <a16:creationId xmlns:a16="http://schemas.microsoft.com/office/drawing/2014/main" id="{57F443FF-2F05-BD40-9DF1-FFFA4ADF0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3357563" y="3422650"/>
            <a:ext cx="963612" cy="306388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59750" name="TextBox 347">
            <a:extLst>
              <a:ext uri="{FF2B5EF4-FFF2-40B4-BE49-F238E27FC236}">
                <a16:creationId xmlns:a16="http://schemas.microsoft.com/office/drawing/2014/main" id="{F31F763D-55C6-2F4B-9428-28D1EFC8F0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1" y="2638426"/>
            <a:ext cx="10207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Register B</a:t>
            </a:r>
          </a:p>
        </p:txBody>
      </p:sp>
    </p:spTree>
  </p:cSld>
  <p:clrMapOvr>
    <a:masterClrMapping/>
  </p:clrMapOvr>
  <p:transition/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793" name="Group 29">
            <a:extLst>
              <a:ext uri="{FF2B5EF4-FFF2-40B4-BE49-F238E27FC236}">
                <a16:creationId xmlns:a16="http://schemas.microsoft.com/office/drawing/2014/main" id="{8F5A11AD-9E81-2A49-AD23-8BD01602B08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1930" name="Group 49">
              <a:extLst>
                <a:ext uri="{FF2B5EF4-FFF2-40B4-BE49-F238E27FC236}">
                  <a16:creationId xmlns:a16="http://schemas.microsoft.com/office/drawing/2014/main" id="{48665788-CFCC-B04B-B81E-95832A69D7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2096" name="Group 33">
                <a:extLst>
                  <a:ext uri="{FF2B5EF4-FFF2-40B4-BE49-F238E27FC236}">
                    <a16:creationId xmlns:a16="http://schemas.microsoft.com/office/drawing/2014/main" id="{F4B12538-B4BE-C746-BF8F-CB6CBC941DE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2138" name="TextBox 467">
                  <a:extLst>
                    <a:ext uri="{FF2B5EF4-FFF2-40B4-BE49-F238E27FC236}">
                      <a16:creationId xmlns:a16="http://schemas.microsoft.com/office/drawing/2014/main" id="{B7F3C0AF-A041-A548-8B3D-55EE6CAEF30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2097" name="Group 34">
                <a:extLst>
                  <a:ext uri="{FF2B5EF4-FFF2-40B4-BE49-F238E27FC236}">
                    <a16:creationId xmlns:a16="http://schemas.microsoft.com/office/drawing/2014/main" id="{A4867763-1FAC-C04D-B815-F09357670E5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2136" name="TextBox 469">
                  <a:extLst>
                    <a:ext uri="{FF2B5EF4-FFF2-40B4-BE49-F238E27FC236}">
                      <a16:creationId xmlns:a16="http://schemas.microsoft.com/office/drawing/2014/main" id="{85BB716E-C84F-3A4E-919A-84DF00BDE56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2099" name="TextBox 472">
                <a:extLst>
                  <a:ext uri="{FF2B5EF4-FFF2-40B4-BE49-F238E27FC236}">
                    <a16:creationId xmlns:a16="http://schemas.microsoft.com/office/drawing/2014/main" id="{F17A1BDC-453E-504E-87FA-C18CF2C396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62100" name="Group 441">
                <a:extLst>
                  <a:ext uri="{FF2B5EF4-FFF2-40B4-BE49-F238E27FC236}">
                    <a16:creationId xmlns:a16="http://schemas.microsoft.com/office/drawing/2014/main" id="{529A2604-8942-8441-AC95-8AF4F11C0F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2119" name="Group 450">
                  <a:extLst>
                    <a:ext uri="{FF2B5EF4-FFF2-40B4-BE49-F238E27FC236}">
                      <a16:creationId xmlns:a16="http://schemas.microsoft.com/office/drawing/2014/main" id="{D91234AE-B9EC-324A-A3C8-43F07ED8C75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2133" name="TextBox 464">
                    <a:extLst>
                      <a:ext uri="{FF2B5EF4-FFF2-40B4-BE49-F238E27FC236}">
                        <a16:creationId xmlns:a16="http://schemas.microsoft.com/office/drawing/2014/main" id="{30D798E5-C139-5E4C-B71D-3D616AE5372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135" name="TextBox 466">
                    <a:extLst>
                      <a:ext uri="{FF2B5EF4-FFF2-40B4-BE49-F238E27FC236}">
                        <a16:creationId xmlns:a16="http://schemas.microsoft.com/office/drawing/2014/main" id="{C9E3CFF6-C20B-7149-8B15-A1352D1D150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62120" name="Group 451">
                  <a:extLst>
                    <a:ext uri="{FF2B5EF4-FFF2-40B4-BE49-F238E27FC236}">
                      <a16:creationId xmlns:a16="http://schemas.microsoft.com/office/drawing/2014/main" id="{02907AD0-E11D-6B46-8987-38680E1055C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2130" name="TextBox 461">
                    <a:extLst>
                      <a:ext uri="{FF2B5EF4-FFF2-40B4-BE49-F238E27FC236}">
                        <a16:creationId xmlns:a16="http://schemas.microsoft.com/office/drawing/2014/main" id="{A04606F3-3744-9344-9182-4C1BEDA5DCF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132" name="TextBox 463">
                    <a:extLst>
                      <a:ext uri="{FF2B5EF4-FFF2-40B4-BE49-F238E27FC236}">
                        <a16:creationId xmlns:a16="http://schemas.microsoft.com/office/drawing/2014/main" id="{A1F21A0E-C877-4044-B4BC-E9DADC0567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62121" name="Group 452">
                  <a:extLst>
                    <a:ext uri="{FF2B5EF4-FFF2-40B4-BE49-F238E27FC236}">
                      <a16:creationId xmlns:a16="http://schemas.microsoft.com/office/drawing/2014/main" id="{016F1B74-A231-4448-A261-9B3F377BE05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2127" name="TextBox 458">
                    <a:extLst>
                      <a:ext uri="{FF2B5EF4-FFF2-40B4-BE49-F238E27FC236}">
                        <a16:creationId xmlns:a16="http://schemas.microsoft.com/office/drawing/2014/main" id="{40F959B2-D8C0-564D-B14F-19B2EE7A368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129" name="TextBox 460">
                    <a:extLst>
                      <a:ext uri="{FF2B5EF4-FFF2-40B4-BE49-F238E27FC236}">
                        <a16:creationId xmlns:a16="http://schemas.microsoft.com/office/drawing/2014/main" id="{42F6323D-2221-3147-B6D8-5E4F9A96AED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2123" name="Group 453">
                  <a:extLst>
                    <a:ext uri="{FF2B5EF4-FFF2-40B4-BE49-F238E27FC236}">
                      <a16:creationId xmlns:a16="http://schemas.microsoft.com/office/drawing/2014/main" id="{DBFCF098-55D5-2440-8F95-969F6356F7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2124" name="TextBox 455">
                    <a:extLst>
                      <a:ext uri="{FF2B5EF4-FFF2-40B4-BE49-F238E27FC236}">
                        <a16:creationId xmlns:a16="http://schemas.microsoft.com/office/drawing/2014/main" id="{6D4889A2-B9A5-5844-A2B8-949A41F570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126" name="TextBox 457">
                    <a:extLst>
                      <a:ext uri="{FF2B5EF4-FFF2-40B4-BE49-F238E27FC236}">
                        <a16:creationId xmlns:a16="http://schemas.microsoft.com/office/drawing/2014/main" id="{04CA1EB4-6F3C-344C-AC11-6838426498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62101" name="Group 44">
                <a:extLst>
                  <a:ext uri="{FF2B5EF4-FFF2-40B4-BE49-F238E27FC236}">
                    <a16:creationId xmlns:a16="http://schemas.microsoft.com/office/drawing/2014/main" id="{9A524DB0-FB0D-2D42-85E3-4ADC60EF24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2117" name="TextBox 443">
                  <a:extLst>
                    <a:ext uri="{FF2B5EF4-FFF2-40B4-BE49-F238E27FC236}">
                      <a16:creationId xmlns:a16="http://schemas.microsoft.com/office/drawing/2014/main" id="{FC57E130-5757-9C4A-8027-26B5BA8667E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2102" name="Group 48">
                <a:extLst>
                  <a:ext uri="{FF2B5EF4-FFF2-40B4-BE49-F238E27FC236}">
                    <a16:creationId xmlns:a16="http://schemas.microsoft.com/office/drawing/2014/main" id="{5F2E7FC5-B65D-3A4E-B558-6618F53D61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2115" name="TextBox 445">
                  <a:extLst>
                    <a:ext uri="{FF2B5EF4-FFF2-40B4-BE49-F238E27FC236}">
                      <a16:creationId xmlns:a16="http://schemas.microsoft.com/office/drawing/2014/main" id="{0C6ADD73-0D77-2847-8DA7-72F3A28455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2103" name="TextBox 448">
                <a:extLst>
                  <a:ext uri="{FF2B5EF4-FFF2-40B4-BE49-F238E27FC236}">
                    <a16:creationId xmlns:a16="http://schemas.microsoft.com/office/drawing/2014/main" id="{AE6648E0-C41D-0D4A-9596-3722F42F24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62104" name="TextBox 474">
                <a:extLst>
                  <a:ext uri="{FF2B5EF4-FFF2-40B4-BE49-F238E27FC236}">
                    <a16:creationId xmlns:a16="http://schemas.microsoft.com/office/drawing/2014/main" id="{3597445D-8A13-FD4B-900F-7672D7A567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62105" name="Group 475">
                <a:extLst>
                  <a:ext uri="{FF2B5EF4-FFF2-40B4-BE49-F238E27FC236}">
                    <a16:creationId xmlns:a16="http://schemas.microsoft.com/office/drawing/2014/main" id="{C385B58B-6B8E-374B-A205-FB2FB2CEF4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2113" name="TextBox 476">
                  <a:extLst>
                    <a:ext uri="{FF2B5EF4-FFF2-40B4-BE49-F238E27FC236}">
                      <a16:creationId xmlns:a16="http://schemas.microsoft.com/office/drawing/2014/main" id="{03B3F65C-D33F-6045-8D55-2383C97B8BC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2106" name="Group 478">
                <a:extLst>
                  <a:ext uri="{FF2B5EF4-FFF2-40B4-BE49-F238E27FC236}">
                    <a16:creationId xmlns:a16="http://schemas.microsoft.com/office/drawing/2014/main" id="{7D90CFF2-6680-F942-8EEE-BF9B4E427AA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2111" name="TextBox 482">
                  <a:extLst>
                    <a:ext uri="{FF2B5EF4-FFF2-40B4-BE49-F238E27FC236}">
                      <a16:creationId xmlns:a16="http://schemas.microsoft.com/office/drawing/2014/main" id="{0B67D1B4-3BC1-9847-AA83-AEA18549AB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2107" name="Group 498">
                <a:extLst>
                  <a:ext uri="{FF2B5EF4-FFF2-40B4-BE49-F238E27FC236}">
                    <a16:creationId xmlns:a16="http://schemas.microsoft.com/office/drawing/2014/main" id="{042C9C25-3BFB-0440-A00C-7FAD8D5A5C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2109" name="TextBox 499">
                  <a:extLst>
                    <a:ext uri="{FF2B5EF4-FFF2-40B4-BE49-F238E27FC236}">
                      <a16:creationId xmlns:a16="http://schemas.microsoft.com/office/drawing/2014/main" id="{44CDA7DB-15A8-5143-987C-99BC4124B5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1931" name="Group 132">
              <a:extLst>
                <a:ext uri="{FF2B5EF4-FFF2-40B4-BE49-F238E27FC236}">
                  <a16:creationId xmlns:a16="http://schemas.microsoft.com/office/drawing/2014/main" id="{E01A97FB-BF39-E749-9CFC-B650B28E1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1932" name="Group 6">
              <a:extLst>
                <a:ext uri="{FF2B5EF4-FFF2-40B4-BE49-F238E27FC236}">
                  <a16:creationId xmlns:a16="http://schemas.microsoft.com/office/drawing/2014/main" id="{3344F61C-01BA-C749-94E3-8E36569A11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2070" name="Group 55">
                <a:extLst>
                  <a:ext uri="{FF2B5EF4-FFF2-40B4-BE49-F238E27FC236}">
                    <a16:creationId xmlns:a16="http://schemas.microsoft.com/office/drawing/2014/main" id="{6FDD7E62-8C4E-E747-9D36-FB813EA7DA6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2091" name="TextBox 57">
                  <a:extLst>
                    <a:ext uri="{FF2B5EF4-FFF2-40B4-BE49-F238E27FC236}">
                      <a16:creationId xmlns:a16="http://schemas.microsoft.com/office/drawing/2014/main" id="{7FECE75E-B49E-9446-9035-B8E13D21D6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2071" name="TextBox 59">
                <a:extLst>
                  <a:ext uri="{FF2B5EF4-FFF2-40B4-BE49-F238E27FC236}">
                    <a16:creationId xmlns:a16="http://schemas.microsoft.com/office/drawing/2014/main" id="{34E388A8-5E51-5A44-826E-1995F01533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61933" name="Group 17">
              <a:extLst>
                <a:ext uri="{FF2B5EF4-FFF2-40B4-BE49-F238E27FC236}">
                  <a16:creationId xmlns:a16="http://schemas.microsoft.com/office/drawing/2014/main" id="{C526CE22-D7B3-2B43-A0BD-3A282A76A1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2064" name="Group 16">
                <a:extLst>
                  <a:ext uri="{FF2B5EF4-FFF2-40B4-BE49-F238E27FC236}">
                    <a16:creationId xmlns:a16="http://schemas.microsoft.com/office/drawing/2014/main" id="{5911BE5D-0D18-9746-9C71-C539D6CC33D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2068" name="TextBox 82">
                  <a:extLst>
                    <a:ext uri="{FF2B5EF4-FFF2-40B4-BE49-F238E27FC236}">
                      <a16:creationId xmlns:a16="http://schemas.microsoft.com/office/drawing/2014/main" id="{EB2D86F7-A9DC-0848-9515-D9BEE01FA52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2065" name="TextBox 87">
                <a:extLst>
                  <a:ext uri="{FF2B5EF4-FFF2-40B4-BE49-F238E27FC236}">
                    <a16:creationId xmlns:a16="http://schemas.microsoft.com/office/drawing/2014/main" id="{5F776B66-1171-074D-A01D-8B935E356F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934" name="Group 154">
              <a:extLst>
                <a:ext uri="{FF2B5EF4-FFF2-40B4-BE49-F238E27FC236}">
                  <a16:creationId xmlns:a16="http://schemas.microsoft.com/office/drawing/2014/main" id="{F7515C12-DB48-BB4F-AB63-8F34645093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2057" name="TextBox 155">
                <a:extLst>
                  <a:ext uri="{FF2B5EF4-FFF2-40B4-BE49-F238E27FC236}">
                    <a16:creationId xmlns:a16="http://schemas.microsoft.com/office/drawing/2014/main" id="{6C68ADA4-E1F0-5F4E-B302-B33B95E3E2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060" name="TextBox 161">
                <a:extLst>
                  <a:ext uri="{FF2B5EF4-FFF2-40B4-BE49-F238E27FC236}">
                    <a16:creationId xmlns:a16="http://schemas.microsoft.com/office/drawing/2014/main" id="{E02C9F2B-83AB-4442-8551-FBF6D62BD4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935" name="Group 138">
              <a:extLst>
                <a:ext uri="{FF2B5EF4-FFF2-40B4-BE49-F238E27FC236}">
                  <a16:creationId xmlns:a16="http://schemas.microsoft.com/office/drawing/2014/main" id="{ADF2ECF4-DDAA-6F46-91C2-828768D008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2050" name="TextBox 139">
                <a:extLst>
                  <a:ext uri="{FF2B5EF4-FFF2-40B4-BE49-F238E27FC236}">
                    <a16:creationId xmlns:a16="http://schemas.microsoft.com/office/drawing/2014/main" id="{8620953B-CC41-5945-92FE-6D4EA62DA7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2053" name="TextBox 145">
                <a:extLst>
                  <a:ext uri="{FF2B5EF4-FFF2-40B4-BE49-F238E27FC236}">
                    <a16:creationId xmlns:a16="http://schemas.microsoft.com/office/drawing/2014/main" id="{9DD76B51-9DBB-1848-9E83-3DD7EF0735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938" name="Group 37">
              <a:extLst>
                <a:ext uri="{FF2B5EF4-FFF2-40B4-BE49-F238E27FC236}">
                  <a16:creationId xmlns:a16="http://schemas.microsoft.com/office/drawing/2014/main" id="{8076C013-8DB4-1C47-9B8C-1D01CE2AFA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2049" name="TextBox 36">
                <a:extLst>
                  <a:ext uri="{FF2B5EF4-FFF2-40B4-BE49-F238E27FC236}">
                    <a16:creationId xmlns:a16="http://schemas.microsoft.com/office/drawing/2014/main" id="{6B87B296-5110-614A-8334-082E0F0010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943" name="Group 186">
              <a:extLst>
                <a:ext uri="{FF2B5EF4-FFF2-40B4-BE49-F238E27FC236}">
                  <a16:creationId xmlns:a16="http://schemas.microsoft.com/office/drawing/2014/main" id="{C2E3F62A-AA06-B744-9DE4-38173C9BB7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947" name="Group 23">
              <a:extLst>
                <a:ext uri="{FF2B5EF4-FFF2-40B4-BE49-F238E27FC236}">
                  <a16:creationId xmlns:a16="http://schemas.microsoft.com/office/drawing/2014/main" id="{349283F3-9C2C-7D4C-B8DF-7BCDBF6C34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62033" name="Group 43">
                <a:extLst>
                  <a:ext uri="{FF2B5EF4-FFF2-40B4-BE49-F238E27FC236}">
                    <a16:creationId xmlns:a16="http://schemas.microsoft.com/office/drawing/2014/main" id="{0EB8627A-C0EE-7645-8F24-6DF2363EDB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62041" name="Group 38">
                  <a:extLst>
                    <a:ext uri="{FF2B5EF4-FFF2-40B4-BE49-F238E27FC236}">
                      <a16:creationId xmlns:a16="http://schemas.microsoft.com/office/drawing/2014/main" id="{60C095CD-E560-644A-AAE1-68BD3E4C72E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62044" name="TextBox 39">
                    <a:extLst>
                      <a:ext uri="{FF2B5EF4-FFF2-40B4-BE49-F238E27FC236}">
                        <a16:creationId xmlns:a16="http://schemas.microsoft.com/office/drawing/2014/main" id="{8F2B05B8-166D-714C-B864-0DA15702A8E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62042" name="TextBox 41">
                  <a:extLst>
                    <a:ext uri="{FF2B5EF4-FFF2-40B4-BE49-F238E27FC236}">
                      <a16:creationId xmlns:a16="http://schemas.microsoft.com/office/drawing/2014/main" id="{8001D5CC-B7CF-404C-8C9B-17B34CC6F5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2037" name="Group 106">
                <a:extLst>
                  <a:ext uri="{FF2B5EF4-FFF2-40B4-BE49-F238E27FC236}">
                    <a16:creationId xmlns:a16="http://schemas.microsoft.com/office/drawing/2014/main" id="{79B328B4-6466-E14D-93C7-50781C0B3D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2040" name="TextBox 108">
                  <a:extLst>
                    <a:ext uri="{FF2B5EF4-FFF2-40B4-BE49-F238E27FC236}">
                      <a16:creationId xmlns:a16="http://schemas.microsoft.com/office/drawing/2014/main" id="{0A68A7F4-76F2-5142-985C-A3CB00FC020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949" name="Group 5">
              <a:extLst>
                <a:ext uri="{FF2B5EF4-FFF2-40B4-BE49-F238E27FC236}">
                  <a16:creationId xmlns:a16="http://schemas.microsoft.com/office/drawing/2014/main" id="{F5A93CBA-656C-6840-8591-78EE73F228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62031" name="TextBox 483">
                <a:extLst>
                  <a:ext uri="{FF2B5EF4-FFF2-40B4-BE49-F238E27FC236}">
                    <a16:creationId xmlns:a16="http://schemas.microsoft.com/office/drawing/2014/main" id="{FA7E72E0-7F31-C149-AFBD-F01E774B6A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1951" name="Group 32">
              <a:extLst>
                <a:ext uri="{FF2B5EF4-FFF2-40B4-BE49-F238E27FC236}">
                  <a16:creationId xmlns:a16="http://schemas.microsoft.com/office/drawing/2014/main" id="{94D5A299-7190-9D43-B4AD-8999E79248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62023" name="Group 491">
                <a:extLst>
                  <a:ext uri="{FF2B5EF4-FFF2-40B4-BE49-F238E27FC236}">
                    <a16:creationId xmlns:a16="http://schemas.microsoft.com/office/drawing/2014/main" id="{FB7D77EA-AC41-F04B-9B15-4004BAAF6C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62029" name="TextBox 492">
                  <a:extLst>
                    <a:ext uri="{FF2B5EF4-FFF2-40B4-BE49-F238E27FC236}">
                      <a16:creationId xmlns:a16="http://schemas.microsoft.com/office/drawing/2014/main" id="{9C42DDB9-1603-8540-8828-5AD987A012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2024" name="Group 494">
                <a:extLst>
                  <a:ext uri="{FF2B5EF4-FFF2-40B4-BE49-F238E27FC236}">
                    <a16:creationId xmlns:a16="http://schemas.microsoft.com/office/drawing/2014/main" id="{AE74335E-5DD8-9F45-A3B8-3586482D33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62027" name="TextBox 495">
                  <a:extLst>
                    <a:ext uri="{FF2B5EF4-FFF2-40B4-BE49-F238E27FC236}">
                      <a16:creationId xmlns:a16="http://schemas.microsoft.com/office/drawing/2014/main" id="{455785D7-F50D-1E41-A946-BCE0DB47E30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2025" name="TextBox 503">
                <a:extLst>
                  <a:ext uri="{FF2B5EF4-FFF2-40B4-BE49-F238E27FC236}">
                    <a16:creationId xmlns:a16="http://schemas.microsoft.com/office/drawing/2014/main" id="{5DE52E07-8EA1-0347-A806-5FBFF11FF1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1955" name="TextBox 12">
              <a:extLst>
                <a:ext uri="{FF2B5EF4-FFF2-40B4-BE49-F238E27FC236}">
                  <a16:creationId xmlns:a16="http://schemas.microsoft.com/office/drawing/2014/main" id="{EDD854B5-0A41-5943-A682-EE889708AD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61956" name="Group 317">
              <a:extLst>
                <a:ext uri="{FF2B5EF4-FFF2-40B4-BE49-F238E27FC236}">
                  <a16:creationId xmlns:a16="http://schemas.microsoft.com/office/drawing/2014/main" id="{8974A5A1-1B7F-3941-8F37-56AFA66FE9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62006" name="Group 318">
                <a:extLst>
                  <a:ext uri="{FF2B5EF4-FFF2-40B4-BE49-F238E27FC236}">
                    <a16:creationId xmlns:a16="http://schemas.microsoft.com/office/drawing/2014/main" id="{45A53881-A639-B043-8EDD-EDFAF668DDA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2015" name="Group 327">
                  <a:extLst>
                    <a:ext uri="{FF2B5EF4-FFF2-40B4-BE49-F238E27FC236}">
                      <a16:creationId xmlns:a16="http://schemas.microsoft.com/office/drawing/2014/main" id="{09E515AC-B430-B54D-9FF0-C01CD4B966C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62016" name="TextBox 7">
                    <a:extLst>
                      <a:ext uri="{FF2B5EF4-FFF2-40B4-BE49-F238E27FC236}">
                        <a16:creationId xmlns:a16="http://schemas.microsoft.com/office/drawing/2014/main" id="{34D7C556-C059-6D4A-95B7-6939CF4788A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2018" name="TextBox 329">
                    <a:extLst>
                      <a:ext uri="{FF2B5EF4-FFF2-40B4-BE49-F238E27FC236}">
                        <a16:creationId xmlns:a16="http://schemas.microsoft.com/office/drawing/2014/main" id="{E067144F-056C-7F4A-95B7-2C4CA131FE8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62019" name="Group 330">
                    <a:extLst>
                      <a:ext uri="{FF2B5EF4-FFF2-40B4-BE49-F238E27FC236}">
                        <a16:creationId xmlns:a16="http://schemas.microsoft.com/office/drawing/2014/main" id="{CCBC6F41-504E-664F-925A-88F249C452F9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62021" name="TextBox 333">
                      <a:extLst>
                        <a:ext uri="{FF2B5EF4-FFF2-40B4-BE49-F238E27FC236}">
                          <a16:creationId xmlns:a16="http://schemas.microsoft.com/office/drawing/2014/main" id="{31BA8A97-45B0-8E44-AC41-0A3850A5ADAC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2020" name="TextBox 332">
                    <a:extLst>
                      <a:ext uri="{FF2B5EF4-FFF2-40B4-BE49-F238E27FC236}">
                        <a16:creationId xmlns:a16="http://schemas.microsoft.com/office/drawing/2014/main" id="{FE071500-6CC8-454E-A5CE-D4065841A90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957" name="Group 11">
              <a:extLst>
                <a:ext uri="{FF2B5EF4-FFF2-40B4-BE49-F238E27FC236}">
                  <a16:creationId xmlns:a16="http://schemas.microsoft.com/office/drawing/2014/main" id="{B3728ED7-C3CE-654F-ACD3-9B96410423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962" name="Group 60">
              <a:extLst>
                <a:ext uri="{FF2B5EF4-FFF2-40B4-BE49-F238E27FC236}">
                  <a16:creationId xmlns:a16="http://schemas.microsoft.com/office/drawing/2014/main" id="{264F504E-130F-094B-AEEC-085B92DAE2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1995" name="Group 53">
                <a:extLst>
                  <a:ext uri="{FF2B5EF4-FFF2-40B4-BE49-F238E27FC236}">
                    <a16:creationId xmlns:a16="http://schemas.microsoft.com/office/drawing/2014/main" id="{F552187A-9AD7-204B-BC85-7C76D676177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1998" name="Group 52">
                  <a:extLst>
                    <a:ext uri="{FF2B5EF4-FFF2-40B4-BE49-F238E27FC236}">
                      <a16:creationId xmlns:a16="http://schemas.microsoft.com/office/drawing/2014/main" id="{5680D044-6897-C541-80C9-24569F702EF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62002" name="TextBox 122">
                    <a:extLst>
                      <a:ext uri="{FF2B5EF4-FFF2-40B4-BE49-F238E27FC236}">
                        <a16:creationId xmlns:a16="http://schemas.microsoft.com/office/drawing/2014/main" id="{77644A36-9667-9048-AD55-E87CEA6D1B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1999" name="TextBox 128">
                  <a:extLst>
                    <a:ext uri="{FF2B5EF4-FFF2-40B4-BE49-F238E27FC236}">
                      <a16:creationId xmlns:a16="http://schemas.microsoft.com/office/drawing/2014/main" id="{5EDCD560-78AF-5742-975F-1089DA875D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1963" name="TextBox 359">
              <a:extLst>
                <a:ext uri="{FF2B5EF4-FFF2-40B4-BE49-F238E27FC236}">
                  <a16:creationId xmlns:a16="http://schemas.microsoft.com/office/drawing/2014/main" id="{8FE6C1C9-09BD-524C-9554-B94682354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61964" name="Group 31">
              <a:extLst>
                <a:ext uri="{FF2B5EF4-FFF2-40B4-BE49-F238E27FC236}">
                  <a16:creationId xmlns:a16="http://schemas.microsoft.com/office/drawing/2014/main" id="{F6D395BA-2CDC-634F-9C3C-5D02F408FD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61985" name="Group 28">
                <a:extLst>
                  <a:ext uri="{FF2B5EF4-FFF2-40B4-BE49-F238E27FC236}">
                    <a16:creationId xmlns:a16="http://schemas.microsoft.com/office/drawing/2014/main" id="{1665F158-9C60-1945-8C8C-AACE4ABB6F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1988" name="Group 24">
                  <a:extLst>
                    <a:ext uri="{FF2B5EF4-FFF2-40B4-BE49-F238E27FC236}">
                      <a16:creationId xmlns:a16="http://schemas.microsoft.com/office/drawing/2014/main" id="{B5FF3B89-2E01-434C-A75F-9C50517BC5E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61992" name="TextBox 171">
                    <a:extLst>
                      <a:ext uri="{FF2B5EF4-FFF2-40B4-BE49-F238E27FC236}">
                        <a16:creationId xmlns:a16="http://schemas.microsoft.com/office/drawing/2014/main" id="{8326A78C-3C8A-A44B-B296-6273C1AEFE2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1989" name="TextBox 177">
                  <a:extLst>
                    <a:ext uri="{FF2B5EF4-FFF2-40B4-BE49-F238E27FC236}">
                      <a16:creationId xmlns:a16="http://schemas.microsoft.com/office/drawing/2014/main" id="{BC19D462-211D-A246-84EA-E16C432EE6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1966" name="Group 358">
              <a:extLst>
                <a:ext uri="{FF2B5EF4-FFF2-40B4-BE49-F238E27FC236}">
                  <a16:creationId xmlns:a16="http://schemas.microsoft.com/office/drawing/2014/main" id="{6F80C819-13B5-C64E-8DC7-952590A5DF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61967" name="Group 377">
                <a:extLst>
                  <a:ext uri="{FF2B5EF4-FFF2-40B4-BE49-F238E27FC236}">
                    <a16:creationId xmlns:a16="http://schemas.microsoft.com/office/drawing/2014/main" id="{CE568001-4E64-0B49-B7DC-E44EB3F48B9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61972" name="TextBox 7">
                  <a:extLst>
                    <a:ext uri="{FF2B5EF4-FFF2-40B4-BE49-F238E27FC236}">
                      <a16:creationId xmlns:a16="http://schemas.microsoft.com/office/drawing/2014/main" id="{279D8458-1332-904C-8291-66DAF2F468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61973" name="Group 390">
                  <a:extLst>
                    <a:ext uri="{FF2B5EF4-FFF2-40B4-BE49-F238E27FC236}">
                      <a16:creationId xmlns:a16="http://schemas.microsoft.com/office/drawing/2014/main" id="{3B725141-C27B-7643-9711-AD7A7379F3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61974" name="TextBox 391">
                    <a:extLst>
                      <a:ext uri="{FF2B5EF4-FFF2-40B4-BE49-F238E27FC236}">
                        <a16:creationId xmlns:a16="http://schemas.microsoft.com/office/drawing/2014/main" id="{8A60F28E-1B5F-8C48-AAEA-9B02A143756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1968" name="TextBox 381">
                <a:extLst>
                  <a:ext uri="{FF2B5EF4-FFF2-40B4-BE49-F238E27FC236}">
                    <a16:creationId xmlns:a16="http://schemas.microsoft.com/office/drawing/2014/main" id="{70CBFE64-9C35-2147-A068-4D05AFD2D5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1970" name="TextBox 384">
                <a:extLst>
                  <a:ext uri="{FF2B5EF4-FFF2-40B4-BE49-F238E27FC236}">
                    <a16:creationId xmlns:a16="http://schemas.microsoft.com/office/drawing/2014/main" id="{7F1CC068-B994-C14D-A70E-C59C004436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1795" name="Group 223">
            <a:extLst>
              <a:ext uri="{FF2B5EF4-FFF2-40B4-BE49-F238E27FC236}">
                <a16:creationId xmlns:a16="http://schemas.microsoft.com/office/drawing/2014/main" id="{EF11A4D2-2EAB-5D4B-A30B-B38258B118FD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61805" name="Group 225">
              <a:extLst>
                <a:ext uri="{FF2B5EF4-FFF2-40B4-BE49-F238E27FC236}">
                  <a16:creationId xmlns:a16="http://schemas.microsoft.com/office/drawing/2014/main" id="{718EF70F-A9EE-1D4F-8F35-9D7A8E914D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61928" name="TextBox 380">
                <a:extLst>
                  <a:ext uri="{FF2B5EF4-FFF2-40B4-BE49-F238E27FC236}">
                    <a16:creationId xmlns:a16="http://schemas.microsoft.com/office/drawing/2014/main" id="{3DE1F3BA-0FBD-CC44-BCC5-8A36BF76E8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06" name="Group 226">
              <a:extLst>
                <a:ext uri="{FF2B5EF4-FFF2-40B4-BE49-F238E27FC236}">
                  <a16:creationId xmlns:a16="http://schemas.microsoft.com/office/drawing/2014/main" id="{3B978E9A-FCFB-CE4C-9DD3-AF7E493B7D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27" name="TextBox 379">
                <a:extLst>
                  <a:ext uri="{FF2B5EF4-FFF2-40B4-BE49-F238E27FC236}">
                    <a16:creationId xmlns:a16="http://schemas.microsoft.com/office/drawing/2014/main" id="{728D8C27-DD1D-2141-A706-2E231F64AB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1807" name="Group 227">
              <a:extLst>
                <a:ext uri="{FF2B5EF4-FFF2-40B4-BE49-F238E27FC236}">
                  <a16:creationId xmlns:a16="http://schemas.microsoft.com/office/drawing/2014/main" id="{C52072F9-F7D6-7A43-9CFE-87B2F090FD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25" name="TextBox 376">
                <a:extLst>
                  <a:ext uri="{FF2B5EF4-FFF2-40B4-BE49-F238E27FC236}">
                    <a16:creationId xmlns:a16="http://schemas.microsoft.com/office/drawing/2014/main" id="{0C784C7E-2C7D-4D40-A61B-8012D4D262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1808" name="Group 228">
              <a:extLst>
                <a:ext uri="{FF2B5EF4-FFF2-40B4-BE49-F238E27FC236}">
                  <a16:creationId xmlns:a16="http://schemas.microsoft.com/office/drawing/2014/main" id="{0981C52B-DEEF-D14F-931B-05C4C1B168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23" name="TextBox 374">
                <a:extLst>
                  <a:ext uri="{FF2B5EF4-FFF2-40B4-BE49-F238E27FC236}">
                    <a16:creationId xmlns:a16="http://schemas.microsoft.com/office/drawing/2014/main" id="{FEDB60DB-DF05-B149-BBD3-6DE5E4F599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61809" name="Group 229">
              <a:extLst>
                <a:ext uri="{FF2B5EF4-FFF2-40B4-BE49-F238E27FC236}">
                  <a16:creationId xmlns:a16="http://schemas.microsoft.com/office/drawing/2014/main" id="{98426D17-3937-FB48-AC7E-635E76B941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21" name="TextBox 372">
                <a:extLst>
                  <a:ext uri="{FF2B5EF4-FFF2-40B4-BE49-F238E27FC236}">
                    <a16:creationId xmlns:a16="http://schemas.microsoft.com/office/drawing/2014/main" id="{ECBB7662-A5FE-6D41-8517-1FC8F48872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61810" name="Group 230">
              <a:extLst>
                <a:ext uri="{FF2B5EF4-FFF2-40B4-BE49-F238E27FC236}">
                  <a16:creationId xmlns:a16="http://schemas.microsoft.com/office/drawing/2014/main" id="{2A8A5A87-5549-0340-9FD8-039D052523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19" name="TextBox 370">
                <a:extLst>
                  <a:ext uri="{FF2B5EF4-FFF2-40B4-BE49-F238E27FC236}">
                    <a16:creationId xmlns:a16="http://schemas.microsoft.com/office/drawing/2014/main" id="{BBDFE336-5ED5-1749-89A6-1701C1ECB1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61811" name="Group 232">
              <a:extLst>
                <a:ext uri="{FF2B5EF4-FFF2-40B4-BE49-F238E27FC236}">
                  <a16:creationId xmlns:a16="http://schemas.microsoft.com/office/drawing/2014/main" id="{60F9E585-4D76-9C44-9E6A-49F6BE6E34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61916" name="TextBox 367">
                <a:extLst>
                  <a:ext uri="{FF2B5EF4-FFF2-40B4-BE49-F238E27FC236}">
                    <a16:creationId xmlns:a16="http://schemas.microsoft.com/office/drawing/2014/main" id="{9C980B31-1823-A844-A06A-FF15E25144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12" name="Group 233">
              <a:extLst>
                <a:ext uri="{FF2B5EF4-FFF2-40B4-BE49-F238E27FC236}">
                  <a16:creationId xmlns:a16="http://schemas.microsoft.com/office/drawing/2014/main" id="{93E3BE09-4493-FF45-8C13-572B0A3B12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15" name="TextBox 366">
                <a:extLst>
                  <a:ext uri="{FF2B5EF4-FFF2-40B4-BE49-F238E27FC236}">
                    <a16:creationId xmlns:a16="http://schemas.microsoft.com/office/drawing/2014/main" id="{BEE112D4-CF40-5F4A-9E43-441E046F81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61813" name="Group 234">
              <a:extLst>
                <a:ext uri="{FF2B5EF4-FFF2-40B4-BE49-F238E27FC236}">
                  <a16:creationId xmlns:a16="http://schemas.microsoft.com/office/drawing/2014/main" id="{12ED9005-CCF9-8341-8617-A0EB4F296E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13" name="TextBox 364">
                <a:extLst>
                  <a:ext uri="{FF2B5EF4-FFF2-40B4-BE49-F238E27FC236}">
                    <a16:creationId xmlns:a16="http://schemas.microsoft.com/office/drawing/2014/main" id="{47F79180-78AC-734E-9BE7-BC462FB8F9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61814" name="Group 236">
              <a:extLst>
                <a:ext uri="{FF2B5EF4-FFF2-40B4-BE49-F238E27FC236}">
                  <a16:creationId xmlns:a16="http://schemas.microsoft.com/office/drawing/2014/main" id="{872B7701-AAB5-AF46-89BF-74D4D18F36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09" name="TextBox 360">
                <a:extLst>
                  <a:ext uri="{FF2B5EF4-FFF2-40B4-BE49-F238E27FC236}">
                    <a16:creationId xmlns:a16="http://schemas.microsoft.com/office/drawing/2014/main" id="{F24186C4-4862-2B41-B3B9-4C8335D7DA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11" name="TextBox 362">
                <a:extLst>
                  <a:ext uri="{FF2B5EF4-FFF2-40B4-BE49-F238E27FC236}">
                    <a16:creationId xmlns:a16="http://schemas.microsoft.com/office/drawing/2014/main" id="{80AE29B2-66A4-2644-9A04-5BCD64E43A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61815" name="TextBox 237">
              <a:extLst>
                <a:ext uri="{FF2B5EF4-FFF2-40B4-BE49-F238E27FC236}">
                  <a16:creationId xmlns:a16="http://schemas.microsoft.com/office/drawing/2014/main" id="{524E81E6-0B8A-BF4B-ABBA-576007EEE7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1817" name="Group 239">
              <a:extLst>
                <a:ext uri="{FF2B5EF4-FFF2-40B4-BE49-F238E27FC236}">
                  <a16:creationId xmlns:a16="http://schemas.microsoft.com/office/drawing/2014/main" id="{56061193-5D3E-BA45-AAB1-720B901154E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05" name="TextBox 353">
                <a:extLst>
                  <a:ext uri="{FF2B5EF4-FFF2-40B4-BE49-F238E27FC236}">
                    <a16:creationId xmlns:a16="http://schemas.microsoft.com/office/drawing/2014/main" id="{AC2E086D-A1C2-8A4B-8A0A-4B493C49E6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07" name="TextBox 356">
                <a:extLst>
                  <a:ext uri="{FF2B5EF4-FFF2-40B4-BE49-F238E27FC236}">
                    <a16:creationId xmlns:a16="http://schemas.microsoft.com/office/drawing/2014/main" id="{4DD6A0BF-A014-8E46-AE1A-FA55054B84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1818" name="Group 240">
              <a:extLst>
                <a:ext uri="{FF2B5EF4-FFF2-40B4-BE49-F238E27FC236}">
                  <a16:creationId xmlns:a16="http://schemas.microsoft.com/office/drawing/2014/main" id="{878449A2-8A53-FD4F-BF7F-B0BF59FCEA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99" name="TextBox 347">
                <a:extLst>
                  <a:ext uri="{FF2B5EF4-FFF2-40B4-BE49-F238E27FC236}">
                    <a16:creationId xmlns:a16="http://schemas.microsoft.com/office/drawing/2014/main" id="{97AF0DBA-7F41-7C4C-B58E-CC9A83F024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901" name="TextBox 349">
                <a:extLst>
                  <a:ext uri="{FF2B5EF4-FFF2-40B4-BE49-F238E27FC236}">
                    <a16:creationId xmlns:a16="http://schemas.microsoft.com/office/drawing/2014/main" id="{C1395F00-E867-294B-AD8D-997C77A2D6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1819" name="Group 241">
              <a:extLst>
                <a:ext uri="{FF2B5EF4-FFF2-40B4-BE49-F238E27FC236}">
                  <a16:creationId xmlns:a16="http://schemas.microsoft.com/office/drawing/2014/main" id="{4CE562D9-B811-4B45-9ABE-F0993BD187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95" name="TextBox 343">
                <a:extLst>
                  <a:ext uri="{FF2B5EF4-FFF2-40B4-BE49-F238E27FC236}">
                    <a16:creationId xmlns:a16="http://schemas.microsoft.com/office/drawing/2014/main" id="{48797BF6-DF3E-9A4F-BE84-9BAE4F7D00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1820" name="Group 243">
              <a:extLst>
                <a:ext uri="{FF2B5EF4-FFF2-40B4-BE49-F238E27FC236}">
                  <a16:creationId xmlns:a16="http://schemas.microsoft.com/office/drawing/2014/main" id="{D3C343D7-C4E9-5441-B58B-3215AEACB9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93" name="TextBox 341">
                <a:extLst>
                  <a:ext uri="{FF2B5EF4-FFF2-40B4-BE49-F238E27FC236}">
                    <a16:creationId xmlns:a16="http://schemas.microsoft.com/office/drawing/2014/main" id="{E0B0DA37-9EA1-5E4F-B6A9-EB242320A1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1821" name="Group 244">
              <a:extLst>
                <a:ext uri="{FF2B5EF4-FFF2-40B4-BE49-F238E27FC236}">
                  <a16:creationId xmlns:a16="http://schemas.microsoft.com/office/drawing/2014/main" id="{431FCC56-2B35-FF4A-8DDA-C1841A0BB9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91" name="TextBox 339">
                <a:extLst>
                  <a:ext uri="{FF2B5EF4-FFF2-40B4-BE49-F238E27FC236}">
                    <a16:creationId xmlns:a16="http://schemas.microsoft.com/office/drawing/2014/main" id="{36CDBD3C-1CDE-EF43-AA64-332267CE4E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1822" name="Group 245">
              <a:extLst>
                <a:ext uri="{FF2B5EF4-FFF2-40B4-BE49-F238E27FC236}">
                  <a16:creationId xmlns:a16="http://schemas.microsoft.com/office/drawing/2014/main" id="{171BE58C-3A59-D14F-A085-FBC54C963B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61888" name="TextBox 335">
                <a:extLst>
                  <a:ext uri="{FF2B5EF4-FFF2-40B4-BE49-F238E27FC236}">
                    <a16:creationId xmlns:a16="http://schemas.microsoft.com/office/drawing/2014/main" id="{20A87904-4DAB-2046-8D22-97557D9CF1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23" name="Group 249">
              <a:extLst>
                <a:ext uri="{FF2B5EF4-FFF2-40B4-BE49-F238E27FC236}">
                  <a16:creationId xmlns:a16="http://schemas.microsoft.com/office/drawing/2014/main" id="{810E314E-6887-EA48-ABE1-5CB50D3A45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87" name="TextBox 316">
                <a:extLst>
                  <a:ext uri="{FF2B5EF4-FFF2-40B4-BE49-F238E27FC236}">
                    <a16:creationId xmlns:a16="http://schemas.microsoft.com/office/drawing/2014/main" id="{A53EF8D8-064A-2E47-9FD0-08658EE98A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1824" name="Group 251">
              <a:extLst>
                <a:ext uri="{FF2B5EF4-FFF2-40B4-BE49-F238E27FC236}">
                  <a16:creationId xmlns:a16="http://schemas.microsoft.com/office/drawing/2014/main" id="{22D513AD-710D-AA4F-B858-8ADA03469A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85" name="TextBox 314">
                <a:extLst>
                  <a:ext uri="{FF2B5EF4-FFF2-40B4-BE49-F238E27FC236}">
                    <a16:creationId xmlns:a16="http://schemas.microsoft.com/office/drawing/2014/main" id="{7EAF9802-4E0F-6042-A4E8-CACB427DD1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1825" name="Group 252">
              <a:extLst>
                <a:ext uri="{FF2B5EF4-FFF2-40B4-BE49-F238E27FC236}">
                  <a16:creationId xmlns:a16="http://schemas.microsoft.com/office/drawing/2014/main" id="{160DADF5-99F7-844C-90CD-13ACAECED0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83" name="TextBox 312">
                <a:extLst>
                  <a:ext uri="{FF2B5EF4-FFF2-40B4-BE49-F238E27FC236}">
                    <a16:creationId xmlns:a16="http://schemas.microsoft.com/office/drawing/2014/main" id="{4062C7BF-2301-AD40-AA0A-C0434EF7FE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1826" name="Group 253">
              <a:extLst>
                <a:ext uri="{FF2B5EF4-FFF2-40B4-BE49-F238E27FC236}">
                  <a16:creationId xmlns:a16="http://schemas.microsoft.com/office/drawing/2014/main" id="{1AB1C7CE-D0D0-4E45-A57C-AB7D8822BF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81" name="TextBox 310">
                <a:extLst>
                  <a:ext uri="{FF2B5EF4-FFF2-40B4-BE49-F238E27FC236}">
                    <a16:creationId xmlns:a16="http://schemas.microsoft.com/office/drawing/2014/main" id="{8A4C0C61-C3AD-554E-9839-7F78A02D8B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61827" name="Group 254">
              <a:extLst>
                <a:ext uri="{FF2B5EF4-FFF2-40B4-BE49-F238E27FC236}">
                  <a16:creationId xmlns:a16="http://schemas.microsoft.com/office/drawing/2014/main" id="{951A781A-AA5A-C348-A144-866CF0D82A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79" name="TextBox 308">
                <a:extLst>
                  <a:ext uri="{FF2B5EF4-FFF2-40B4-BE49-F238E27FC236}">
                    <a16:creationId xmlns:a16="http://schemas.microsoft.com/office/drawing/2014/main" id="{B8394EA5-D3BA-DE48-8F88-7CCD1B8561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1828" name="Group 255">
              <a:extLst>
                <a:ext uri="{FF2B5EF4-FFF2-40B4-BE49-F238E27FC236}">
                  <a16:creationId xmlns:a16="http://schemas.microsoft.com/office/drawing/2014/main" id="{C6EB5EE0-0D62-A54B-A207-E72F4119D1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61876" name="TextBox 305">
                <a:extLst>
                  <a:ext uri="{FF2B5EF4-FFF2-40B4-BE49-F238E27FC236}">
                    <a16:creationId xmlns:a16="http://schemas.microsoft.com/office/drawing/2014/main" id="{26737EBF-F907-8B4B-8E84-0EE5F4A3A6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29" name="Group 256">
              <a:extLst>
                <a:ext uri="{FF2B5EF4-FFF2-40B4-BE49-F238E27FC236}">
                  <a16:creationId xmlns:a16="http://schemas.microsoft.com/office/drawing/2014/main" id="{7E408EBD-FCD2-1F4F-948D-1464835901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61874" name="TextBox 303">
                <a:extLst>
                  <a:ext uri="{FF2B5EF4-FFF2-40B4-BE49-F238E27FC236}">
                    <a16:creationId xmlns:a16="http://schemas.microsoft.com/office/drawing/2014/main" id="{5F40F824-7B63-BB48-8AE4-23C5B964F2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30" name="Group 257">
              <a:extLst>
                <a:ext uri="{FF2B5EF4-FFF2-40B4-BE49-F238E27FC236}">
                  <a16:creationId xmlns:a16="http://schemas.microsoft.com/office/drawing/2014/main" id="{8A82B173-564D-E846-BB73-628F1FDA4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61872" name="TextBox 301">
                <a:extLst>
                  <a:ext uri="{FF2B5EF4-FFF2-40B4-BE49-F238E27FC236}">
                    <a16:creationId xmlns:a16="http://schemas.microsoft.com/office/drawing/2014/main" id="{46DC84E1-DBDC-334D-B507-BCA843F0E8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31" name="Group 258">
              <a:extLst>
                <a:ext uri="{FF2B5EF4-FFF2-40B4-BE49-F238E27FC236}">
                  <a16:creationId xmlns:a16="http://schemas.microsoft.com/office/drawing/2014/main" id="{1EA39DB7-FAF8-FE4D-B21A-AE997A2EC58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61866" name="Group 295">
                <a:extLst>
                  <a:ext uri="{FF2B5EF4-FFF2-40B4-BE49-F238E27FC236}">
                    <a16:creationId xmlns:a16="http://schemas.microsoft.com/office/drawing/2014/main" id="{02F36C11-C342-FF48-8C56-EA445D20AE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61870" name="TextBox 299">
                  <a:extLst>
                    <a:ext uri="{FF2B5EF4-FFF2-40B4-BE49-F238E27FC236}">
                      <a16:creationId xmlns:a16="http://schemas.microsoft.com/office/drawing/2014/main" id="{8E82C7CB-3B8D-9547-BC65-850C9D555CB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867" name="Group 296">
                <a:extLst>
                  <a:ext uri="{FF2B5EF4-FFF2-40B4-BE49-F238E27FC236}">
                    <a16:creationId xmlns:a16="http://schemas.microsoft.com/office/drawing/2014/main" id="{D431F740-91DA-5E4E-9E0C-B7D54F6385A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61868" name="TextBox 297">
                  <a:extLst>
                    <a:ext uri="{FF2B5EF4-FFF2-40B4-BE49-F238E27FC236}">
                      <a16:creationId xmlns:a16="http://schemas.microsoft.com/office/drawing/2014/main" id="{F81E71F0-4DB2-3342-8FA2-75D722E8130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1832" name="Group 259">
              <a:extLst>
                <a:ext uri="{FF2B5EF4-FFF2-40B4-BE49-F238E27FC236}">
                  <a16:creationId xmlns:a16="http://schemas.microsoft.com/office/drawing/2014/main" id="{53718577-E026-4640-BC07-691993980A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65" name="TextBox 294">
                <a:extLst>
                  <a:ext uri="{FF2B5EF4-FFF2-40B4-BE49-F238E27FC236}">
                    <a16:creationId xmlns:a16="http://schemas.microsoft.com/office/drawing/2014/main" id="{ADA1C82A-38A4-3440-9279-B5FA839795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1833" name="Group 260">
              <a:extLst>
                <a:ext uri="{FF2B5EF4-FFF2-40B4-BE49-F238E27FC236}">
                  <a16:creationId xmlns:a16="http://schemas.microsoft.com/office/drawing/2014/main" id="{5DC3FCD5-D977-2245-BDD4-B4FBA912ED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61862" name="TextBox 291">
                <a:extLst>
                  <a:ext uri="{FF2B5EF4-FFF2-40B4-BE49-F238E27FC236}">
                    <a16:creationId xmlns:a16="http://schemas.microsoft.com/office/drawing/2014/main" id="{33FFE35E-C9FF-2D4E-813C-48A56D20E9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34" name="Group 261">
              <a:extLst>
                <a:ext uri="{FF2B5EF4-FFF2-40B4-BE49-F238E27FC236}">
                  <a16:creationId xmlns:a16="http://schemas.microsoft.com/office/drawing/2014/main" id="{400E3199-EEBF-E040-9A00-5C5C6C2DE8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61860" name="TextBox 289">
                <a:extLst>
                  <a:ext uri="{FF2B5EF4-FFF2-40B4-BE49-F238E27FC236}">
                    <a16:creationId xmlns:a16="http://schemas.microsoft.com/office/drawing/2014/main" id="{7CAB377F-452F-8546-ABDF-294EAF3101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35" name="Group 262">
              <a:extLst>
                <a:ext uri="{FF2B5EF4-FFF2-40B4-BE49-F238E27FC236}">
                  <a16:creationId xmlns:a16="http://schemas.microsoft.com/office/drawing/2014/main" id="{F2BB72FF-5007-AC4C-902A-BFB24AB363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59" name="TextBox 288">
                <a:extLst>
                  <a:ext uri="{FF2B5EF4-FFF2-40B4-BE49-F238E27FC236}">
                    <a16:creationId xmlns:a16="http://schemas.microsoft.com/office/drawing/2014/main" id="{26C5BCAE-F0EE-7644-B6F0-3AEFE4C5FF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1836" name="Group 263">
              <a:extLst>
                <a:ext uri="{FF2B5EF4-FFF2-40B4-BE49-F238E27FC236}">
                  <a16:creationId xmlns:a16="http://schemas.microsoft.com/office/drawing/2014/main" id="{AE92791B-4F86-464B-BAB0-54AECF4BE1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1857" name="TextBox 286">
                <a:extLst>
                  <a:ext uri="{FF2B5EF4-FFF2-40B4-BE49-F238E27FC236}">
                    <a16:creationId xmlns:a16="http://schemas.microsoft.com/office/drawing/2014/main" id="{36B5D957-5789-4849-9B54-C98D518B17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1837" name="Group 264">
              <a:extLst>
                <a:ext uri="{FF2B5EF4-FFF2-40B4-BE49-F238E27FC236}">
                  <a16:creationId xmlns:a16="http://schemas.microsoft.com/office/drawing/2014/main" id="{EDA0634A-C61E-924F-B320-B1A599105A3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61854" name="TextBox 283">
                <a:extLst>
                  <a:ext uri="{FF2B5EF4-FFF2-40B4-BE49-F238E27FC236}">
                    <a16:creationId xmlns:a16="http://schemas.microsoft.com/office/drawing/2014/main" id="{872F741A-87B5-4540-8BC8-FD9E5743BA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38" name="Group 265">
              <a:extLst>
                <a:ext uri="{FF2B5EF4-FFF2-40B4-BE49-F238E27FC236}">
                  <a16:creationId xmlns:a16="http://schemas.microsoft.com/office/drawing/2014/main" id="{D5AF62BF-2F7D-CE49-8B4E-144521BC72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61852" name="TextBox 280">
                <a:extLst>
                  <a:ext uri="{FF2B5EF4-FFF2-40B4-BE49-F238E27FC236}">
                    <a16:creationId xmlns:a16="http://schemas.microsoft.com/office/drawing/2014/main" id="{37F06940-6C83-9C4A-984F-ACBB08EB37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39" name="Group 266">
              <a:extLst>
                <a:ext uri="{FF2B5EF4-FFF2-40B4-BE49-F238E27FC236}">
                  <a16:creationId xmlns:a16="http://schemas.microsoft.com/office/drawing/2014/main" id="{566A62E2-EABD-3744-B830-678ACAE58D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61850" name="TextBox 278">
                <a:extLst>
                  <a:ext uri="{FF2B5EF4-FFF2-40B4-BE49-F238E27FC236}">
                    <a16:creationId xmlns:a16="http://schemas.microsoft.com/office/drawing/2014/main" id="{C99EFA86-6EA1-1B40-A8FB-61EB5F5710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1840" name="Group 267">
              <a:extLst>
                <a:ext uri="{FF2B5EF4-FFF2-40B4-BE49-F238E27FC236}">
                  <a16:creationId xmlns:a16="http://schemas.microsoft.com/office/drawing/2014/main" id="{44662A3F-8487-4347-B099-E54B8D03FC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61844" name="Group 272">
                <a:extLst>
                  <a:ext uri="{FF2B5EF4-FFF2-40B4-BE49-F238E27FC236}">
                    <a16:creationId xmlns:a16="http://schemas.microsoft.com/office/drawing/2014/main" id="{2D9EE120-A31D-ED4F-AA0B-C1E3C9B5150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1845" name="Group 273">
                <a:extLst>
                  <a:ext uri="{FF2B5EF4-FFF2-40B4-BE49-F238E27FC236}">
                    <a16:creationId xmlns:a16="http://schemas.microsoft.com/office/drawing/2014/main" id="{F8E6686F-8103-1547-A81E-015DCF4F01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61846" name="TextBox 274">
                  <a:extLst>
                    <a:ext uri="{FF2B5EF4-FFF2-40B4-BE49-F238E27FC236}">
                      <a16:creationId xmlns:a16="http://schemas.microsoft.com/office/drawing/2014/main" id="{7E23F4A5-1152-BF4B-80D0-37C1AAAF39F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1841" name="Group 268">
              <a:extLst>
                <a:ext uri="{FF2B5EF4-FFF2-40B4-BE49-F238E27FC236}">
                  <a16:creationId xmlns:a16="http://schemas.microsoft.com/office/drawing/2014/main" id="{6295251D-11CD-D043-BE2D-D297F0E4B9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61842" name="TextBox 270">
                <a:extLst>
                  <a:ext uri="{FF2B5EF4-FFF2-40B4-BE49-F238E27FC236}">
                    <a16:creationId xmlns:a16="http://schemas.microsoft.com/office/drawing/2014/main" id="{FAD6A882-EE07-EB4C-8FAE-7690A933D5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1796" name="Group 404">
            <a:extLst>
              <a:ext uri="{FF2B5EF4-FFF2-40B4-BE49-F238E27FC236}">
                <a16:creationId xmlns:a16="http://schemas.microsoft.com/office/drawing/2014/main" id="{185EFE58-4E9B-5F40-9B0A-38933B72D7D0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1799" name="TextBox 405">
              <a:extLst>
                <a:ext uri="{FF2B5EF4-FFF2-40B4-BE49-F238E27FC236}">
                  <a16:creationId xmlns:a16="http://schemas.microsoft.com/office/drawing/2014/main" id="{6135542B-F0F9-5249-A900-932AB52890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1802" name="TextBox 411">
              <a:extLst>
                <a:ext uri="{FF2B5EF4-FFF2-40B4-BE49-F238E27FC236}">
                  <a16:creationId xmlns:a16="http://schemas.microsoft.com/office/drawing/2014/main" id="{3D082122-6D48-8F46-A922-67BE131802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804" name="TextBox 413">
              <a:extLst>
                <a:ext uri="{FF2B5EF4-FFF2-40B4-BE49-F238E27FC236}">
                  <a16:creationId xmlns:a16="http://schemas.microsoft.com/office/drawing/2014/main" id="{B274385B-5C7E-C54A-87CA-877FEE5FF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3357563" y="3854450"/>
            <a:ext cx="963612" cy="306388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61798" name="TextBox 347">
            <a:extLst>
              <a:ext uri="{FF2B5EF4-FFF2-40B4-BE49-F238E27FC236}">
                <a16:creationId xmlns:a16="http://schemas.microsoft.com/office/drawing/2014/main" id="{36256A09-5396-4542-B07D-45119A51E1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752726"/>
            <a:ext cx="1030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Register C</a:t>
            </a:r>
          </a:p>
        </p:txBody>
      </p:sp>
    </p:spTree>
  </p:cSld>
  <p:clrMapOvr>
    <a:masterClrMapping/>
  </p:clrMapOvr>
  <p:transition/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3841" name="Group 29">
            <a:extLst>
              <a:ext uri="{FF2B5EF4-FFF2-40B4-BE49-F238E27FC236}">
                <a16:creationId xmlns:a16="http://schemas.microsoft.com/office/drawing/2014/main" id="{99EAE1FD-4450-5B49-87E6-9F131B91369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63978" name="Group 49">
              <a:extLst>
                <a:ext uri="{FF2B5EF4-FFF2-40B4-BE49-F238E27FC236}">
                  <a16:creationId xmlns:a16="http://schemas.microsoft.com/office/drawing/2014/main" id="{0FF4EE9B-1832-354F-AA7E-030ECF346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64144" name="Group 33">
                <a:extLst>
                  <a:ext uri="{FF2B5EF4-FFF2-40B4-BE49-F238E27FC236}">
                    <a16:creationId xmlns:a16="http://schemas.microsoft.com/office/drawing/2014/main" id="{84610732-E004-884C-8F22-379DB1199B2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64186" name="TextBox 467">
                  <a:extLst>
                    <a:ext uri="{FF2B5EF4-FFF2-40B4-BE49-F238E27FC236}">
                      <a16:creationId xmlns:a16="http://schemas.microsoft.com/office/drawing/2014/main" id="{89A01B0A-2D69-404E-AAE9-0B5886876F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145" name="Group 34">
                <a:extLst>
                  <a:ext uri="{FF2B5EF4-FFF2-40B4-BE49-F238E27FC236}">
                    <a16:creationId xmlns:a16="http://schemas.microsoft.com/office/drawing/2014/main" id="{DA7D36AA-C191-FF4E-8EAB-A0F37C53B8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64184" name="TextBox 469">
                  <a:extLst>
                    <a:ext uri="{FF2B5EF4-FFF2-40B4-BE49-F238E27FC236}">
                      <a16:creationId xmlns:a16="http://schemas.microsoft.com/office/drawing/2014/main" id="{89EC29F5-E4D2-0546-A0DA-56F9B4063EC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147" name="TextBox 472">
                <a:extLst>
                  <a:ext uri="{FF2B5EF4-FFF2-40B4-BE49-F238E27FC236}">
                    <a16:creationId xmlns:a16="http://schemas.microsoft.com/office/drawing/2014/main" id="{EA7EF4DA-720A-6F44-A6A0-CBDD9F569A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64148" name="Group 441">
                <a:extLst>
                  <a:ext uri="{FF2B5EF4-FFF2-40B4-BE49-F238E27FC236}">
                    <a16:creationId xmlns:a16="http://schemas.microsoft.com/office/drawing/2014/main" id="{68D884DD-8074-B345-8F20-497ADB4CB6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64167" name="Group 450">
                  <a:extLst>
                    <a:ext uri="{FF2B5EF4-FFF2-40B4-BE49-F238E27FC236}">
                      <a16:creationId xmlns:a16="http://schemas.microsoft.com/office/drawing/2014/main" id="{D8F16EA5-C0FF-A944-933C-93CEBC0AF1E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64181" name="TextBox 464">
                    <a:extLst>
                      <a:ext uri="{FF2B5EF4-FFF2-40B4-BE49-F238E27FC236}">
                        <a16:creationId xmlns:a16="http://schemas.microsoft.com/office/drawing/2014/main" id="{0E35012E-44D9-064D-ABE1-62A6314E7E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183" name="TextBox 466">
                    <a:extLst>
                      <a:ext uri="{FF2B5EF4-FFF2-40B4-BE49-F238E27FC236}">
                        <a16:creationId xmlns:a16="http://schemas.microsoft.com/office/drawing/2014/main" id="{E032564D-349E-CB4E-9FB5-A88B4FD0D0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64168" name="Group 451">
                  <a:extLst>
                    <a:ext uri="{FF2B5EF4-FFF2-40B4-BE49-F238E27FC236}">
                      <a16:creationId xmlns:a16="http://schemas.microsoft.com/office/drawing/2014/main" id="{68A84232-5A78-C441-8246-89234B6A7B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64178" name="TextBox 461">
                    <a:extLst>
                      <a:ext uri="{FF2B5EF4-FFF2-40B4-BE49-F238E27FC236}">
                        <a16:creationId xmlns:a16="http://schemas.microsoft.com/office/drawing/2014/main" id="{9535E7AE-7F81-C642-B68F-64479BBC0BC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180" name="TextBox 463">
                    <a:extLst>
                      <a:ext uri="{FF2B5EF4-FFF2-40B4-BE49-F238E27FC236}">
                        <a16:creationId xmlns:a16="http://schemas.microsoft.com/office/drawing/2014/main" id="{765F9270-352E-DD49-89BB-346692BFAAA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64169" name="Group 452">
                  <a:extLst>
                    <a:ext uri="{FF2B5EF4-FFF2-40B4-BE49-F238E27FC236}">
                      <a16:creationId xmlns:a16="http://schemas.microsoft.com/office/drawing/2014/main" id="{F53B40F0-A019-5B4E-B7F3-E41BF0B6077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64175" name="TextBox 458">
                    <a:extLst>
                      <a:ext uri="{FF2B5EF4-FFF2-40B4-BE49-F238E27FC236}">
                        <a16:creationId xmlns:a16="http://schemas.microsoft.com/office/drawing/2014/main" id="{AAE59FAC-1797-9443-B1C5-81A1845130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177" name="TextBox 460">
                    <a:extLst>
                      <a:ext uri="{FF2B5EF4-FFF2-40B4-BE49-F238E27FC236}">
                        <a16:creationId xmlns:a16="http://schemas.microsoft.com/office/drawing/2014/main" id="{53A4D95A-3143-2D49-A879-1BF880E0817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4171" name="Group 453">
                  <a:extLst>
                    <a:ext uri="{FF2B5EF4-FFF2-40B4-BE49-F238E27FC236}">
                      <a16:creationId xmlns:a16="http://schemas.microsoft.com/office/drawing/2014/main" id="{54BF83D4-8C5A-7A49-9707-6E5C09E187D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64172" name="TextBox 455">
                    <a:extLst>
                      <a:ext uri="{FF2B5EF4-FFF2-40B4-BE49-F238E27FC236}">
                        <a16:creationId xmlns:a16="http://schemas.microsoft.com/office/drawing/2014/main" id="{F04BAA14-E128-F740-87AD-1984A1DADC2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174" name="TextBox 457">
                    <a:extLst>
                      <a:ext uri="{FF2B5EF4-FFF2-40B4-BE49-F238E27FC236}">
                        <a16:creationId xmlns:a16="http://schemas.microsoft.com/office/drawing/2014/main" id="{7F1236EF-AA48-9641-960F-A9C7040B56F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64149" name="Group 44">
                <a:extLst>
                  <a:ext uri="{FF2B5EF4-FFF2-40B4-BE49-F238E27FC236}">
                    <a16:creationId xmlns:a16="http://schemas.microsoft.com/office/drawing/2014/main" id="{3188D645-9446-1D41-8891-339AD83F91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64165" name="TextBox 443">
                  <a:extLst>
                    <a:ext uri="{FF2B5EF4-FFF2-40B4-BE49-F238E27FC236}">
                      <a16:creationId xmlns:a16="http://schemas.microsoft.com/office/drawing/2014/main" id="{31DA4CB5-F376-0042-8023-B8A8AD634C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150" name="Group 48">
                <a:extLst>
                  <a:ext uri="{FF2B5EF4-FFF2-40B4-BE49-F238E27FC236}">
                    <a16:creationId xmlns:a16="http://schemas.microsoft.com/office/drawing/2014/main" id="{67F0DDA7-80B9-4F40-B756-91D17FC7CE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64163" name="TextBox 445">
                  <a:extLst>
                    <a:ext uri="{FF2B5EF4-FFF2-40B4-BE49-F238E27FC236}">
                      <a16:creationId xmlns:a16="http://schemas.microsoft.com/office/drawing/2014/main" id="{FD01BB16-C17C-1646-89A4-A59012C7B3E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4151" name="TextBox 448">
                <a:extLst>
                  <a:ext uri="{FF2B5EF4-FFF2-40B4-BE49-F238E27FC236}">
                    <a16:creationId xmlns:a16="http://schemas.microsoft.com/office/drawing/2014/main" id="{2906D019-8C40-FE4D-BFFB-958596ADD2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64152" name="TextBox 474">
                <a:extLst>
                  <a:ext uri="{FF2B5EF4-FFF2-40B4-BE49-F238E27FC236}">
                    <a16:creationId xmlns:a16="http://schemas.microsoft.com/office/drawing/2014/main" id="{7BC72B5D-E48A-6F41-8CA1-76FB613616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64153" name="Group 475">
                <a:extLst>
                  <a:ext uri="{FF2B5EF4-FFF2-40B4-BE49-F238E27FC236}">
                    <a16:creationId xmlns:a16="http://schemas.microsoft.com/office/drawing/2014/main" id="{C8BD6BCF-3268-3940-A38A-836B5FC8350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64161" name="TextBox 476">
                  <a:extLst>
                    <a:ext uri="{FF2B5EF4-FFF2-40B4-BE49-F238E27FC236}">
                      <a16:creationId xmlns:a16="http://schemas.microsoft.com/office/drawing/2014/main" id="{37437DF7-96C5-7346-80B7-C01E7CF2D9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154" name="Group 478">
                <a:extLst>
                  <a:ext uri="{FF2B5EF4-FFF2-40B4-BE49-F238E27FC236}">
                    <a16:creationId xmlns:a16="http://schemas.microsoft.com/office/drawing/2014/main" id="{DA669E35-3189-7640-8EF9-3285CD52DBC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64159" name="TextBox 482">
                  <a:extLst>
                    <a:ext uri="{FF2B5EF4-FFF2-40B4-BE49-F238E27FC236}">
                      <a16:creationId xmlns:a16="http://schemas.microsoft.com/office/drawing/2014/main" id="{A537D3F8-5546-A64A-B739-08AF03677F9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155" name="Group 498">
                <a:extLst>
                  <a:ext uri="{FF2B5EF4-FFF2-40B4-BE49-F238E27FC236}">
                    <a16:creationId xmlns:a16="http://schemas.microsoft.com/office/drawing/2014/main" id="{FF40EE91-1ADE-844D-BF34-FC8F52707EB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64157" name="TextBox 499">
                  <a:extLst>
                    <a:ext uri="{FF2B5EF4-FFF2-40B4-BE49-F238E27FC236}">
                      <a16:creationId xmlns:a16="http://schemas.microsoft.com/office/drawing/2014/main" id="{07387E65-96D4-B649-801D-4B0359D5D5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3979" name="Group 132">
              <a:extLst>
                <a:ext uri="{FF2B5EF4-FFF2-40B4-BE49-F238E27FC236}">
                  <a16:creationId xmlns:a16="http://schemas.microsoft.com/office/drawing/2014/main" id="{CEFF0306-6059-FA4A-8688-41FDF97FBF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3980" name="Group 6">
              <a:extLst>
                <a:ext uri="{FF2B5EF4-FFF2-40B4-BE49-F238E27FC236}">
                  <a16:creationId xmlns:a16="http://schemas.microsoft.com/office/drawing/2014/main" id="{4EA55690-2BD3-1340-8890-92A430E6BD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64118" name="Group 55">
                <a:extLst>
                  <a:ext uri="{FF2B5EF4-FFF2-40B4-BE49-F238E27FC236}">
                    <a16:creationId xmlns:a16="http://schemas.microsoft.com/office/drawing/2014/main" id="{AB88048A-D191-1846-8441-4D288BB914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64139" name="TextBox 57">
                  <a:extLst>
                    <a:ext uri="{FF2B5EF4-FFF2-40B4-BE49-F238E27FC236}">
                      <a16:creationId xmlns:a16="http://schemas.microsoft.com/office/drawing/2014/main" id="{F23BF790-6744-194E-BF4A-0ACE0F61BCA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64119" name="TextBox 59">
                <a:extLst>
                  <a:ext uri="{FF2B5EF4-FFF2-40B4-BE49-F238E27FC236}">
                    <a16:creationId xmlns:a16="http://schemas.microsoft.com/office/drawing/2014/main" id="{B5EAA770-5B3C-BC4F-9E2E-C5CB4B8CCA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63981" name="Group 17">
              <a:extLst>
                <a:ext uri="{FF2B5EF4-FFF2-40B4-BE49-F238E27FC236}">
                  <a16:creationId xmlns:a16="http://schemas.microsoft.com/office/drawing/2014/main" id="{71A13147-FFE3-7C47-B4E6-20B0B89AB7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64112" name="Group 16">
                <a:extLst>
                  <a:ext uri="{FF2B5EF4-FFF2-40B4-BE49-F238E27FC236}">
                    <a16:creationId xmlns:a16="http://schemas.microsoft.com/office/drawing/2014/main" id="{B988B7FB-4D11-724E-BC13-F22140F46D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64116" name="TextBox 82">
                  <a:extLst>
                    <a:ext uri="{FF2B5EF4-FFF2-40B4-BE49-F238E27FC236}">
                      <a16:creationId xmlns:a16="http://schemas.microsoft.com/office/drawing/2014/main" id="{9032290F-4B6D-2446-85CE-C8F76EEE855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4113" name="TextBox 87">
                <a:extLst>
                  <a:ext uri="{FF2B5EF4-FFF2-40B4-BE49-F238E27FC236}">
                    <a16:creationId xmlns:a16="http://schemas.microsoft.com/office/drawing/2014/main" id="{3648A609-278E-B546-9604-EEB9403F3C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982" name="Group 154">
              <a:extLst>
                <a:ext uri="{FF2B5EF4-FFF2-40B4-BE49-F238E27FC236}">
                  <a16:creationId xmlns:a16="http://schemas.microsoft.com/office/drawing/2014/main" id="{61CA36C5-9733-2F4F-90A4-E1BD5BB2C7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64105" name="TextBox 155">
                <a:extLst>
                  <a:ext uri="{FF2B5EF4-FFF2-40B4-BE49-F238E27FC236}">
                    <a16:creationId xmlns:a16="http://schemas.microsoft.com/office/drawing/2014/main" id="{AEFC2156-94D3-854D-9541-3663F30D3D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108" name="TextBox 161">
                <a:extLst>
                  <a:ext uri="{FF2B5EF4-FFF2-40B4-BE49-F238E27FC236}">
                    <a16:creationId xmlns:a16="http://schemas.microsoft.com/office/drawing/2014/main" id="{A1DC1453-2A9A-EB46-965F-F00210BBA6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983" name="Group 138">
              <a:extLst>
                <a:ext uri="{FF2B5EF4-FFF2-40B4-BE49-F238E27FC236}">
                  <a16:creationId xmlns:a16="http://schemas.microsoft.com/office/drawing/2014/main" id="{1E0022F5-2A09-A24C-8C8B-F300C671E2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64098" name="TextBox 139">
                <a:extLst>
                  <a:ext uri="{FF2B5EF4-FFF2-40B4-BE49-F238E27FC236}">
                    <a16:creationId xmlns:a16="http://schemas.microsoft.com/office/drawing/2014/main" id="{D2607C26-188C-2A4F-BF62-9E906A11D3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4101" name="TextBox 145">
                <a:extLst>
                  <a:ext uri="{FF2B5EF4-FFF2-40B4-BE49-F238E27FC236}">
                    <a16:creationId xmlns:a16="http://schemas.microsoft.com/office/drawing/2014/main" id="{11A151AE-5B4E-0341-AE1E-F64BDB6F2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986" name="Group 37">
              <a:extLst>
                <a:ext uri="{FF2B5EF4-FFF2-40B4-BE49-F238E27FC236}">
                  <a16:creationId xmlns:a16="http://schemas.microsoft.com/office/drawing/2014/main" id="{F060B15C-E5AC-E747-9192-B64E574A15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097" name="TextBox 36">
                <a:extLst>
                  <a:ext uri="{FF2B5EF4-FFF2-40B4-BE49-F238E27FC236}">
                    <a16:creationId xmlns:a16="http://schemas.microsoft.com/office/drawing/2014/main" id="{F5E4A5C3-8EAA-FC48-AD11-6F9F1D59B5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991" name="Group 186">
              <a:extLst>
                <a:ext uri="{FF2B5EF4-FFF2-40B4-BE49-F238E27FC236}">
                  <a16:creationId xmlns:a16="http://schemas.microsoft.com/office/drawing/2014/main" id="{CCB606D1-4F4B-6F44-BCA3-299F7FF559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995" name="Group 23">
              <a:extLst>
                <a:ext uri="{FF2B5EF4-FFF2-40B4-BE49-F238E27FC236}">
                  <a16:creationId xmlns:a16="http://schemas.microsoft.com/office/drawing/2014/main" id="{24CAF1A0-615C-E74A-8FE1-79436E351D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64081" name="Group 43">
                <a:extLst>
                  <a:ext uri="{FF2B5EF4-FFF2-40B4-BE49-F238E27FC236}">
                    <a16:creationId xmlns:a16="http://schemas.microsoft.com/office/drawing/2014/main" id="{8249635E-19B6-7D46-9D32-A0EC23CC55C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64089" name="Group 38">
                  <a:extLst>
                    <a:ext uri="{FF2B5EF4-FFF2-40B4-BE49-F238E27FC236}">
                      <a16:creationId xmlns:a16="http://schemas.microsoft.com/office/drawing/2014/main" id="{D5FF1726-15BE-384A-874C-8B1A96F3CA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64092" name="TextBox 39">
                    <a:extLst>
                      <a:ext uri="{FF2B5EF4-FFF2-40B4-BE49-F238E27FC236}">
                        <a16:creationId xmlns:a16="http://schemas.microsoft.com/office/drawing/2014/main" id="{439E65E7-F0F0-994C-A686-F7C1FAF1A9F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64090" name="TextBox 41">
                  <a:extLst>
                    <a:ext uri="{FF2B5EF4-FFF2-40B4-BE49-F238E27FC236}">
                      <a16:creationId xmlns:a16="http://schemas.microsoft.com/office/drawing/2014/main" id="{895946C5-1804-1E40-BCC5-609205DF6CB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4085" name="Group 106">
                <a:extLst>
                  <a:ext uri="{FF2B5EF4-FFF2-40B4-BE49-F238E27FC236}">
                    <a16:creationId xmlns:a16="http://schemas.microsoft.com/office/drawing/2014/main" id="{1856FC97-096A-DC4A-8712-E3DE3F21F8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64088" name="TextBox 108">
                  <a:extLst>
                    <a:ext uri="{FF2B5EF4-FFF2-40B4-BE49-F238E27FC236}">
                      <a16:creationId xmlns:a16="http://schemas.microsoft.com/office/drawing/2014/main" id="{96F2E49E-EE95-0743-9CA4-D57B6C3286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3997" name="Group 5">
              <a:extLst>
                <a:ext uri="{FF2B5EF4-FFF2-40B4-BE49-F238E27FC236}">
                  <a16:creationId xmlns:a16="http://schemas.microsoft.com/office/drawing/2014/main" id="{E843A1D4-6C35-1545-9458-C16B471E19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64079" name="TextBox 483">
                <a:extLst>
                  <a:ext uri="{FF2B5EF4-FFF2-40B4-BE49-F238E27FC236}">
                    <a16:creationId xmlns:a16="http://schemas.microsoft.com/office/drawing/2014/main" id="{5A6C4B1A-C595-C64C-A058-4F18AAAAB9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3999" name="Group 32">
              <a:extLst>
                <a:ext uri="{FF2B5EF4-FFF2-40B4-BE49-F238E27FC236}">
                  <a16:creationId xmlns:a16="http://schemas.microsoft.com/office/drawing/2014/main" id="{A88DECF0-AD18-2445-8709-CFA77EB777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64071" name="Group 491">
                <a:extLst>
                  <a:ext uri="{FF2B5EF4-FFF2-40B4-BE49-F238E27FC236}">
                    <a16:creationId xmlns:a16="http://schemas.microsoft.com/office/drawing/2014/main" id="{103C503A-61C5-C04E-8B97-BCE274E55C4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64077" name="TextBox 492">
                  <a:extLst>
                    <a:ext uri="{FF2B5EF4-FFF2-40B4-BE49-F238E27FC236}">
                      <a16:creationId xmlns:a16="http://schemas.microsoft.com/office/drawing/2014/main" id="{71A62763-8E1D-0E40-9D0D-5E6AEADBEF8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4072" name="Group 494">
                <a:extLst>
                  <a:ext uri="{FF2B5EF4-FFF2-40B4-BE49-F238E27FC236}">
                    <a16:creationId xmlns:a16="http://schemas.microsoft.com/office/drawing/2014/main" id="{BEDD2505-C3F9-9B4C-9B24-C4E93E398B2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64075" name="TextBox 495">
                  <a:extLst>
                    <a:ext uri="{FF2B5EF4-FFF2-40B4-BE49-F238E27FC236}">
                      <a16:creationId xmlns:a16="http://schemas.microsoft.com/office/drawing/2014/main" id="{9DEAE973-E3E7-2248-A87D-FF564C8022E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64073" name="TextBox 503">
                <a:extLst>
                  <a:ext uri="{FF2B5EF4-FFF2-40B4-BE49-F238E27FC236}">
                    <a16:creationId xmlns:a16="http://schemas.microsoft.com/office/drawing/2014/main" id="{E8D47E94-199F-9D49-AFDC-F48938D625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4003" name="TextBox 12">
              <a:extLst>
                <a:ext uri="{FF2B5EF4-FFF2-40B4-BE49-F238E27FC236}">
                  <a16:creationId xmlns:a16="http://schemas.microsoft.com/office/drawing/2014/main" id="{1BA68F90-9375-7246-8740-C22481174C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64004" name="Group 317">
              <a:extLst>
                <a:ext uri="{FF2B5EF4-FFF2-40B4-BE49-F238E27FC236}">
                  <a16:creationId xmlns:a16="http://schemas.microsoft.com/office/drawing/2014/main" id="{425ECFA7-FE41-E84C-8418-2507DECD09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64054" name="Group 318">
                <a:extLst>
                  <a:ext uri="{FF2B5EF4-FFF2-40B4-BE49-F238E27FC236}">
                    <a16:creationId xmlns:a16="http://schemas.microsoft.com/office/drawing/2014/main" id="{D0F9AFC2-E2A4-BC4D-9C13-71FEA679558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4063" name="Group 327">
                  <a:extLst>
                    <a:ext uri="{FF2B5EF4-FFF2-40B4-BE49-F238E27FC236}">
                      <a16:creationId xmlns:a16="http://schemas.microsoft.com/office/drawing/2014/main" id="{93BE6FC6-E6CF-1240-8D2C-D514154778E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64064" name="TextBox 7">
                    <a:extLst>
                      <a:ext uri="{FF2B5EF4-FFF2-40B4-BE49-F238E27FC236}">
                        <a16:creationId xmlns:a16="http://schemas.microsoft.com/office/drawing/2014/main" id="{D4DFB639-CB7F-D044-A553-41B0AD98701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64066" name="TextBox 329">
                    <a:extLst>
                      <a:ext uri="{FF2B5EF4-FFF2-40B4-BE49-F238E27FC236}">
                        <a16:creationId xmlns:a16="http://schemas.microsoft.com/office/drawing/2014/main" id="{39CA80F8-9B22-0C41-B6B5-D677C722F33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64067" name="Group 330">
                    <a:extLst>
                      <a:ext uri="{FF2B5EF4-FFF2-40B4-BE49-F238E27FC236}">
                        <a16:creationId xmlns:a16="http://schemas.microsoft.com/office/drawing/2014/main" id="{9F8F3432-5406-4B48-AAEE-9E89880DB00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64069" name="TextBox 333">
                      <a:extLst>
                        <a:ext uri="{FF2B5EF4-FFF2-40B4-BE49-F238E27FC236}">
                          <a16:creationId xmlns:a16="http://schemas.microsoft.com/office/drawing/2014/main" id="{11CB2123-C03F-6344-8B38-25560E3E6AB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4068" name="TextBox 332">
                    <a:extLst>
                      <a:ext uri="{FF2B5EF4-FFF2-40B4-BE49-F238E27FC236}">
                        <a16:creationId xmlns:a16="http://schemas.microsoft.com/office/drawing/2014/main" id="{F94C8196-3797-8840-A1EC-106C1D4AF88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4005" name="Group 11">
              <a:extLst>
                <a:ext uri="{FF2B5EF4-FFF2-40B4-BE49-F238E27FC236}">
                  <a16:creationId xmlns:a16="http://schemas.microsoft.com/office/drawing/2014/main" id="{52378B5A-7609-CE46-86B3-FD5470ACC5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4010" name="Group 60">
              <a:extLst>
                <a:ext uri="{FF2B5EF4-FFF2-40B4-BE49-F238E27FC236}">
                  <a16:creationId xmlns:a16="http://schemas.microsoft.com/office/drawing/2014/main" id="{10AEA5B4-EC2D-6841-88E7-34F082B7C5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64043" name="Group 53">
                <a:extLst>
                  <a:ext uri="{FF2B5EF4-FFF2-40B4-BE49-F238E27FC236}">
                    <a16:creationId xmlns:a16="http://schemas.microsoft.com/office/drawing/2014/main" id="{62C354F5-CCFE-174B-B35D-175779BB1D9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4046" name="Group 52">
                  <a:extLst>
                    <a:ext uri="{FF2B5EF4-FFF2-40B4-BE49-F238E27FC236}">
                      <a16:creationId xmlns:a16="http://schemas.microsoft.com/office/drawing/2014/main" id="{DB4CF5E0-1858-A441-873C-62E846DF73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64050" name="TextBox 122">
                    <a:extLst>
                      <a:ext uri="{FF2B5EF4-FFF2-40B4-BE49-F238E27FC236}">
                        <a16:creationId xmlns:a16="http://schemas.microsoft.com/office/drawing/2014/main" id="{DB5F835A-DD4A-844E-8DC6-63A3EC2707D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4047" name="TextBox 128">
                  <a:extLst>
                    <a:ext uri="{FF2B5EF4-FFF2-40B4-BE49-F238E27FC236}">
                      <a16:creationId xmlns:a16="http://schemas.microsoft.com/office/drawing/2014/main" id="{2F1A30D7-2524-A94F-92B9-4984A5F427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64011" name="TextBox 359">
              <a:extLst>
                <a:ext uri="{FF2B5EF4-FFF2-40B4-BE49-F238E27FC236}">
                  <a16:creationId xmlns:a16="http://schemas.microsoft.com/office/drawing/2014/main" id="{4DCD5EEB-D431-2646-9149-123FAF695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64012" name="Group 31">
              <a:extLst>
                <a:ext uri="{FF2B5EF4-FFF2-40B4-BE49-F238E27FC236}">
                  <a16:creationId xmlns:a16="http://schemas.microsoft.com/office/drawing/2014/main" id="{F7C3AE5A-2FDD-1742-976C-D7C361806B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64033" name="Group 28">
                <a:extLst>
                  <a:ext uri="{FF2B5EF4-FFF2-40B4-BE49-F238E27FC236}">
                    <a16:creationId xmlns:a16="http://schemas.microsoft.com/office/drawing/2014/main" id="{2ADD2A5C-83F6-3541-86C0-AC7F016184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64036" name="Group 24">
                  <a:extLst>
                    <a:ext uri="{FF2B5EF4-FFF2-40B4-BE49-F238E27FC236}">
                      <a16:creationId xmlns:a16="http://schemas.microsoft.com/office/drawing/2014/main" id="{0C380946-2C75-E044-B6EC-EB8892C0058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64040" name="TextBox 171">
                    <a:extLst>
                      <a:ext uri="{FF2B5EF4-FFF2-40B4-BE49-F238E27FC236}">
                        <a16:creationId xmlns:a16="http://schemas.microsoft.com/office/drawing/2014/main" id="{3C78AC05-9D15-E048-B0C8-5980F1A3F5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64037" name="TextBox 177">
                  <a:extLst>
                    <a:ext uri="{FF2B5EF4-FFF2-40B4-BE49-F238E27FC236}">
                      <a16:creationId xmlns:a16="http://schemas.microsoft.com/office/drawing/2014/main" id="{A0A8552B-308D-1341-9716-E95BDE6138F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64014" name="Group 358">
              <a:extLst>
                <a:ext uri="{FF2B5EF4-FFF2-40B4-BE49-F238E27FC236}">
                  <a16:creationId xmlns:a16="http://schemas.microsoft.com/office/drawing/2014/main" id="{1C2DF767-6879-0C40-ACAF-35FCC06EFD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64015" name="Group 377">
                <a:extLst>
                  <a:ext uri="{FF2B5EF4-FFF2-40B4-BE49-F238E27FC236}">
                    <a16:creationId xmlns:a16="http://schemas.microsoft.com/office/drawing/2014/main" id="{D44FAEEF-8FBA-F84C-8A19-421BE27F5D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64020" name="TextBox 7">
                  <a:extLst>
                    <a:ext uri="{FF2B5EF4-FFF2-40B4-BE49-F238E27FC236}">
                      <a16:creationId xmlns:a16="http://schemas.microsoft.com/office/drawing/2014/main" id="{C80F8180-2958-8847-99C2-E7B8A2A83AF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64021" name="Group 390">
                  <a:extLst>
                    <a:ext uri="{FF2B5EF4-FFF2-40B4-BE49-F238E27FC236}">
                      <a16:creationId xmlns:a16="http://schemas.microsoft.com/office/drawing/2014/main" id="{2977452E-9214-274C-876D-2061E5A54DC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64022" name="TextBox 391">
                    <a:extLst>
                      <a:ext uri="{FF2B5EF4-FFF2-40B4-BE49-F238E27FC236}">
                        <a16:creationId xmlns:a16="http://schemas.microsoft.com/office/drawing/2014/main" id="{9D6378BD-CBD4-E64C-A9D3-EC4B00670D1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64016" name="TextBox 381">
                <a:extLst>
                  <a:ext uri="{FF2B5EF4-FFF2-40B4-BE49-F238E27FC236}">
                    <a16:creationId xmlns:a16="http://schemas.microsoft.com/office/drawing/2014/main" id="{04D63A21-A283-3040-BC59-E9D7B8A24E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64018" name="TextBox 384">
                <a:extLst>
                  <a:ext uri="{FF2B5EF4-FFF2-40B4-BE49-F238E27FC236}">
                    <a16:creationId xmlns:a16="http://schemas.microsoft.com/office/drawing/2014/main" id="{A9B92750-45C6-E94C-B8F4-E03F220121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3843" name="Group 223">
            <a:extLst>
              <a:ext uri="{FF2B5EF4-FFF2-40B4-BE49-F238E27FC236}">
                <a16:creationId xmlns:a16="http://schemas.microsoft.com/office/drawing/2014/main" id="{703BE8C0-7B8A-384D-8D73-7FD9DD740777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63853" name="Group 225">
              <a:extLst>
                <a:ext uri="{FF2B5EF4-FFF2-40B4-BE49-F238E27FC236}">
                  <a16:creationId xmlns:a16="http://schemas.microsoft.com/office/drawing/2014/main" id="{608293FA-FF41-6342-9A43-89E6602253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63976" name="TextBox 380">
                <a:extLst>
                  <a:ext uri="{FF2B5EF4-FFF2-40B4-BE49-F238E27FC236}">
                    <a16:creationId xmlns:a16="http://schemas.microsoft.com/office/drawing/2014/main" id="{56F25C18-20A7-AD4A-96DD-71D157ED93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54" name="Group 226">
              <a:extLst>
                <a:ext uri="{FF2B5EF4-FFF2-40B4-BE49-F238E27FC236}">
                  <a16:creationId xmlns:a16="http://schemas.microsoft.com/office/drawing/2014/main" id="{49035C68-2A5F-EA4A-BA85-CCEAD67BD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75" name="TextBox 379">
                <a:extLst>
                  <a:ext uri="{FF2B5EF4-FFF2-40B4-BE49-F238E27FC236}">
                    <a16:creationId xmlns:a16="http://schemas.microsoft.com/office/drawing/2014/main" id="{FB506371-7EB2-2A46-A739-7410CCF506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3855" name="Group 227">
              <a:extLst>
                <a:ext uri="{FF2B5EF4-FFF2-40B4-BE49-F238E27FC236}">
                  <a16:creationId xmlns:a16="http://schemas.microsoft.com/office/drawing/2014/main" id="{BF709A4A-55DD-F34C-9081-EF39053C7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73" name="TextBox 376">
                <a:extLst>
                  <a:ext uri="{FF2B5EF4-FFF2-40B4-BE49-F238E27FC236}">
                    <a16:creationId xmlns:a16="http://schemas.microsoft.com/office/drawing/2014/main" id="{FD10930F-46FF-D040-8F8C-E8A655986C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3856" name="Group 228">
              <a:extLst>
                <a:ext uri="{FF2B5EF4-FFF2-40B4-BE49-F238E27FC236}">
                  <a16:creationId xmlns:a16="http://schemas.microsoft.com/office/drawing/2014/main" id="{7C72AD05-80CC-EC43-9529-36ADC104154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71" name="TextBox 374">
                <a:extLst>
                  <a:ext uri="{FF2B5EF4-FFF2-40B4-BE49-F238E27FC236}">
                    <a16:creationId xmlns:a16="http://schemas.microsoft.com/office/drawing/2014/main" id="{04396481-CFC2-534C-8572-BBF2FF25C1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63857" name="Group 229">
              <a:extLst>
                <a:ext uri="{FF2B5EF4-FFF2-40B4-BE49-F238E27FC236}">
                  <a16:creationId xmlns:a16="http://schemas.microsoft.com/office/drawing/2014/main" id="{AA19BAD4-69D7-AD47-9188-8336E709E8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69" name="TextBox 372">
                <a:extLst>
                  <a:ext uri="{FF2B5EF4-FFF2-40B4-BE49-F238E27FC236}">
                    <a16:creationId xmlns:a16="http://schemas.microsoft.com/office/drawing/2014/main" id="{4DCB118A-A4D6-8745-BBCE-5CC27796AA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63858" name="Group 230">
              <a:extLst>
                <a:ext uri="{FF2B5EF4-FFF2-40B4-BE49-F238E27FC236}">
                  <a16:creationId xmlns:a16="http://schemas.microsoft.com/office/drawing/2014/main" id="{983DECDD-7224-1342-BE1C-F6A5636E8A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67" name="TextBox 370">
                <a:extLst>
                  <a:ext uri="{FF2B5EF4-FFF2-40B4-BE49-F238E27FC236}">
                    <a16:creationId xmlns:a16="http://schemas.microsoft.com/office/drawing/2014/main" id="{24F22D9A-D9CD-F043-A197-9FAF79FE05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63859" name="Group 232">
              <a:extLst>
                <a:ext uri="{FF2B5EF4-FFF2-40B4-BE49-F238E27FC236}">
                  <a16:creationId xmlns:a16="http://schemas.microsoft.com/office/drawing/2014/main" id="{BF0F90EB-973F-8B4C-9159-5B848F5CAC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63964" name="TextBox 367">
                <a:extLst>
                  <a:ext uri="{FF2B5EF4-FFF2-40B4-BE49-F238E27FC236}">
                    <a16:creationId xmlns:a16="http://schemas.microsoft.com/office/drawing/2014/main" id="{E804E24C-6A5E-424B-B3B2-FEBEE86EDF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60" name="Group 233">
              <a:extLst>
                <a:ext uri="{FF2B5EF4-FFF2-40B4-BE49-F238E27FC236}">
                  <a16:creationId xmlns:a16="http://schemas.microsoft.com/office/drawing/2014/main" id="{AE1A7A99-7FDB-6C4D-9E2E-392489AF02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63" name="TextBox 366">
                <a:extLst>
                  <a:ext uri="{FF2B5EF4-FFF2-40B4-BE49-F238E27FC236}">
                    <a16:creationId xmlns:a16="http://schemas.microsoft.com/office/drawing/2014/main" id="{75CBB6EF-FE3A-CB43-9D90-E943809969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63861" name="Group 234">
              <a:extLst>
                <a:ext uri="{FF2B5EF4-FFF2-40B4-BE49-F238E27FC236}">
                  <a16:creationId xmlns:a16="http://schemas.microsoft.com/office/drawing/2014/main" id="{101A32C7-072B-FE41-8083-69D2113D31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61" name="TextBox 364">
                <a:extLst>
                  <a:ext uri="{FF2B5EF4-FFF2-40B4-BE49-F238E27FC236}">
                    <a16:creationId xmlns:a16="http://schemas.microsoft.com/office/drawing/2014/main" id="{461E2BFD-1489-1244-AA84-2FDB8FA544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63862" name="Group 236">
              <a:extLst>
                <a:ext uri="{FF2B5EF4-FFF2-40B4-BE49-F238E27FC236}">
                  <a16:creationId xmlns:a16="http://schemas.microsoft.com/office/drawing/2014/main" id="{98541B2C-A8E8-9C49-AECD-F0DAD99C46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57" name="TextBox 360">
                <a:extLst>
                  <a:ext uri="{FF2B5EF4-FFF2-40B4-BE49-F238E27FC236}">
                    <a16:creationId xmlns:a16="http://schemas.microsoft.com/office/drawing/2014/main" id="{6B197D6D-C9FC-FE4D-AFC4-2C34EA5573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59" name="TextBox 362">
                <a:extLst>
                  <a:ext uri="{FF2B5EF4-FFF2-40B4-BE49-F238E27FC236}">
                    <a16:creationId xmlns:a16="http://schemas.microsoft.com/office/drawing/2014/main" id="{7213B3C5-77DB-D942-A28C-6FF13CD8E9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63863" name="TextBox 237">
              <a:extLst>
                <a:ext uri="{FF2B5EF4-FFF2-40B4-BE49-F238E27FC236}">
                  <a16:creationId xmlns:a16="http://schemas.microsoft.com/office/drawing/2014/main" id="{38D9CC30-2300-084F-8B82-02EA629911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63865" name="Group 239">
              <a:extLst>
                <a:ext uri="{FF2B5EF4-FFF2-40B4-BE49-F238E27FC236}">
                  <a16:creationId xmlns:a16="http://schemas.microsoft.com/office/drawing/2014/main" id="{D4D9A2FC-AD18-F043-99A7-6E452E4686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53" name="TextBox 353">
                <a:extLst>
                  <a:ext uri="{FF2B5EF4-FFF2-40B4-BE49-F238E27FC236}">
                    <a16:creationId xmlns:a16="http://schemas.microsoft.com/office/drawing/2014/main" id="{59951FCD-312E-0142-ACF2-C2C938BEAA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55" name="TextBox 356">
                <a:extLst>
                  <a:ext uri="{FF2B5EF4-FFF2-40B4-BE49-F238E27FC236}">
                    <a16:creationId xmlns:a16="http://schemas.microsoft.com/office/drawing/2014/main" id="{BBFF240C-64C0-4A46-8619-11EF28FBA7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3866" name="Group 240">
              <a:extLst>
                <a:ext uri="{FF2B5EF4-FFF2-40B4-BE49-F238E27FC236}">
                  <a16:creationId xmlns:a16="http://schemas.microsoft.com/office/drawing/2014/main" id="{992B183A-292B-B340-A30D-D5285691F8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47" name="TextBox 347">
                <a:extLst>
                  <a:ext uri="{FF2B5EF4-FFF2-40B4-BE49-F238E27FC236}">
                    <a16:creationId xmlns:a16="http://schemas.microsoft.com/office/drawing/2014/main" id="{A7F9420F-09FF-D041-9A5E-5F61E29425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49" name="TextBox 349">
                <a:extLst>
                  <a:ext uri="{FF2B5EF4-FFF2-40B4-BE49-F238E27FC236}">
                    <a16:creationId xmlns:a16="http://schemas.microsoft.com/office/drawing/2014/main" id="{70A96056-2568-324D-B778-E0A360DFA2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3867" name="Group 241">
              <a:extLst>
                <a:ext uri="{FF2B5EF4-FFF2-40B4-BE49-F238E27FC236}">
                  <a16:creationId xmlns:a16="http://schemas.microsoft.com/office/drawing/2014/main" id="{6DA15D9A-EF14-A74C-A487-BBB9DC0D90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43" name="TextBox 343">
                <a:extLst>
                  <a:ext uri="{FF2B5EF4-FFF2-40B4-BE49-F238E27FC236}">
                    <a16:creationId xmlns:a16="http://schemas.microsoft.com/office/drawing/2014/main" id="{7077CA5C-8EBA-FD44-A9DD-4D57537FAA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3868" name="Group 243">
              <a:extLst>
                <a:ext uri="{FF2B5EF4-FFF2-40B4-BE49-F238E27FC236}">
                  <a16:creationId xmlns:a16="http://schemas.microsoft.com/office/drawing/2014/main" id="{91F3B896-50E4-2B4C-A446-584C83BD1B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41" name="TextBox 341">
                <a:extLst>
                  <a:ext uri="{FF2B5EF4-FFF2-40B4-BE49-F238E27FC236}">
                    <a16:creationId xmlns:a16="http://schemas.microsoft.com/office/drawing/2014/main" id="{DEDEF4EE-1F13-EF4C-976F-57CB12AE9D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3869" name="Group 244">
              <a:extLst>
                <a:ext uri="{FF2B5EF4-FFF2-40B4-BE49-F238E27FC236}">
                  <a16:creationId xmlns:a16="http://schemas.microsoft.com/office/drawing/2014/main" id="{EF20D8F8-D5ED-2F45-994D-D7AF7BB91B6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39" name="TextBox 339">
                <a:extLst>
                  <a:ext uri="{FF2B5EF4-FFF2-40B4-BE49-F238E27FC236}">
                    <a16:creationId xmlns:a16="http://schemas.microsoft.com/office/drawing/2014/main" id="{972D5540-E01C-A34B-90E1-8C6EECDF8D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3870" name="Group 245">
              <a:extLst>
                <a:ext uri="{FF2B5EF4-FFF2-40B4-BE49-F238E27FC236}">
                  <a16:creationId xmlns:a16="http://schemas.microsoft.com/office/drawing/2014/main" id="{C78D1EF1-1412-BE48-88CD-ADBEFC45FD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63936" name="TextBox 335">
                <a:extLst>
                  <a:ext uri="{FF2B5EF4-FFF2-40B4-BE49-F238E27FC236}">
                    <a16:creationId xmlns:a16="http://schemas.microsoft.com/office/drawing/2014/main" id="{CA7C4578-A7C8-B140-A442-C7915A63E8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71" name="Group 249">
              <a:extLst>
                <a:ext uri="{FF2B5EF4-FFF2-40B4-BE49-F238E27FC236}">
                  <a16:creationId xmlns:a16="http://schemas.microsoft.com/office/drawing/2014/main" id="{73922896-84ED-5049-BC42-E0667E7E961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35" name="TextBox 316">
                <a:extLst>
                  <a:ext uri="{FF2B5EF4-FFF2-40B4-BE49-F238E27FC236}">
                    <a16:creationId xmlns:a16="http://schemas.microsoft.com/office/drawing/2014/main" id="{ADA94A45-165D-6944-AB27-C6365F591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3872" name="Group 251">
              <a:extLst>
                <a:ext uri="{FF2B5EF4-FFF2-40B4-BE49-F238E27FC236}">
                  <a16:creationId xmlns:a16="http://schemas.microsoft.com/office/drawing/2014/main" id="{ECA76292-546C-3D4E-B44B-5C5372DB6E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33" name="TextBox 314">
                <a:extLst>
                  <a:ext uri="{FF2B5EF4-FFF2-40B4-BE49-F238E27FC236}">
                    <a16:creationId xmlns:a16="http://schemas.microsoft.com/office/drawing/2014/main" id="{0273EF7F-D6AB-9B40-BBC8-ADB91ED063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63873" name="Group 252">
              <a:extLst>
                <a:ext uri="{FF2B5EF4-FFF2-40B4-BE49-F238E27FC236}">
                  <a16:creationId xmlns:a16="http://schemas.microsoft.com/office/drawing/2014/main" id="{B60C02EA-DA68-8749-ACAE-591C14C105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31" name="TextBox 312">
                <a:extLst>
                  <a:ext uri="{FF2B5EF4-FFF2-40B4-BE49-F238E27FC236}">
                    <a16:creationId xmlns:a16="http://schemas.microsoft.com/office/drawing/2014/main" id="{2FE739C4-97B5-8646-ACDC-03664B7D50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3874" name="Group 253">
              <a:extLst>
                <a:ext uri="{FF2B5EF4-FFF2-40B4-BE49-F238E27FC236}">
                  <a16:creationId xmlns:a16="http://schemas.microsoft.com/office/drawing/2014/main" id="{131B7F76-26AF-C448-8C88-E3F23DE5D2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29" name="TextBox 310">
                <a:extLst>
                  <a:ext uri="{FF2B5EF4-FFF2-40B4-BE49-F238E27FC236}">
                    <a16:creationId xmlns:a16="http://schemas.microsoft.com/office/drawing/2014/main" id="{746213DB-A929-D248-9E73-920C7B476D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63875" name="Group 254">
              <a:extLst>
                <a:ext uri="{FF2B5EF4-FFF2-40B4-BE49-F238E27FC236}">
                  <a16:creationId xmlns:a16="http://schemas.microsoft.com/office/drawing/2014/main" id="{014B6227-3F63-394C-A50D-D8C06FC245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27" name="TextBox 308">
                <a:extLst>
                  <a:ext uri="{FF2B5EF4-FFF2-40B4-BE49-F238E27FC236}">
                    <a16:creationId xmlns:a16="http://schemas.microsoft.com/office/drawing/2014/main" id="{588D9B92-258B-6C49-9971-4EC210C9AA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3876" name="Group 255">
              <a:extLst>
                <a:ext uri="{FF2B5EF4-FFF2-40B4-BE49-F238E27FC236}">
                  <a16:creationId xmlns:a16="http://schemas.microsoft.com/office/drawing/2014/main" id="{906CB89A-C0F0-DE45-AAEC-2AFB709BD7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63924" name="TextBox 305">
                <a:extLst>
                  <a:ext uri="{FF2B5EF4-FFF2-40B4-BE49-F238E27FC236}">
                    <a16:creationId xmlns:a16="http://schemas.microsoft.com/office/drawing/2014/main" id="{825D8729-049A-6E42-A628-766C666EA0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77" name="Group 256">
              <a:extLst>
                <a:ext uri="{FF2B5EF4-FFF2-40B4-BE49-F238E27FC236}">
                  <a16:creationId xmlns:a16="http://schemas.microsoft.com/office/drawing/2014/main" id="{3EF7D0D6-3EC8-1C4C-B0E0-14A52825A2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63922" name="TextBox 303">
                <a:extLst>
                  <a:ext uri="{FF2B5EF4-FFF2-40B4-BE49-F238E27FC236}">
                    <a16:creationId xmlns:a16="http://schemas.microsoft.com/office/drawing/2014/main" id="{1F83BB7A-A899-AA41-A6CB-62F5CB01F4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78" name="Group 257">
              <a:extLst>
                <a:ext uri="{FF2B5EF4-FFF2-40B4-BE49-F238E27FC236}">
                  <a16:creationId xmlns:a16="http://schemas.microsoft.com/office/drawing/2014/main" id="{0214D73E-0B68-A44F-9AAC-93674B4027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63920" name="TextBox 301">
                <a:extLst>
                  <a:ext uri="{FF2B5EF4-FFF2-40B4-BE49-F238E27FC236}">
                    <a16:creationId xmlns:a16="http://schemas.microsoft.com/office/drawing/2014/main" id="{9695FF44-B6BC-074D-8B85-D1913B5526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79" name="Group 258">
              <a:extLst>
                <a:ext uri="{FF2B5EF4-FFF2-40B4-BE49-F238E27FC236}">
                  <a16:creationId xmlns:a16="http://schemas.microsoft.com/office/drawing/2014/main" id="{38259F0D-F483-684E-BD4C-786AC68DD2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63914" name="Group 295">
                <a:extLst>
                  <a:ext uri="{FF2B5EF4-FFF2-40B4-BE49-F238E27FC236}">
                    <a16:creationId xmlns:a16="http://schemas.microsoft.com/office/drawing/2014/main" id="{A5A886B8-50C8-9349-81F1-ACBACA29F74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63918" name="TextBox 299">
                  <a:extLst>
                    <a:ext uri="{FF2B5EF4-FFF2-40B4-BE49-F238E27FC236}">
                      <a16:creationId xmlns:a16="http://schemas.microsoft.com/office/drawing/2014/main" id="{F3169144-879F-2742-921F-203E63457F6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3915" name="Group 296">
                <a:extLst>
                  <a:ext uri="{FF2B5EF4-FFF2-40B4-BE49-F238E27FC236}">
                    <a16:creationId xmlns:a16="http://schemas.microsoft.com/office/drawing/2014/main" id="{6440382C-4F03-FB4D-96FF-7B01C34BF7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63916" name="TextBox 297">
                  <a:extLst>
                    <a:ext uri="{FF2B5EF4-FFF2-40B4-BE49-F238E27FC236}">
                      <a16:creationId xmlns:a16="http://schemas.microsoft.com/office/drawing/2014/main" id="{E3FC2CE9-C7A9-8443-B8B8-83E8CA54B85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3880" name="Group 259">
              <a:extLst>
                <a:ext uri="{FF2B5EF4-FFF2-40B4-BE49-F238E27FC236}">
                  <a16:creationId xmlns:a16="http://schemas.microsoft.com/office/drawing/2014/main" id="{A981A503-F4E9-3E43-B494-10A3C124C8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13" name="TextBox 294">
                <a:extLst>
                  <a:ext uri="{FF2B5EF4-FFF2-40B4-BE49-F238E27FC236}">
                    <a16:creationId xmlns:a16="http://schemas.microsoft.com/office/drawing/2014/main" id="{E1B291E9-E6A0-574F-8EA1-F1D8AE614E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3881" name="Group 260">
              <a:extLst>
                <a:ext uri="{FF2B5EF4-FFF2-40B4-BE49-F238E27FC236}">
                  <a16:creationId xmlns:a16="http://schemas.microsoft.com/office/drawing/2014/main" id="{448CB5A3-128A-8B42-BB26-1FBC6217DC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63910" name="TextBox 291">
                <a:extLst>
                  <a:ext uri="{FF2B5EF4-FFF2-40B4-BE49-F238E27FC236}">
                    <a16:creationId xmlns:a16="http://schemas.microsoft.com/office/drawing/2014/main" id="{C978F99A-2A36-9F40-80EB-43CE4FF3A2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82" name="Group 261">
              <a:extLst>
                <a:ext uri="{FF2B5EF4-FFF2-40B4-BE49-F238E27FC236}">
                  <a16:creationId xmlns:a16="http://schemas.microsoft.com/office/drawing/2014/main" id="{50E8703F-11DA-3543-BB48-462563D1D5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63908" name="TextBox 289">
                <a:extLst>
                  <a:ext uri="{FF2B5EF4-FFF2-40B4-BE49-F238E27FC236}">
                    <a16:creationId xmlns:a16="http://schemas.microsoft.com/office/drawing/2014/main" id="{8F513D41-0A10-EA4A-BF1C-1322D73931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83" name="Group 262">
              <a:extLst>
                <a:ext uri="{FF2B5EF4-FFF2-40B4-BE49-F238E27FC236}">
                  <a16:creationId xmlns:a16="http://schemas.microsoft.com/office/drawing/2014/main" id="{E00403DC-D21D-2C4A-B1DB-30BA1D54E2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07" name="TextBox 288">
                <a:extLst>
                  <a:ext uri="{FF2B5EF4-FFF2-40B4-BE49-F238E27FC236}">
                    <a16:creationId xmlns:a16="http://schemas.microsoft.com/office/drawing/2014/main" id="{845D9DE9-FE4C-7447-B805-F3C762A72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3884" name="Group 263">
              <a:extLst>
                <a:ext uri="{FF2B5EF4-FFF2-40B4-BE49-F238E27FC236}">
                  <a16:creationId xmlns:a16="http://schemas.microsoft.com/office/drawing/2014/main" id="{D2371E0B-215E-4544-8DF8-7C854CD236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63905" name="TextBox 286">
                <a:extLst>
                  <a:ext uri="{FF2B5EF4-FFF2-40B4-BE49-F238E27FC236}">
                    <a16:creationId xmlns:a16="http://schemas.microsoft.com/office/drawing/2014/main" id="{B3AB928B-082A-4947-9346-81BB5C44CE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63885" name="Group 264">
              <a:extLst>
                <a:ext uri="{FF2B5EF4-FFF2-40B4-BE49-F238E27FC236}">
                  <a16:creationId xmlns:a16="http://schemas.microsoft.com/office/drawing/2014/main" id="{CFC40845-70E6-774C-A5DA-61E7497F55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63902" name="TextBox 283">
                <a:extLst>
                  <a:ext uri="{FF2B5EF4-FFF2-40B4-BE49-F238E27FC236}">
                    <a16:creationId xmlns:a16="http://schemas.microsoft.com/office/drawing/2014/main" id="{C725DEB1-54B1-8843-BD63-4170C44C9A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86" name="Group 265">
              <a:extLst>
                <a:ext uri="{FF2B5EF4-FFF2-40B4-BE49-F238E27FC236}">
                  <a16:creationId xmlns:a16="http://schemas.microsoft.com/office/drawing/2014/main" id="{7EEE3ADC-3E4B-F14F-BE1C-306C41ED96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63900" name="TextBox 280">
                <a:extLst>
                  <a:ext uri="{FF2B5EF4-FFF2-40B4-BE49-F238E27FC236}">
                    <a16:creationId xmlns:a16="http://schemas.microsoft.com/office/drawing/2014/main" id="{7D3D8581-3E7B-BB4D-8C9F-9E62A98C88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87" name="Group 266">
              <a:extLst>
                <a:ext uri="{FF2B5EF4-FFF2-40B4-BE49-F238E27FC236}">
                  <a16:creationId xmlns:a16="http://schemas.microsoft.com/office/drawing/2014/main" id="{B03019E9-1409-544B-8271-319F8FE5E3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63898" name="TextBox 278">
                <a:extLst>
                  <a:ext uri="{FF2B5EF4-FFF2-40B4-BE49-F238E27FC236}">
                    <a16:creationId xmlns:a16="http://schemas.microsoft.com/office/drawing/2014/main" id="{1D4D78A2-C588-9646-B7DC-F8F58BE6E1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63888" name="Group 267">
              <a:extLst>
                <a:ext uri="{FF2B5EF4-FFF2-40B4-BE49-F238E27FC236}">
                  <a16:creationId xmlns:a16="http://schemas.microsoft.com/office/drawing/2014/main" id="{563F80C1-6A31-2D40-A957-EE562A64BD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63892" name="Group 272">
                <a:extLst>
                  <a:ext uri="{FF2B5EF4-FFF2-40B4-BE49-F238E27FC236}">
                    <a16:creationId xmlns:a16="http://schemas.microsoft.com/office/drawing/2014/main" id="{344ADF1A-6988-6544-A2C0-A73384DC96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63893" name="Group 273">
                <a:extLst>
                  <a:ext uri="{FF2B5EF4-FFF2-40B4-BE49-F238E27FC236}">
                    <a16:creationId xmlns:a16="http://schemas.microsoft.com/office/drawing/2014/main" id="{70CB0311-BADE-1545-8B1D-15534F71CE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63894" name="TextBox 274">
                  <a:extLst>
                    <a:ext uri="{FF2B5EF4-FFF2-40B4-BE49-F238E27FC236}">
                      <a16:creationId xmlns:a16="http://schemas.microsoft.com/office/drawing/2014/main" id="{FFDB34EE-7E1C-2D4D-800A-225491179C3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63889" name="Group 268">
              <a:extLst>
                <a:ext uri="{FF2B5EF4-FFF2-40B4-BE49-F238E27FC236}">
                  <a16:creationId xmlns:a16="http://schemas.microsoft.com/office/drawing/2014/main" id="{F42A6A33-AE22-1842-9270-2020FD17C1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63890" name="TextBox 270">
                <a:extLst>
                  <a:ext uri="{FF2B5EF4-FFF2-40B4-BE49-F238E27FC236}">
                    <a16:creationId xmlns:a16="http://schemas.microsoft.com/office/drawing/2014/main" id="{A377891E-5FAA-6746-BD86-41B98ED80B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3844" name="Group 404">
            <a:extLst>
              <a:ext uri="{FF2B5EF4-FFF2-40B4-BE49-F238E27FC236}">
                <a16:creationId xmlns:a16="http://schemas.microsoft.com/office/drawing/2014/main" id="{E523D671-C823-324A-93E0-DD3D68DD694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63847" name="TextBox 405">
              <a:extLst>
                <a:ext uri="{FF2B5EF4-FFF2-40B4-BE49-F238E27FC236}">
                  <a16:creationId xmlns:a16="http://schemas.microsoft.com/office/drawing/2014/main" id="{2C764BA8-99A7-9446-8488-6D4F44BB5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63850" name="TextBox 411">
              <a:extLst>
                <a:ext uri="{FF2B5EF4-FFF2-40B4-BE49-F238E27FC236}">
                  <a16:creationId xmlns:a16="http://schemas.microsoft.com/office/drawing/2014/main" id="{3DBE4B52-4D9C-2F48-90E8-CD5AA456D2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852" name="TextBox 413">
              <a:extLst>
                <a:ext uri="{FF2B5EF4-FFF2-40B4-BE49-F238E27FC236}">
                  <a16:creationId xmlns:a16="http://schemas.microsoft.com/office/drawing/2014/main" id="{4138E68D-48B8-7A49-B745-6BAB9FAA6C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3357563" y="4273550"/>
            <a:ext cx="963612" cy="306388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63846" name="TextBox 347">
            <a:extLst>
              <a:ext uri="{FF2B5EF4-FFF2-40B4-BE49-F238E27FC236}">
                <a16:creationId xmlns:a16="http://schemas.microsoft.com/office/drawing/2014/main" id="{A593964D-E02A-5046-9DCD-7CE8672517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841626"/>
            <a:ext cx="10302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Register D</a:t>
            </a:r>
          </a:p>
        </p:txBody>
      </p:sp>
    </p:spTree>
  </p:cSld>
  <p:clrMapOvr>
    <a:masterClrMapping/>
  </p:clrMapOvr>
  <p:transition/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Title 1">
            <a:extLst>
              <a:ext uri="{FF2B5EF4-FFF2-40B4-BE49-F238E27FC236}">
                <a16:creationId xmlns:a16="http://schemas.microsoft.com/office/drawing/2014/main" id="{A33B93E5-AEF7-2543-9B9C-ECF634E5BF8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Register A</a:t>
            </a:r>
          </a:p>
        </p:txBody>
      </p:sp>
      <p:sp>
        <p:nvSpPr>
          <p:cNvPr id="165890" name="Rectangle 11">
            <a:extLst>
              <a:ext uri="{FF2B5EF4-FFF2-40B4-BE49-F238E27FC236}">
                <a16:creationId xmlns:a16="http://schemas.microsoft.com/office/drawing/2014/main" id="{4156B7EF-61E2-5D42-B9C8-3651C35B36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1" y="3714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65891" name="Rectangle 135">
            <a:extLst>
              <a:ext uri="{FF2B5EF4-FFF2-40B4-BE49-F238E27FC236}">
                <a16:creationId xmlns:a16="http://schemas.microsoft.com/office/drawing/2014/main" id="{B939F5D3-3173-3944-AC38-9FD9704B42E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1" y="2578100"/>
            <a:ext cx="544513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Write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Enable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65892" name="Group 12">
            <a:extLst>
              <a:ext uri="{FF2B5EF4-FFF2-40B4-BE49-F238E27FC236}">
                <a16:creationId xmlns:a16="http://schemas.microsoft.com/office/drawing/2014/main" id="{00622EFC-4E70-8148-B01F-EEB628DB2C3B}"/>
              </a:ext>
            </a:extLst>
          </p:cNvPr>
          <p:cNvGrpSpPr>
            <a:grpSpLocks/>
          </p:cNvGrpSpPr>
          <p:nvPr/>
        </p:nvGrpSpPr>
        <p:grpSpPr bwMode="auto">
          <a:xfrm>
            <a:off x="1293814" y="2486025"/>
            <a:ext cx="8574087" cy="1828800"/>
            <a:chOff x="379623" y="2166083"/>
            <a:chExt cx="8574249" cy="1828800"/>
          </a:xfrm>
        </p:grpSpPr>
        <p:pic>
          <p:nvPicPr>
            <p:cNvPr id="165912" name="Picture 13">
              <a:extLst>
                <a:ext uri="{FF2B5EF4-FFF2-40B4-BE49-F238E27FC236}">
                  <a16:creationId xmlns:a16="http://schemas.microsoft.com/office/drawing/2014/main" id="{58B29243-B5AB-1441-9174-7445640B916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6421" y="2166083"/>
              <a:ext cx="3967451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5913" name="Picture 14">
              <a:extLst>
                <a:ext uri="{FF2B5EF4-FFF2-40B4-BE49-F238E27FC236}">
                  <a16:creationId xmlns:a16="http://schemas.microsoft.com/office/drawing/2014/main" id="{2E664CC0-F1A8-7447-AA38-A751AFA3708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321" y="2166083"/>
              <a:ext cx="3967451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0B2F00D0-EB83-2C49-B1F9-AB687F13B740}"/>
                </a:ext>
              </a:extLst>
            </p:cNvPr>
            <p:cNvCxnSpPr/>
            <p:nvPr/>
          </p:nvCxnSpPr>
          <p:spPr>
            <a:xfrm>
              <a:off x="433599" y="3628171"/>
              <a:ext cx="7853510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D98A4A9D-8FA8-224B-8C51-04CC71029F0F}"/>
                </a:ext>
              </a:extLst>
            </p:cNvPr>
            <p:cNvCxnSpPr/>
            <p:nvPr/>
          </p:nvCxnSpPr>
          <p:spPr>
            <a:xfrm>
              <a:off x="379623" y="2481996"/>
              <a:ext cx="7853510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A5F439BB-C3A8-6C42-B0E6-9C6634F048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3820" y="3610708"/>
              <a:ext cx="17462" cy="190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A93EBCC-85AD-A94B-8486-F3C7FC2FB8C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08730" y="2470883"/>
              <a:ext cx="17463" cy="174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sp>
        <p:nvSpPr>
          <p:cNvPr id="165893" name="TextBox 3">
            <a:extLst>
              <a:ext uri="{FF2B5EF4-FFF2-40B4-BE49-F238E27FC236}">
                <a16:creationId xmlns:a16="http://schemas.microsoft.com/office/drawing/2014/main" id="{738227E3-ED3E-D140-A9CA-B5D072F685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5284789"/>
            <a:ext cx="28956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8-Bit Parallel-Access Register</a:t>
            </a:r>
          </a:p>
        </p:txBody>
      </p:sp>
      <p:grpSp>
        <p:nvGrpSpPr>
          <p:cNvPr id="165894" name="Group 7">
            <a:extLst>
              <a:ext uri="{FF2B5EF4-FFF2-40B4-BE49-F238E27FC236}">
                <a16:creationId xmlns:a16="http://schemas.microsoft.com/office/drawing/2014/main" id="{D8B5BFD1-8950-8D46-B48F-1A1CB4F716BD}"/>
              </a:ext>
            </a:extLst>
          </p:cNvPr>
          <p:cNvGrpSpPr>
            <a:grpSpLocks/>
          </p:cNvGrpSpPr>
          <p:nvPr/>
        </p:nvGrpSpPr>
        <p:grpSpPr bwMode="auto">
          <a:xfrm>
            <a:off x="2482850" y="2119318"/>
            <a:ext cx="7622014" cy="471190"/>
            <a:chOff x="1567722" y="2119586"/>
            <a:chExt cx="7623512" cy="47160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23175FD8-EDD1-9F42-A042-E8D7632FBE8E}"/>
                </a:ext>
              </a:extLst>
            </p:cNvPr>
            <p:cNvSpPr txBox="1"/>
            <p:nvPr/>
          </p:nvSpPr>
          <p:spPr>
            <a:xfrm>
              <a:off x="8687471" y="2122764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C8BAD9F5-3A78-C147-80A7-13DD713C1DC9}"/>
                </a:ext>
              </a:extLst>
            </p:cNvPr>
            <p:cNvSpPr txBox="1"/>
            <p:nvPr/>
          </p:nvSpPr>
          <p:spPr>
            <a:xfrm>
              <a:off x="7661744" y="2127530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CF247C5-BE21-2D4A-A6A5-CEB08F5F4D4E}"/>
                </a:ext>
              </a:extLst>
            </p:cNvPr>
            <p:cNvSpPr txBox="1"/>
            <p:nvPr/>
          </p:nvSpPr>
          <p:spPr>
            <a:xfrm>
              <a:off x="6670950" y="2119586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A7856441-5230-4D4A-804A-3A85F28C670B}"/>
                </a:ext>
              </a:extLst>
            </p:cNvPr>
            <p:cNvSpPr txBox="1"/>
            <p:nvPr/>
          </p:nvSpPr>
          <p:spPr>
            <a:xfrm>
              <a:off x="5646812" y="2122764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42BF1422-33D3-4C44-AA4C-2DC69E5556DE}"/>
                </a:ext>
              </a:extLst>
            </p:cNvPr>
            <p:cNvSpPr txBox="1"/>
            <p:nvPr/>
          </p:nvSpPr>
          <p:spPr>
            <a:xfrm>
              <a:off x="4608382" y="2125942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6AEA7079-2E7E-9C49-A973-C387C95BA206}"/>
                </a:ext>
              </a:extLst>
            </p:cNvPr>
            <p:cNvSpPr txBox="1"/>
            <p:nvPr/>
          </p:nvSpPr>
          <p:spPr>
            <a:xfrm>
              <a:off x="3582656" y="2129119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105E38E-2896-A44C-A9FA-2F3ABA6F3B18}"/>
                </a:ext>
              </a:extLst>
            </p:cNvPr>
            <p:cNvSpPr txBox="1"/>
            <p:nvPr/>
          </p:nvSpPr>
          <p:spPr>
            <a:xfrm>
              <a:off x="2593449" y="2122764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C3E337E3-CF41-B54D-89D2-127E643D4569}"/>
                </a:ext>
              </a:extLst>
            </p:cNvPr>
            <p:cNvSpPr txBox="1"/>
            <p:nvPr/>
          </p:nvSpPr>
          <p:spPr>
            <a:xfrm>
              <a:off x="1567722" y="2125942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7</a:t>
              </a:r>
            </a:p>
          </p:txBody>
        </p:sp>
      </p:grpSp>
      <p:grpSp>
        <p:nvGrpSpPr>
          <p:cNvPr id="165895" name="Group 29">
            <a:extLst>
              <a:ext uri="{FF2B5EF4-FFF2-40B4-BE49-F238E27FC236}">
                <a16:creationId xmlns:a16="http://schemas.microsoft.com/office/drawing/2014/main" id="{3C7122C0-FAB5-1147-AA23-192ABA4BEAFA}"/>
              </a:ext>
            </a:extLst>
          </p:cNvPr>
          <p:cNvGrpSpPr>
            <a:grpSpLocks/>
          </p:cNvGrpSpPr>
          <p:nvPr/>
        </p:nvGrpSpPr>
        <p:grpSpPr bwMode="auto">
          <a:xfrm>
            <a:off x="1644650" y="4351343"/>
            <a:ext cx="7769056" cy="471190"/>
            <a:chOff x="1523881" y="2119586"/>
            <a:chExt cx="7768901" cy="47160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A974AA7-9D68-4349-9199-8C4132DBF417}"/>
                </a:ext>
              </a:extLst>
            </p:cNvPr>
            <p:cNvSpPr txBox="1"/>
            <p:nvPr/>
          </p:nvSpPr>
          <p:spPr>
            <a:xfrm>
              <a:off x="8686538" y="2122764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21A0C378-6A76-F44A-B8C5-BD6C8A774068}"/>
                </a:ext>
              </a:extLst>
            </p:cNvPr>
            <p:cNvSpPr txBox="1"/>
            <p:nvPr/>
          </p:nvSpPr>
          <p:spPr>
            <a:xfrm>
              <a:off x="7661033" y="2127530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713DCE5D-54A4-0F42-951D-B12E7153DFE9}"/>
                </a:ext>
              </a:extLst>
            </p:cNvPr>
            <p:cNvSpPr txBox="1"/>
            <p:nvPr/>
          </p:nvSpPr>
          <p:spPr>
            <a:xfrm>
              <a:off x="6633942" y="2119586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2E1C9BC9-2824-6848-BAC0-69C9197E35C2}"/>
                </a:ext>
              </a:extLst>
            </p:cNvPr>
            <p:cNvSpPr txBox="1"/>
            <p:nvPr/>
          </p:nvSpPr>
          <p:spPr>
            <a:xfrm>
              <a:off x="5627487" y="2122764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533D0E69-E0F3-C24B-A13D-F3CFF2B4862B}"/>
                </a:ext>
              </a:extLst>
            </p:cNvPr>
            <p:cNvSpPr txBox="1"/>
            <p:nvPr/>
          </p:nvSpPr>
          <p:spPr>
            <a:xfrm>
              <a:off x="4570233" y="2125942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29F3E52-72FB-CD40-80FE-6C61A2D53C04}"/>
                </a:ext>
              </a:extLst>
            </p:cNvPr>
            <p:cNvSpPr txBox="1"/>
            <p:nvPr/>
          </p:nvSpPr>
          <p:spPr>
            <a:xfrm>
              <a:off x="3551078" y="2129119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FCC1B6AA-3CAB-084B-A629-BA6B9D79D8DF}"/>
                </a:ext>
              </a:extLst>
            </p:cNvPr>
            <p:cNvSpPr txBox="1"/>
            <p:nvPr/>
          </p:nvSpPr>
          <p:spPr>
            <a:xfrm>
              <a:off x="2523986" y="2122764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828FFCD-FE7F-5B45-9A5B-4283972343FD}"/>
                </a:ext>
              </a:extLst>
            </p:cNvPr>
            <p:cNvSpPr txBox="1"/>
            <p:nvPr/>
          </p:nvSpPr>
          <p:spPr>
            <a:xfrm>
              <a:off x="1523881" y="2125942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7</a:t>
              </a:r>
            </a:p>
          </p:txBody>
        </p:sp>
      </p:grpSp>
    </p:spTree>
  </p:cSld>
  <p:clrMapOvr>
    <a:masterClrMapping/>
  </p:clrMapOvr>
  <p:transition/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Title 1">
            <a:extLst>
              <a:ext uri="{FF2B5EF4-FFF2-40B4-BE49-F238E27FC236}">
                <a16:creationId xmlns:a16="http://schemas.microsoft.com/office/drawing/2014/main" id="{23DDB424-B752-524C-949C-626B33D1D7A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Register A</a:t>
            </a:r>
          </a:p>
        </p:txBody>
      </p:sp>
      <p:sp>
        <p:nvSpPr>
          <p:cNvPr id="166914" name="Rectangle 11">
            <a:extLst>
              <a:ext uri="{FF2B5EF4-FFF2-40B4-BE49-F238E27FC236}">
                <a16:creationId xmlns:a16="http://schemas.microsoft.com/office/drawing/2014/main" id="{ED90E616-240A-014E-B1E6-091A258725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66801" y="3714750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66915" name="Rectangle 135">
            <a:extLst>
              <a:ext uri="{FF2B5EF4-FFF2-40B4-BE49-F238E27FC236}">
                <a16:creationId xmlns:a16="http://schemas.microsoft.com/office/drawing/2014/main" id="{769A7B53-4B5E-064A-B567-258C3591A7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8701" y="2578100"/>
            <a:ext cx="544513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Write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Enable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66916" name="Group 12">
            <a:extLst>
              <a:ext uri="{FF2B5EF4-FFF2-40B4-BE49-F238E27FC236}">
                <a16:creationId xmlns:a16="http://schemas.microsoft.com/office/drawing/2014/main" id="{2784F332-9C0D-ED41-91B2-504690668E97}"/>
              </a:ext>
            </a:extLst>
          </p:cNvPr>
          <p:cNvGrpSpPr>
            <a:grpSpLocks/>
          </p:cNvGrpSpPr>
          <p:nvPr/>
        </p:nvGrpSpPr>
        <p:grpSpPr bwMode="auto">
          <a:xfrm>
            <a:off x="1293814" y="2486025"/>
            <a:ext cx="8574087" cy="1828800"/>
            <a:chOff x="379623" y="2166083"/>
            <a:chExt cx="8574249" cy="1828800"/>
          </a:xfrm>
        </p:grpSpPr>
        <p:pic>
          <p:nvPicPr>
            <p:cNvPr id="167007" name="Picture 13">
              <a:extLst>
                <a:ext uri="{FF2B5EF4-FFF2-40B4-BE49-F238E27FC236}">
                  <a16:creationId xmlns:a16="http://schemas.microsoft.com/office/drawing/2014/main" id="{A5389377-971A-0645-8E6F-AC5A7C1708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6421" y="2166083"/>
              <a:ext cx="3967451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7008" name="Picture 14">
              <a:extLst>
                <a:ext uri="{FF2B5EF4-FFF2-40B4-BE49-F238E27FC236}">
                  <a16:creationId xmlns:a16="http://schemas.microsoft.com/office/drawing/2014/main" id="{3E6F8374-7B2D-8B46-ABDD-DDB82A5665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4321" y="2166083"/>
              <a:ext cx="3967451" cy="1828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0B2F00D0-EB83-2C49-B1F9-AB687F13B740}"/>
                </a:ext>
              </a:extLst>
            </p:cNvPr>
            <p:cNvCxnSpPr/>
            <p:nvPr/>
          </p:nvCxnSpPr>
          <p:spPr>
            <a:xfrm>
              <a:off x="433599" y="3628171"/>
              <a:ext cx="7853510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D98A4A9D-8FA8-224B-8C51-04CC71029F0F}"/>
                </a:ext>
              </a:extLst>
            </p:cNvPr>
            <p:cNvCxnSpPr/>
            <p:nvPr/>
          </p:nvCxnSpPr>
          <p:spPr>
            <a:xfrm>
              <a:off x="379623" y="2481996"/>
              <a:ext cx="7853510" cy="0"/>
            </a:xfrm>
            <a:prstGeom prst="line">
              <a:avLst/>
            </a:prstGeom>
            <a:ln w="158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A5F439BB-C3A8-6C42-B0E6-9C6634F048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73820" y="3610708"/>
              <a:ext cx="17462" cy="19050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CA93EBCC-85AD-A94B-8486-F3C7FC2FB8C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4108730" y="2470883"/>
              <a:ext cx="17463" cy="17463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</p:grpSp>
      <p:grpSp>
        <p:nvGrpSpPr>
          <p:cNvPr id="166917" name="Group 19">
            <a:extLst>
              <a:ext uri="{FF2B5EF4-FFF2-40B4-BE49-F238E27FC236}">
                <a16:creationId xmlns:a16="http://schemas.microsoft.com/office/drawing/2014/main" id="{911C308F-5988-D047-9AA7-867076129FC1}"/>
              </a:ext>
            </a:extLst>
          </p:cNvPr>
          <p:cNvGrpSpPr>
            <a:grpSpLocks/>
          </p:cNvGrpSpPr>
          <p:nvPr/>
        </p:nvGrpSpPr>
        <p:grpSpPr bwMode="auto">
          <a:xfrm>
            <a:off x="1420814" y="1573214"/>
            <a:ext cx="8154987" cy="1627187"/>
            <a:chOff x="505902" y="1573824"/>
            <a:chExt cx="8155083" cy="1627212"/>
          </a:xfrm>
        </p:grpSpPr>
        <p:sp>
          <p:nvSpPr>
            <p:cNvPr id="166974" name="Line 290">
              <a:extLst>
                <a:ext uri="{FF2B5EF4-FFF2-40B4-BE49-F238E27FC236}">
                  <a16:creationId xmlns:a16="http://schemas.microsoft.com/office/drawing/2014/main" id="{A7725943-D173-1443-82AB-C0211805D4C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10800000">
              <a:off x="1034764" y="1687348"/>
              <a:ext cx="7580618" cy="0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66975" name="Rectangle 11">
              <a:extLst>
                <a:ext uri="{FF2B5EF4-FFF2-40B4-BE49-F238E27FC236}">
                  <a16:creationId xmlns:a16="http://schemas.microsoft.com/office/drawing/2014/main" id="{B33B3955-EDCD-8E42-A832-B7DF194A90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902" y="1573824"/>
              <a:ext cx="415183" cy="2154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VCC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66976" name="Group 22">
              <a:extLst>
                <a:ext uri="{FF2B5EF4-FFF2-40B4-BE49-F238E27FC236}">
                  <a16:creationId xmlns:a16="http://schemas.microsoft.com/office/drawing/2014/main" id="{A192D0D4-A5A1-444F-86F1-D89DE2B184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2110" y="1651745"/>
              <a:ext cx="104775" cy="1537568"/>
              <a:chOff x="4352357" y="1851251"/>
              <a:chExt cx="104775" cy="1537568"/>
            </a:xfrm>
          </p:grpSpPr>
          <p:sp>
            <p:nvSpPr>
              <p:cNvPr id="167004" name="Line 294">
                <a:extLst>
                  <a:ext uri="{FF2B5EF4-FFF2-40B4-BE49-F238E27FC236}">
                    <a16:creationId xmlns:a16="http://schemas.microsoft.com/office/drawing/2014/main" id="{A5EACB3B-B3AC-FF4A-81E9-EF9DE6289D8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>
                <a:off x="4404239" y="1886852"/>
                <a:ext cx="0" cy="1435661"/>
              </a:xfrm>
              <a:prstGeom prst="line">
                <a:avLst/>
              </a:prstGeom>
              <a:noFill/>
              <a:ln w="25400">
                <a:solidFill>
                  <a:srgbClr val="00B05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05" name="Freeform 7">
                <a:extLst>
                  <a:ext uri="{FF2B5EF4-FFF2-40B4-BE49-F238E27FC236}">
                    <a16:creationId xmlns:a16="http://schemas.microsoft.com/office/drawing/2014/main" id="{CD029758-2A8E-CA43-9D96-48BA8DBB97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52357" y="32856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06" name="Freeform 62">
                <a:extLst>
                  <a:ext uri="{FF2B5EF4-FFF2-40B4-BE49-F238E27FC236}">
                    <a16:creationId xmlns:a16="http://schemas.microsoft.com/office/drawing/2014/main" id="{6B81AE18-C9FF-5A47-91C5-DF1D7BC6B1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75865" y="1851251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B050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77" name="Group 23">
              <a:extLst>
                <a:ext uri="{FF2B5EF4-FFF2-40B4-BE49-F238E27FC236}">
                  <a16:creationId xmlns:a16="http://schemas.microsoft.com/office/drawing/2014/main" id="{DF0B0EC4-1221-4F44-9635-1976C6FF58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86101" y="1651745"/>
              <a:ext cx="104775" cy="1537568"/>
              <a:chOff x="2658165" y="1851251"/>
              <a:chExt cx="104775" cy="1537568"/>
            </a:xfrm>
          </p:grpSpPr>
          <p:sp>
            <p:nvSpPr>
              <p:cNvPr id="167001" name="Line 294">
                <a:extLst>
                  <a:ext uri="{FF2B5EF4-FFF2-40B4-BE49-F238E27FC236}">
                    <a16:creationId xmlns:a16="http://schemas.microsoft.com/office/drawing/2014/main" id="{22099695-7B46-1E4F-A158-1A5A8E73F2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>
                <a:off x="2710047" y="1886852"/>
                <a:ext cx="0" cy="1435661"/>
              </a:xfrm>
              <a:prstGeom prst="line">
                <a:avLst/>
              </a:prstGeom>
              <a:noFill/>
              <a:ln w="25400">
                <a:solidFill>
                  <a:srgbClr val="00B05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02" name="Freeform 7">
                <a:extLst>
                  <a:ext uri="{FF2B5EF4-FFF2-40B4-BE49-F238E27FC236}">
                    <a16:creationId xmlns:a16="http://schemas.microsoft.com/office/drawing/2014/main" id="{E6E1028C-F9C5-764F-A09C-38914F1620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58165" y="32856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03" name="Freeform 62">
                <a:extLst>
                  <a:ext uri="{FF2B5EF4-FFF2-40B4-BE49-F238E27FC236}">
                    <a16:creationId xmlns:a16="http://schemas.microsoft.com/office/drawing/2014/main" id="{B6A5EC7C-CB4D-DD4B-BD6A-7164AFD67E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1673" y="1851251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B050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78" name="Group 24">
              <a:extLst>
                <a:ext uri="{FF2B5EF4-FFF2-40B4-BE49-F238E27FC236}">
                  <a16:creationId xmlns:a16="http://schemas.microsoft.com/office/drawing/2014/main" id="{457F39F9-D49A-E847-BFBF-C38DAEA517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85103" y="1663468"/>
              <a:ext cx="104775" cy="1537568"/>
              <a:chOff x="3990302" y="1851251"/>
              <a:chExt cx="104775" cy="1537568"/>
            </a:xfrm>
          </p:grpSpPr>
          <p:sp>
            <p:nvSpPr>
              <p:cNvPr id="166998" name="Line 294">
                <a:extLst>
                  <a:ext uri="{FF2B5EF4-FFF2-40B4-BE49-F238E27FC236}">
                    <a16:creationId xmlns:a16="http://schemas.microsoft.com/office/drawing/2014/main" id="{A9FE60D1-0149-0945-B884-0B11E7A6E62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>
                <a:off x="4042184" y="1886852"/>
                <a:ext cx="0" cy="1435661"/>
              </a:xfrm>
              <a:prstGeom prst="line">
                <a:avLst/>
              </a:prstGeom>
              <a:noFill/>
              <a:ln w="25400">
                <a:solidFill>
                  <a:srgbClr val="00B05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99" name="Freeform 7">
                <a:extLst>
                  <a:ext uri="{FF2B5EF4-FFF2-40B4-BE49-F238E27FC236}">
                    <a16:creationId xmlns:a16="http://schemas.microsoft.com/office/drawing/2014/main" id="{B5CD0862-DE2A-E04D-BD8F-0455B70F73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90302" y="32856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7000" name="Freeform 62">
                <a:extLst>
                  <a:ext uri="{FF2B5EF4-FFF2-40B4-BE49-F238E27FC236}">
                    <a16:creationId xmlns:a16="http://schemas.microsoft.com/office/drawing/2014/main" id="{2A61AF13-ACDF-F14A-8E8D-2D7742CCA3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3810" y="1851251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B050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79" name="Group 25">
              <a:extLst>
                <a:ext uri="{FF2B5EF4-FFF2-40B4-BE49-F238E27FC236}">
                  <a16:creationId xmlns:a16="http://schemas.microsoft.com/office/drawing/2014/main" id="{4104E1C9-0163-1140-827F-A5564C629C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2055" y="1653543"/>
              <a:ext cx="104775" cy="1537568"/>
              <a:chOff x="3646830" y="1851251"/>
              <a:chExt cx="104775" cy="1537568"/>
            </a:xfrm>
          </p:grpSpPr>
          <p:sp>
            <p:nvSpPr>
              <p:cNvPr id="166995" name="Line 294">
                <a:extLst>
                  <a:ext uri="{FF2B5EF4-FFF2-40B4-BE49-F238E27FC236}">
                    <a16:creationId xmlns:a16="http://schemas.microsoft.com/office/drawing/2014/main" id="{97C4C696-9F16-0743-90D0-B4665CB1EE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>
                <a:off x="3698712" y="1886852"/>
                <a:ext cx="0" cy="1435661"/>
              </a:xfrm>
              <a:prstGeom prst="line">
                <a:avLst/>
              </a:prstGeom>
              <a:noFill/>
              <a:ln w="25400">
                <a:solidFill>
                  <a:srgbClr val="00B05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96" name="Freeform 7">
                <a:extLst>
                  <a:ext uri="{FF2B5EF4-FFF2-40B4-BE49-F238E27FC236}">
                    <a16:creationId xmlns:a16="http://schemas.microsoft.com/office/drawing/2014/main" id="{2243A5A1-744D-2D48-87CD-4827E6E6A5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6830" y="32856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97" name="Freeform 62">
                <a:extLst>
                  <a:ext uri="{FF2B5EF4-FFF2-40B4-BE49-F238E27FC236}">
                    <a16:creationId xmlns:a16="http://schemas.microsoft.com/office/drawing/2014/main" id="{071C297B-9E7F-9E44-9619-376A547CC9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70338" y="1851251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B050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80" name="Group 26">
              <a:extLst>
                <a:ext uri="{FF2B5EF4-FFF2-40B4-BE49-F238E27FC236}">
                  <a16:creationId xmlns:a16="http://schemas.microsoft.com/office/drawing/2014/main" id="{A578D624-D495-DA4A-8B92-D3D51F4E6E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29992" y="1648636"/>
              <a:ext cx="104775" cy="1537568"/>
              <a:chOff x="3275496" y="1851251"/>
              <a:chExt cx="104775" cy="1537568"/>
            </a:xfrm>
          </p:grpSpPr>
          <p:sp>
            <p:nvSpPr>
              <p:cNvPr id="166992" name="Line 294">
                <a:extLst>
                  <a:ext uri="{FF2B5EF4-FFF2-40B4-BE49-F238E27FC236}">
                    <a16:creationId xmlns:a16="http://schemas.microsoft.com/office/drawing/2014/main" id="{C39C8FA3-C146-E546-9961-F9AFF8FF62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>
                <a:off x="3327378" y="1886852"/>
                <a:ext cx="0" cy="1435661"/>
              </a:xfrm>
              <a:prstGeom prst="line">
                <a:avLst/>
              </a:prstGeom>
              <a:noFill/>
              <a:ln w="25400">
                <a:solidFill>
                  <a:srgbClr val="00B05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93" name="Freeform 7">
                <a:extLst>
                  <a:ext uri="{FF2B5EF4-FFF2-40B4-BE49-F238E27FC236}">
                    <a16:creationId xmlns:a16="http://schemas.microsoft.com/office/drawing/2014/main" id="{F4D11A12-B0A6-854F-B22E-F3995B8F01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75496" y="32856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94" name="Freeform 40">
                <a:extLst>
                  <a:ext uri="{FF2B5EF4-FFF2-40B4-BE49-F238E27FC236}">
                    <a16:creationId xmlns:a16="http://schemas.microsoft.com/office/drawing/2014/main" id="{4DD90E3B-E09C-0C41-BF56-390EC810F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99004" y="1851251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B050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81" name="Group 27">
              <a:extLst>
                <a:ext uri="{FF2B5EF4-FFF2-40B4-BE49-F238E27FC236}">
                  <a16:creationId xmlns:a16="http://schemas.microsoft.com/office/drawing/2014/main" id="{925080AD-BE0D-E947-979E-3E24B2B3CB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56210" y="1684237"/>
              <a:ext cx="104775" cy="1501967"/>
              <a:chOff x="2913453" y="1886852"/>
              <a:chExt cx="104775" cy="1501967"/>
            </a:xfrm>
          </p:grpSpPr>
          <p:sp>
            <p:nvSpPr>
              <p:cNvPr id="166990" name="Line 294">
                <a:extLst>
                  <a:ext uri="{FF2B5EF4-FFF2-40B4-BE49-F238E27FC236}">
                    <a16:creationId xmlns:a16="http://schemas.microsoft.com/office/drawing/2014/main" id="{C11DAB8B-0B70-8344-A82B-E0B38323FD8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>
                <a:off x="2965335" y="1886852"/>
                <a:ext cx="0" cy="1435661"/>
              </a:xfrm>
              <a:prstGeom prst="line">
                <a:avLst/>
              </a:prstGeom>
              <a:noFill/>
              <a:ln w="25400">
                <a:solidFill>
                  <a:srgbClr val="00B05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91" name="Freeform 7">
                <a:extLst>
                  <a:ext uri="{FF2B5EF4-FFF2-40B4-BE49-F238E27FC236}">
                    <a16:creationId xmlns:a16="http://schemas.microsoft.com/office/drawing/2014/main" id="{3DCA2F82-E5A0-FE4A-B2C7-AA5485C309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3453" y="3285632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82" name="Group 28">
              <a:extLst>
                <a:ext uri="{FF2B5EF4-FFF2-40B4-BE49-F238E27FC236}">
                  <a16:creationId xmlns:a16="http://schemas.microsoft.com/office/drawing/2014/main" id="{A20664E6-5E35-9B4A-97E3-E388F6ED1C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11129" y="1655609"/>
              <a:ext cx="104775" cy="1537568"/>
              <a:chOff x="2411129" y="1655609"/>
              <a:chExt cx="104775" cy="1537568"/>
            </a:xfrm>
          </p:grpSpPr>
          <p:sp>
            <p:nvSpPr>
              <p:cNvPr id="166987" name="Line 294">
                <a:extLst>
                  <a:ext uri="{FF2B5EF4-FFF2-40B4-BE49-F238E27FC236}">
                    <a16:creationId xmlns:a16="http://schemas.microsoft.com/office/drawing/2014/main" id="{3B0C8CBA-BF01-1C4C-BA4F-15F4C08B22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>
                <a:off x="2463011" y="1691210"/>
                <a:ext cx="0" cy="1435661"/>
              </a:xfrm>
              <a:prstGeom prst="line">
                <a:avLst/>
              </a:prstGeom>
              <a:noFill/>
              <a:ln w="25400">
                <a:solidFill>
                  <a:srgbClr val="00B05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88" name="Freeform 7">
                <a:extLst>
                  <a:ext uri="{FF2B5EF4-FFF2-40B4-BE49-F238E27FC236}">
                    <a16:creationId xmlns:a16="http://schemas.microsoft.com/office/drawing/2014/main" id="{1F8ACA19-D187-7B40-A037-FE40230D9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1129" y="3089990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89" name="Freeform 62">
                <a:extLst>
                  <a:ext uri="{FF2B5EF4-FFF2-40B4-BE49-F238E27FC236}">
                    <a16:creationId xmlns:a16="http://schemas.microsoft.com/office/drawing/2014/main" id="{F5FFF990-8366-B343-8FFE-473569EA94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34637" y="1655609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B050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83" name="Group 29">
              <a:extLst>
                <a:ext uri="{FF2B5EF4-FFF2-40B4-BE49-F238E27FC236}">
                  <a16:creationId xmlns:a16="http://schemas.microsoft.com/office/drawing/2014/main" id="{0CF7C0C2-26F5-0344-B02B-FEE7CF7455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6924" y="1660253"/>
              <a:ext cx="104775" cy="1537568"/>
              <a:chOff x="3436924" y="1660253"/>
              <a:chExt cx="104775" cy="1537568"/>
            </a:xfrm>
          </p:grpSpPr>
          <p:sp>
            <p:nvSpPr>
              <p:cNvPr id="166984" name="Line 294">
                <a:extLst>
                  <a:ext uri="{FF2B5EF4-FFF2-40B4-BE49-F238E27FC236}">
                    <a16:creationId xmlns:a16="http://schemas.microsoft.com/office/drawing/2014/main" id="{9610A86E-002B-BA45-91D7-F22B99523E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10800000">
                <a:off x="3488806" y="1695854"/>
                <a:ext cx="0" cy="1435661"/>
              </a:xfrm>
              <a:prstGeom prst="line">
                <a:avLst/>
              </a:prstGeom>
              <a:noFill/>
              <a:ln w="25400">
                <a:solidFill>
                  <a:srgbClr val="00B05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85" name="Freeform 7">
                <a:extLst>
                  <a:ext uri="{FF2B5EF4-FFF2-40B4-BE49-F238E27FC236}">
                    <a16:creationId xmlns:a16="http://schemas.microsoft.com/office/drawing/2014/main" id="{1B7F3A7A-7E37-924E-BFF3-A2A20FA761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6924" y="3094634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86" name="Freeform 62">
                <a:extLst>
                  <a:ext uri="{FF2B5EF4-FFF2-40B4-BE49-F238E27FC236}">
                    <a16:creationId xmlns:a16="http://schemas.microsoft.com/office/drawing/2014/main" id="{53C5DC97-9FD8-DA45-945F-C949160083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432" y="1660253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B050"/>
              </a:solidFill>
              <a:ln w="19050">
                <a:solidFill>
                  <a:srgbClr val="00B05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6918" name="Group 53">
            <a:extLst>
              <a:ext uri="{FF2B5EF4-FFF2-40B4-BE49-F238E27FC236}">
                <a16:creationId xmlns:a16="http://schemas.microsoft.com/office/drawing/2014/main" id="{AAA1C1EC-9A87-9941-87F4-9B1229EA6979}"/>
              </a:ext>
            </a:extLst>
          </p:cNvPr>
          <p:cNvGrpSpPr>
            <a:grpSpLocks/>
          </p:cNvGrpSpPr>
          <p:nvPr/>
        </p:nvGrpSpPr>
        <p:grpSpPr bwMode="auto">
          <a:xfrm>
            <a:off x="1022350" y="3786188"/>
            <a:ext cx="8559800" cy="1966912"/>
            <a:chOff x="107911" y="3785510"/>
            <a:chExt cx="8560050" cy="1967838"/>
          </a:xfrm>
        </p:grpSpPr>
        <p:sp>
          <p:nvSpPr>
            <p:cNvPr id="166937" name="Line 290">
              <a:extLst>
                <a:ext uri="{FF2B5EF4-FFF2-40B4-BE49-F238E27FC236}">
                  <a16:creationId xmlns:a16="http://schemas.microsoft.com/office/drawing/2014/main" id="{2067DE81-2444-7649-8AF8-9FAC82482D6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191893" y="5596426"/>
              <a:ext cx="7429542" cy="0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66938" name="Group 55">
              <a:extLst>
                <a:ext uri="{FF2B5EF4-FFF2-40B4-BE49-F238E27FC236}">
                  <a16:creationId xmlns:a16="http://schemas.microsoft.com/office/drawing/2014/main" id="{F953CBB1-0259-864A-8389-5116528C05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734" y="5432673"/>
              <a:ext cx="935159" cy="320675"/>
              <a:chOff x="271163" y="5964117"/>
              <a:chExt cx="935159" cy="320675"/>
            </a:xfrm>
          </p:grpSpPr>
          <p:sp>
            <p:nvSpPr>
              <p:cNvPr id="166971" name="Freeform 5">
                <a:extLst>
                  <a:ext uri="{FF2B5EF4-FFF2-40B4-BE49-F238E27FC236}">
                    <a16:creationId xmlns:a16="http://schemas.microsoft.com/office/drawing/2014/main" id="{5A21D75C-B789-2246-A75F-2C0E374D0A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1822" y="5964117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noFill/>
              <a:ln w="2857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2" name="Freeform 7">
                <a:extLst>
                  <a:ext uri="{FF2B5EF4-FFF2-40B4-BE49-F238E27FC236}">
                    <a16:creationId xmlns:a16="http://schemas.microsoft.com/office/drawing/2014/main" id="{048D31BB-A0F6-6C43-9B20-6CD3FE1E49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1547" y="6070480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3" name="Freeform 13">
                <a:extLst>
                  <a:ext uri="{FF2B5EF4-FFF2-40B4-BE49-F238E27FC236}">
                    <a16:creationId xmlns:a16="http://schemas.microsoft.com/office/drawing/2014/main" id="{1DD2F2C7-4609-994C-A0CA-CB13439FA1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1163" y="6124455"/>
                <a:ext cx="480218" cy="0"/>
              </a:xfrm>
              <a:custGeom>
                <a:avLst/>
                <a:gdLst>
                  <a:gd name="T0" fmla="*/ 2147483646 w 10000"/>
                  <a:gd name="T1" fmla="*/ 0 w 10000"/>
                  <a:gd name="T2" fmla="*/ 0 60000 65536"/>
                  <a:gd name="T3" fmla="*/ 0 60000 65536"/>
                </a:gdLst>
                <a:ahLst/>
                <a:cxnLst>
                  <a:cxn ang="T2">
                    <a:pos x="T0" y="0"/>
                  </a:cxn>
                  <a:cxn ang="T3">
                    <a:pos x="T1" y="0"/>
                  </a:cxn>
                </a:cxnLst>
                <a:rect l="0" t="0" r="r" b="b"/>
                <a:pathLst>
                  <a:path w="10000">
                    <a:moveTo>
                      <a:pt x="10000" y="0"/>
                    </a:move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39" name="Group 56">
              <a:extLst>
                <a:ext uri="{FF2B5EF4-FFF2-40B4-BE49-F238E27FC236}">
                  <a16:creationId xmlns:a16="http://schemas.microsoft.com/office/drawing/2014/main" id="{2F4C8BBA-0B53-2449-A720-82C9FEA272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563186" y="3785510"/>
              <a:ext cx="104775" cy="1816283"/>
              <a:chOff x="8463243" y="4097976"/>
              <a:chExt cx="104775" cy="1816283"/>
            </a:xfrm>
          </p:grpSpPr>
          <p:sp>
            <p:nvSpPr>
              <p:cNvPr id="166969" name="Line 294">
                <a:extLst>
                  <a:ext uri="{FF2B5EF4-FFF2-40B4-BE49-F238E27FC236}">
                    <a16:creationId xmlns:a16="http://schemas.microsoft.com/office/drawing/2014/main" id="{D8365B6A-0EC9-1040-BD75-1EB2A1D5598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515641" y="4196556"/>
                <a:ext cx="0" cy="1717703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0" name="Freeform 7">
                <a:extLst>
                  <a:ext uri="{FF2B5EF4-FFF2-40B4-BE49-F238E27FC236}">
                    <a16:creationId xmlns:a16="http://schemas.microsoft.com/office/drawing/2014/main" id="{AB7AFAF6-3C5F-7A41-AAFB-29BEF980B9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63243" y="4097976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40" name="Group 57">
              <a:extLst>
                <a:ext uri="{FF2B5EF4-FFF2-40B4-BE49-F238E27FC236}">
                  <a16:creationId xmlns:a16="http://schemas.microsoft.com/office/drawing/2014/main" id="{8651420C-3B92-BD4E-B001-E4D0097E90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537657" y="3791372"/>
              <a:ext cx="104775" cy="1833131"/>
              <a:chOff x="8832760" y="4097976"/>
              <a:chExt cx="104775" cy="1833131"/>
            </a:xfrm>
          </p:grpSpPr>
          <p:sp>
            <p:nvSpPr>
              <p:cNvPr id="166966" name="Line 294">
                <a:extLst>
                  <a:ext uri="{FF2B5EF4-FFF2-40B4-BE49-F238E27FC236}">
                    <a16:creationId xmlns:a16="http://schemas.microsoft.com/office/drawing/2014/main" id="{824F5BBF-BFD3-844B-AFA4-A3482EA6507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885158" y="4196556"/>
                <a:ext cx="0" cy="1689229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7" name="Freeform 7">
                <a:extLst>
                  <a:ext uri="{FF2B5EF4-FFF2-40B4-BE49-F238E27FC236}">
                    <a16:creationId xmlns:a16="http://schemas.microsoft.com/office/drawing/2014/main" id="{6E904086-72C7-0643-8DB3-9ABC5A3797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32760" y="4097976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8" name="Freeform 166">
                <a:extLst>
                  <a:ext uri="{FF2B5EF4-FFF2-40B4-BE49-F238E27FC236}">
                    <a16:creationId xmlns:a16="http://schemas.microsoft.com/office/drawing/2014/main" id="{B2888BB9-8254-9847-80EE-EC1419EEFB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59261" y="5873964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0000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41" name="Group 58">
              <a:extLst>
                <a:ext uri="{FF2B5EF4-FFF2-40B4-BE49-F238E27FC236}">
                  <a16:creationId xmlns:a16="http://schemas.microsoft.com/office/drawing/2014/main" id="{EBB77040-0AC5-B04F-B0C1-8F06E3363D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517859" y="3791372"/>
              <a:ext cx="104775" cy="1833131"/>
              <a:chOff x="9189751" y="4097976"/>
              <a:chExt cx="104775" cy="1833131"/>
            </a:xfrm>
          </p:grpSpPr>
          <p:sp>
            <p:nvSpPr>
              <p:cNvPr id="166963" name="Line 294">
                <a:extLst>
                  <a:ext uri="{FF2B5EF4-FFF2-40B4-BE49-F238E27FC236}">
                    <a16:creationId xmlns:a16="http://schemas.microsoft.com/office/drawing/2014/main" id="{CA07506F-A9E9-DF4A-9771-0D11450476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9242149" y="4196556"/>
                <a:ext cx="0" cy="1689229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4" name="Freeform 7">
                <a:extLst>
                  <a:ext uri="{FF2B5EF4-FFF2-40B4-BE49-F238E27FC236}">
                    <a16:creationId xmlns:a16="http://schemas.microsoft.com/office/drawing/2014/main" id="{7543B9D2-541B-114E-B6F2-18F9B9EF13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189751" y="4097976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5" name="Freeform 166">
                <a:extLst>
                  <a:ext uri="{FF2B5EF4-FFF2-40B4-BE49-F238E27FC236}">
                    <a16:creationId xmlns:a16="http://schemas.microsoft.com/office/drawing/2014/main" id="{3F5844CF-2D46-9F4A-B22F-F86A65C4B6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16252" y="5873964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0000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42" name="Group 59">
              <a:extLst>
                <a:ext uri="{FF2B5EF4-FFF2-40B4-BE49-F238E27FC236}">
                  <a16:creationId xmlns:a16="http://schemas.microsoft.com/office/drawing/2014/main" id="{761EEE33-F373-754B-8D2D-5E9AF181BE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6409" y="3797234"/>
              <a:ext cx="104775" cy="1833131"/>
              <a:chOff x="8513347" y="4097976"/>
              <a:chExt cx="104775" cy="1833131"/>
            </a:xfrm>
          </p:grpSpPr>
          <p:sp>
            <p:nvSpPr>
              <p:cNvPr id="166960" name="Line 294">
                <a:extLst>
                  <a:ext uri="{FF2B5EF4-FFF2-40B4-BE49-F238E27FC236}">
                    <a16:creationId xmlns:a16="http://schemas.microsoft.com/office/drawing/2014/main" id="{0579E9EA-3577-4D4B-87B0-BAA99A8F95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565745" y="4196556"/>
                <a:ext cx="0" cy="1689229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1" name="Freeform 7">
                <a:extLst>
                  <a:ext uri="{FF2B5EF4-FFF2-40B4-BE49-F238E27FC236}">
                    <a16:creationId xmlns:a16="http://schemas.microsoft.com/office/drawing/2014/main" id="{62B8FF7F-3D04-F245-AD78-5EA7341C6D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13347" y="4097976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2" name="Freeform 166">
                <a:extLst>
                  <a:ext uri="{FF2B5EF4-FFF2-40B4-BE49-F238E27FC236}">
                    <a16:creationId xmlns:a16="http://schemas.microsoft.com/office/drawing/2014/main" id="{3D583B90-69DF-2444-B369-467A084BFE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9848" y="5873964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0000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43" name="Group 60">
              <a:extLst>
                <a:ext uri="{FF2B5EF4-FFF2-40B4-BE49-F238E27FC236}">
                  <a16:creationId xmlns:a16="http://schemas.microsoft.com/office/drawing/2014/main" id="{4757F9E0-F658-DC4D-A8D7-BD45D70200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05458" y="3785510"/>
              <a:ext cx="104775" cy="1833131"/>
              <a:chOff x="7874521" y="4097976"/>
              <a:chExt cx="104775" cy="1833131"/>
            </a:xfrm>
          </p:grpSpPr>
          <p:sp>
            <p:nvSpPr>
              <p:cNvPr id="166957" name="Line 294">
                <a:extLst>
                  <a:ext uri="{FF2B5EF4-FFF2-40B4-BE49-F238E27FC236}">
                    <a16:creationId xmlns:a16="http://schemas.microsoft.com/office/drawing/2014/main" id="{B7B6BB09-64BD-8A40-9ECF-643BB0A378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926919" y="4196556"/>
                <a:ext cx="0" cy="1689229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58" name="Freeform 7">
                <a:extLst>
                  <a:ext uri="{FF2B5EF4-FFF2-40B4-BE49-F238E27FC236}">
                    <a16:creationId xmlns:a16="http://schemas.microsoft.com/office/drawing/2014/main" id="{8526DD5D-A933-AC4B-A4EE-5D422C57C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74521" y="4097976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59" name="Freeform 166">
                <a:extLst>
                  <a:ext uri="{FF2B5EF4-FFF2-40B4-BE49-F238E27FC236}">
                    <a16:creationId xmlns:a16="http://schemas.microsoft.com/office/drawing/2014/main" id="{0DAA52F7-782E-7D46-A8E5-B6DECA2AA7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1022" y="5873964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0000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44" name="Group 61">
              <a:extLst>
                <a:ext uri="{FF2B5EF4-FFF2-40B4-BE49-F238E27FC236}">
                  <a16:creationId xmlns:a16="http://schemas.microsoft.com/office/drawing/2014/main" id="{F8244DB2-B0EE-DD4F-A65B-F30F51B6F6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90851" y="3785510"/>
              <a:ext cx="104775" cy="1838993"/>
              <a:chOff x="8254960" y="4092114"/>
              <a:chExt cx="104775" cy="1838993"/>
            </a:xfrm>
          </p:grpSpPr>
          <p:sp>
            <p:nvSpPr>
              <p:cNvPr id="166954" name="Line 294">
                <a:extLst>
                  <a:ext uri="{FF2B5EF4-FFF2-40B4-BE49-F238E27FC236}">
                    <a16:creationId xmlns:a16="http://schemas.microsoft.com/office/drawing/2014/main" id="{767C79FD-B3AB-BF46-A955-20649EF15A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8307358" y="4196556"/>
                <a:ext cx="0" cy="1689229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55" name="Freeform 7">
                <a:extLst>
                  <a:ext uri="{FF2B5EF4-FFF2-40B4-BE49-F238E27FC236}">
                    <a16:creationId xmlns:a16="http://schemas.microsoft.com/office/drawing/2014/main" id="{266FD8D4-C7F4-B24C-8AED-41E618B6C8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54960" y="4092114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56" name="Freeform 166">
                <a:extLst>
                  <a:ext uri="{FF2B5EF4-FFF2-40B4-BE49-F238E27FC236}">
                    <a16:creationId xmlns:a16="http://schemas.microsoft.com/office/drawing/2014/main" id="{6277A8C8-7F01-724C-9890-0F6ACAAD97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1461" y="5873964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0000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45" name="Rectangle 11">
              <a:extLst>
                <a:ext uri="{FF2B5EF4-FFF2-40B4-BE49-F238E27FC236}">
                  <a16:creationId xmlns:a16="http://schemas.microsoft.com/office/drawing/2014/main" id="{23557E74-ED5B-FF48-9B6B-71F320053C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911" y="5283796"/>
              <a:ext cx="445635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Reset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66946" name="Group 63">
              <a:extLst>
                <a:ext uri="{FF2B5EF4-FFF2-40B4-BE49-F238E27FC236}">
                  <a16:creationId xmlns:a16="http://schemas.microsoft.com/office/drawing/2014/main" id="{6B810936-CB86-7449-A88D-4123054173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500681" y="3793059"/>
              <a:ext cx="104775" cy="1833131"/>
              <a:chOff x="5500681" y="3793059"/>
              <a:chExt cx="104775" cy="1833131"/>
            </a:xfrm>
          </p:grpSpPr>
          <p:sp>
            <p:nvSpPr>
              <p:cNvPr id="166951" name="Line 294">
                <a:extLst>
                  <a:ext uri="{FF2B5EF4-FFF2-40B4-BE49-F238E27FC236}">
                    <a16:creationId xmlns:a16="http://schemas.microsoft.com/office/drawing/2014/main" id="{AA4ECEC7-DAD4-6F4C-98EC-377C4F9357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5553079" y="3891639"/>
                <a:ext cx="0" cy="1689229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52" name="Freeform 7">
                <a:extLst>
                  <a:ext uri="{FF2B5EF4-FFF2-40B4-BE49-F238E27FC236}">
                    <a16:creationId xmlns:a16="http://schemas.microsoft.com/office/drawing/2014/main" id="{842670F5-CF06-EF41-92D9-16806EE35B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0681" y="3793059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53" name="Freeform 166">
                <a:extLst>
                  <a:ext uri="{FF2B5EF4-FFF2-40B4-BE49-F238E27FC236}">
                    <a16:creationId xmlns:a16="http://schemas.microsoft.com/office/drawing/2014/main" id="{3BCC8B5D-F5AE-114E-BC48-0CF71B4F62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20919" y="5569047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0000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166947" name="Group 64">
              <a:extLst>
                <a:ext uri="{FF2B5EF4-FFF2-40B4-BE49-F238E27FC236}">
                  <a16:creationId xmlns:a16="http://schemas.microsoft.com/office/drawing/2014/main" id="{BEA4C83A-A826-1048-892B-21D9DD4ACB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33891" y="3793059"/>
              <a:ext cx="104775" cy="1833131"/>
              <a:chOff x="3433891" y="3793059"/>
              <a:chExt cx="104775" cy="1833131"/>
            </a:xfrm>
          </p:grpSpPr>
          <p:sp>
            <p:nvSpPr>
              <p:cNvPr id="166948" name="Line 294">
                <a:extLst>
                  <a:ext uri="{FF2B5EF4-FFF2-40B4-BE49-F238E27FC236}">
                    <a16:creationId xmlns:a16="http://schemas.microsoft.com/office/drawing/2014/main" id="{3EE84401-7144-6040-99E3-40861EBD3A2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486289" y="3891639"/>
                <a:ext cx="0" cy="1689229"/>
              </a:xfrm>
              <a:prstGeom prst="line">
                <a:avLst/>
              </a:prstGeom>
              <a:noFill/>
              <a:ln w="2540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49" name="Freeform 7">
                <a:extLst>
                  <a:ext uri="{FF2B5EF4-FFF2-40B4-BE49-F238E27FC236}">
                    <a16:creationId xmlns:a16="http://schemas.microsoft.com/office/drawing/2014/main" id="{B2F17ED4-05A3-7C44-9F42-6A1A704229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33891" y="3793059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50" name="Freeform 166">
                <a:extLst>
                  <a:ext uri="{FF2B5EF4-FFF2-40B4-BE49-F238E27FC236}">
                    <a16:creationId xmlns:a16="http://schemas.microsoft.com/office/drawing/2014/main" id="{E64C2D54-E0E6-7446-A75A-C1BC094DEA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0392" y="5569047"/>
                <a:ext cx="57149" cy="57143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C00000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166919" name="Group 91">
            <a:extLst>
              <a:ext uri="{FF2B5EF4-FFF2-40B4-BE49-F238E27FC236}">
                <a16:creationId xmlns:a16="http://schemas.microsoft.com/office/drawing/2014/main" id="{A16EED42-9C50-514D-969A-149999415034}"/>
              </a:ext>
            </a:extLst>
          </p:cNvPr>
          <p:cNvGrpSpPr>
            <a:grpSpLocks/>
          </p:cNvGrpSpPr>
          <p:nvPr/>
        </p:nvGrpSpPr>
        <p:grpSpPr bwMode="auto">
          <a:xfrm>
            <a:off x="2482850" y="2119318"/>
            <a:ext cx="7622014" cy="471190"/>
            <a:chOff x="1567722" y="2119586"/>
            <a:chExt cx="7623512" cy="471609"/>
          </a:xfrm>
        </p:grpSpPr>
        <p:sp>
          <p:nvSpPr>
            <p:cNvPr id="93" name="TextBox 92">
              <a:extLst>
                <a:ext uri="{FF2B5EF4-FFF2-40B4-BE49-F238E27FC236}">
                  <a16:creationId xmlns:a16="http://schemas.microsoft.com/office/drawing/2014/main" id="{E00FCA27-222A-A044-A2FF-6764811A7B44}"/>
                </a:ext>
              </a:extLst>
            </p:cNvPr>
            <p:cNvSpPr txBox="1"/>
            <p:nvPr/>
          </p:nvSpPr>
          <p:spPr>
            <a:xfrm>
              <a:off x="8687471" y="2122764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1B58C6B9-AA58-FD43-B3D9-32E61B2CEBFE}"/>
                </a:ext>
              </a:extLst>
            </p:cNvPr>
            <p:cNvSpPr txBox="1"/>
            <p:nvPr/>
          </p:nvSpPr>
          <p:spPr>
            <a:xfrm>
              <a:off x="7661744" y="2127530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7C1C13A0-DD8E-544B-9139-76DF5E25A2ED}"/>
                </a:ext>
              </a:extLst>
            </p:cNvPr>
            <p:cNvSpPr txBox="1"/>
            <p:nvPr/>
          </p:nvSpPr>
          <p:spPr>
            <a:xfrm>
              <a:off x="6670950" y="2119586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6" name="TextBox 95">
              <a:extLst>
                <a:ext uri="{FF2B5EF4-FFF2-40B4-BE49-F238E27FC236}">
                  <a16:creationId xmlns:a16="http://schemas.microsoft.com/office/drawing/2014/main" id="{284A4F06-42D7-2744-B762-6C75EF39BE34}"/>
                </a:ext>
              </a:extLst>
            </p:cNvPr>
            <p:cNvSpPr txBox="1"/>
            <p:nvPr/>
          </p:nvSpPr>
          <p:spPr>
            <a:xfrm>
              <a:off x="5646812" y="2122764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637C6306-AA5B-DC4A-B351-61FE39FFACBD}"/>
                </a:ext>
              </a:extLst>
            </p:cNvPr>
            <p:cNvSpPr txBox="1"/>
            <p:nvPr/>
          </p:nvSpPr>
          <p:spPr>
            <a:xfrm>
              <a:off x="4608382" y="2125942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05F97D15-97A8-A745-B257-512D2B589872}"/>
                </a:ext>
              </a:extLst>
            </p:cNvPr>
            <p:cNvSpPr txBox="1"/>
            <p:nvPr/>
          </p:nvSpPr>
          <p:spPr>
            <a:xfrm>
              <a:off x="3582656" y="2129119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99" name="TextBox 98">
              <a:extLst>
                <a:ext uri="{FF2B5EF4-FFF2-40B4-BE49-F238E27FC236}">
                  <a16:creationId xmlns:a16="http://schemas.microsoft.com/office/drawing/2014/main" id="{EE29159D-F59F-BD48-99AF-893C45666B3B}"/>
                </a:ext>
              </a:extLst>
            </p:cNvPr>
            <p:cNvSpPr txBox="1"/>
            <p:nvPr/>
          </p:nvSpPr>
          <p:spPr>
            <a:xfrm>
              <a:off x="2593449" y="2122764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27C647E6-2CB9-BA42-A1E5-FD747FD0B293}"/>
                </a:ext>
              </a:extLst>
            </p:cNvPr>
            <p:cNvSpPr txBox="1"/>
            <p:nvPr/>
          </p:nvSpPr>
          <p:spPr>
            <a:xfrm>
              <a:off x="1567722" y="2125942"/>
              <a:ext cx="503763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A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7</a:t>
              </a:r>
            </a:p>
          </p:txBody>
        </p:sp>
      </p:grpSp>
      <p:grpSp>
        <p:nvGrpSpPr>
          <p:cNvPr id="166920" name="Group 100">
            <a:extLst>
              <a:ext uri="{FF2B5EF4-FFF2-40B4-BE49-F238E27FC236}">
                <a16:creationId xmlns:a16="http://schemas.microsoft.com/office/drawing/2014/main" id="{444329AD-D865-EE49-A2A9-0467B306018B}"/>
              </a:ext>
            </a:extLst>
          </p:cNvPr>
          <p:cNvGrpSpPr>
            <a:grpSpLocks/>
          </p:cNvGrpSpPr>
          <p:nvPr/>
        </p:nvGrpSpPr>
        <p:grpSpPr bwMode="auto">
          <a:xfrm>
            <a:off x="1644650" y="4351343"/>
            <a:ext cx="7769056" cy="471190"/>
            <a:chOff x="1523881" y="2119586"/>
            <a:chExt cx="7768901" cy="471609"/>
          </a:xfrm>
        </p:grpSpPr>
        <p:sp>
          <p:nvSpPr>
            <p:cNvPr id="102" name="TextBox 101">
              <a:extLst>
                <a:ext uri="{FF2B5EF4-FFF2-40B4-BE49-F238E27FC236}">
                  <a16:creationId xmlns:a16="http://schemas.microsoft.com/office/drawing/2014/main" id="{A67512C4-2222-DA49-A44A-BA655F3799AE}"/>
                </a:ext>
              </a:extLst>
            </p:cNvPr>
            <p:cNvSpPr txBox="1"/>
            <p:nvPr/>
          </p:nvSpPr>
          <p:spPr>
            <a:xfrm>
              <a:off x="8686538" y="2122764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0</a:t>
              </a:r>
            </a:p>
          </p:txBody>
        </p:sp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40399F27-6BED-544C-96E4-553447452FCF}"/>
                </a:ext>
              </a:extLst>
            </p:cNvPr>
            <p:cNvSpPr txBox="1"/>
            <p:nvPr/>
          </p:nvSpPr>
          <p:spPr>
            <a:xfrm>
              <a:off x="7661033" y="2127530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79BB6D6D-30EC-9144-9A21-1367C854464D}"/>
                </a:ext>
              </a:extLst>
            </p:cNvPr>
            <p:cNvSpPr txBox="1"/>
            <p:nvPr/>
          </p:nvSpPr>
          <p:spPr>
            <a:xfrm>
              <a:off x="6633942" y="2119586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5" name="TextBox 104">
              <a:extLst>
                <a:ext uri="{FF2B5EF4-FFF2-40B4-BE49-F238E27FC236}">
                  <a16:creationId xmlns:a16="http://schemas.microsoft.com/office/drawing/2014/main" id="{35F13FDC-9F06-714B-81BE-9C5E6C59A44A}"/>
                </a:ext>
              </a:extLst>
            </p:cNvPr>
            <p:cNvSpPr txBox="1"/>
            <p:nvPr/>
          </p:nvSpPr>
          <p:spPr>
            <a:xfrm>
              <a:off x="5627487" y="2122764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1E2EC522-A223-8345-8307-258287418963}"/>
                </a:ext>
              </a:extLst>
            </p:cNvPr>
            <p:cNvSpPr txBox="1"/>
            <p:nvPr/>
          </p:nvSpPr>
          <p:spPr>
            <a:xfrm>
              <a:off x="4570233" y="2125942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4</a:t>
              </a: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265015CE-1652-B24E-91D5-B7474BCA93FA}"/>
                </a:ext>
              </a:extLst>
            </p:cNvPr>
            <p:cNvSpPr txBox="1"/>
            <p:nvPr/>
          </p:nvSpPr>
          <p:spPr>
            <a:xfrm>
              <a:off x="3551078" y="2129119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5</a:t>
              </a:r>
            </a:p>
          </p:txBody>
        </p:sp>
        <p:sp>
          <p:nvSpPr>
            <p:cNvPr id="108" name="TextBox 107">
              <a:extLst>
                <a:ext uri="{FF2B5EF4-FFF2-40B4-BE49-F238E27FC236}">
                  <a16:creationId xmlns:a16="http://schemas.microsoft.com/office/drawing/2014/main" id="{F3BC68B5-DFAF-8D44-92DF-E334649D54F9}"/>
                </a:ext>
              </a:extLst>
            </p:cNvPr>
            <p:cNvSpPr txBox="1"/>
            <p:nvPr/>
          </p:nvSpPr>
          <p:spPr>
            <a:xfrm>
              <a:off x="2523986" y="2122764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6</a:t>
              </a:r>
            </a:p>
          </p:txBody>
        </p:sp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4E92E86B-D9C9-D646-B55A-65B6C0A0DF3D}"/>
                </a:ext>
              </a:extLst>
            </p:cNvPr>
            <p:cNvSpPr txBox="1"/>
            <p:nvPr/>
          </p:nvSpPr>
          <p:spPr>
            <a:xfrm>
              <a:off x="1523881" y="2125942"/>
              <a:ext cx="606244" cy="462076"/>
            </a:xfrm>
            <a:prstGeom prst="rect">
              <a:avLst/>
            </a:prstGeom>
            <a:noFill/>
          </p:spPr>
          <p:txBody>
            <a:bodyPr wrap="none">
              <a:spAutoFit/>
            </a:bodyPr>
            <a:lstStyle/>
            <a:p>
              <a:pPr>
                <a:defRPr/>
              </a:pPr>
              <a:r>
                <a:rPr lang="en-US" dirty="0">
                  <a:latin typeface="+mj-lt"/>
                  <a:cs typeface="Times New Roman" panose="02020603050405020304" pitchFamily="18" charset="0"/>
                </a:rPr>
                <a:t>IN</a:t>
              </a:r>
              <a:r>
                <a:rPr lang="en-US" baseline="-25000" dirty="0">
                  <a:latin typeface="+mj-lt"/>
                  <a:cs typeface="Times New Roman" panose="02020603050405020304" pitchFamily="18" charset="0"/>
                </a:rPr>
                <a:t>7</a:t>
              </a:r>
            </a:p>
          </p:txBody>
        </p:sp>
      </p:grpSp>
    </p:spTree>
  </p:cSld>
  <p:clrMapOvr>
    <a:masterClrMapping/>
  </p:clrMapOvr>
  <p:transition/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Title 1">
            <a:extLst>
              <a:ext uri="{FF2B5EF4-FFF2-40B4-BE49-F238E27FC236}">
                <a16:creationId xmlns:a16="http://schemas.microsoft.com/office/drawing/2014/main" id="{31FBDB59-67BB-1D47-9005-EDB7278F68D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Register A</a:t>
            </a:r>
          </a:p>
        </p:txBody>
      </p:sp>
      <p:sp>
        <p:nvSpPr>
          <p:cNvPr id="167938" name="TextBox 3">
            <a:extLst>
              <a:ext uri="{FF2B5EF4-FFF2-40B4-BE49-F238E27FC236}">
                <a16:creationId xmlns:a16="http://schemas.microsoft.com/office/drawing/2014/main" id="{F942C7CB-0E17-0B42-9C61-7FAD514562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5284789"/>
            <a:ext cx="28956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8-Bit Parallel-Access Register</a:t>
            </a:r>
          </a:p>
        </p:txBody>
      </p:sp>
      <p:grpSp>
        <p:nvGrpSpPr>
          <p:cNvPr id="167939" name="Group 38">
            <a:extLst>
              <a:ext uri="{FF2B5EF4-FFF2-40B4-BE49-F238E27FC236}">
                <a16:creationId xmlns:a16="http://schemas.microsoft.com/office/drawing/2014/main" id="{2608C3B6-9A72-CC4B-AD18-96E80618AB4E}"/>
              </a:ext>
            </a:extLst>
          </p:cNvPr>
          <p:cNvGrpSpPr>
            <a:grpSpLocks/>
          </p:cNvGrpSpPr>
          <p:nvPr/>
        </p:nvGrpSpPr>
        <p:grpSpPr bwMode="auto">
          <a:xfrm>
            <a:off x="1300164" y="2382839"/>
            <a:ext cx="8811051" cy="2701627"/>
            <a:chOff x="379623" y="2119586"/>
            <a:chExt cx="8811593" cy="2703288"/>
          </a:xfrm>
        </p:grpSpPr>
        <p:grpSp>
          <p:nvGrpSpPr>
            <p:cNvPr id="167942" name="Group 41">
              <a:extLst>
                <a:ext uri="{FF2B5EF4-FFF2-40B4-BE49-F238E27FC236}">
                  <a16:creationId xmlns:a16="http://schemas.microsoft.com/office/drawing/2014/main" id="{558DBEFE-B366-3C41-808E-4904F58886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623" y="2486596"/>
              <a:ext cx="8574249" cy="1828800"/>
              <a:chOff x="379623" y="2166083"/>
              <a:chExt cx="8574249" cy="1828800"/>
            </a:xfrm>
          </p:grpSpPr>
          <p:pic>
            <p:nvPicPr>
              <p:cNvPr id="167961" name="Picture 60">
                <a:extLst>
                  <a:ext uri="{FF2B5EF4-FFF2-40B4-BE49-F238E27FC236}">
                    <a16:creationId xmlns:a16="http://schemas.microsoft.com/office/drawing/2014/main" id="{52303735-9F87-8243-A5F9-31718FF0EE1E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6421" y="2166083"/>
                <a:ext cx="3967451" cy="1828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7962" name="Picture 61">
                <a:extLst>
                  <a:ext uri="{FF2B5EF4-FFF2-40B4-BE49-F238E27FC236}">
                    <a16:creationId xmlns:a16="http://schemas.microsoft.com/office/drawing/2014/main" id="{86C4363A-AAA8-A04C-9325-C52D8D305217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84321" y="2166083"/>
                <a:ext cx="3967451" cy="1828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9015B3E1-7F01-CF49-9936-D9E4BE4B214E}"/>
                  </a:ext>
                </a:extLst>
              </p:cNvPr>
              <p:cNvCxnSpPr/>
              <p:nvPr/>
            </p:nvCxnSpPr>
            <p:spPr>
              <a:xfrm>
                <a:off x="433601" y="3627407"/>
                <a:ext cx="7853846" cy="0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E0278372-DB93-EC41-BEA0-1BBE34A49096}"/>
                  </a:ext>
                </a:extLst>
              </p:cNvPr>
              <p:cNvCxnSpPr/>
              <p:nvPr/>
            </p:nvCxnSpPr>
            <p:spPr>
              <a:xfrm>
                <a:off x="379623" y="2482117"/>
                <a:ext cx="7853846" cy="0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5541DC0B-FEA4-084D-B4D6-74126EA861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73982" y="3611523"/>
                <a:ext cx="17463" cy="1747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07B229C2-72BA-E448-B565-35FFAB795D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08890" y="2469409"/>
                <a:ext cx="17464" cy="1906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7943" name="Group 42">
              <a:extLst>
                <a:ext uri="{FF2B5EF4-FFF2-40B4-BE49-F238E27FC236}">
                  <a16:creationId xmlns:a16="http://schemas.microsoft.com/office/drawing/2014/main" id="{D8AF1ACE-14CA-BF43-B7A5-F89BE4CBCB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146" y="2119586"/>
              <a:ext cx="7624070" cy="471480"/>
              <a:chOff x="1567146" y="2119586"/>
              <a:chExt cx="7624070" cy="471480"/>
            </a:xfrm>
          </p:grpSpPr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4DCA5C34-B940-5340-BAB6-F0B09F7794FD}"/>
                  </a:ext>
                </a:extLst>
              </p:cNvPr>
              <p:cNvSpPr txBox="1"/>
              <p:nvPr/>
            </p:nvSpPr>
            <p:spPr>
              <a:xfrm>
                <a:off x="8687521" y="2122763"/>
                <a:ext cx="503695" cy="461948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A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7AC95F69-1D33-DB47-9832-FB93A557F1F7}"/>
                  </a:ext>
                </a:extLst>
              </p:cNvPr>
              <p:cNvSpPr txBox="1"/>
              <p:nvPr/>
            </p:nvSpPr>
            <p:spPr>
              <a:xfrm>
                <a:off x="7661933" y="2127528"/>
                <a:ext cx="50369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A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9D2788F7-4DD9-D24C-87AD-6E6FE9CD7444}"/>
                  </a:ext>
                </a:extLst>
              </p:cNvPr>
              <p:cNvSpPr txBox="1"/>
              <p:nvPr/>
            </p:nvSpPr>
            <p:spPr>
              <a:xfrm>
                <a:off x="6671272" y="2119586"/>
                <a:ext cx="50369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A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2</a:t>
                </a: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878C581-121A-6B4E-902F-D01C76F5DB74}"/>
                  </a:ext>
                </a:extLst>
              </p:cNvPr>
              <p:cNvSpPr txBox="1"/>
              <p:nvPr/>
            </p:nvSpPr>
            <p:spPr>
              <a:xfrm>
                <a:off x="5645684" y="2122763"/>
                <a:ext cx="50369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A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3</a:t>
                </a: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24E20A48-D047-E740-A45C-898788B8A53B}"/>
                  </a:ext>
                </a:extLst>
              </p:cNvPr>
              <p:cNvSpPr txBox="1"/>
              <p:nvPr/>
            </p:nvSpPr>
            <p:spPr>
              <a:xfrm>
                <a:off x="4607395" y="2125940"/>
                <a:ext cx="50369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A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4</a:t>
                </a: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95AFD624-C829-8241-8495-1D01CF421635}"/>
                  </a:ext>
                </a:extLst>
              </p:cNvPr>
              <p:cNvSpPr txBox="1"/>
              <p:nvPr/>
            </p:nvSpPr>
            <p:spPr>
              <a:xfrm>
                <a:off x="3581807" y="2129117"/>
                <a:ext cx="50369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A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5</a:t>
                </a:r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1F713F5D-A504-924F-A801-2E157A1E7A32}"/>
                  </a:ext>
                </a:extLst>
              </p:cNvPr>
              <p:cNvSpPr txBox="1"/>
              <p:nvPr/>
            </p:nvSpPr>
            <p:spPr>
              <a:xfrm>
                <a:off x="2592734" y="2122763"/>
                <a:ext cx="50369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A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6</a:t>
                </a:r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B2E01249-1DB9-1B48-B395-1D4C37F9295D}"/>
                  </a:ext>
                </a:extLst>
              </p:cNvPr>
              <p:cNvSpPr txBox="1"/>
              <p:nvPr/>
            </p:nvSpPr>
            <p:spPr>
              <a:xfrm>
                <a:off x="1567146" y="2125940"/>
                <a:ext cx="50369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A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7</a:t>
                </a:r>
              </a:p>
            </p:txBody>
          </p:sp>
        </p:grpSp>
        <p:grpSp>
          <p:nvGrpSpPr>
            <p:cNvPr id="167944" name="Group 43">
              <a:extLst>
                <a:ext uri="{FF2B5EF4-FFF2-40B4-BE49-F238E27FC236}">
                  <a16:creationId xmlns:a16="http://schemas.microsoft.com/office/drawing/2014/main" id="{1A1361F8-BF42-C841-A49A-B713E91E12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0482" y="4351394"/>
              <a:ext cx="7769533" cy="471480"/>
              <a:chOff x="1523797" y="2119674"/>
              <a:chExt cx="7769533" cy="471480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73C94CDB-9975-5F4D-B5E7-4A6DDF59FC51}"/>
                  </a:ext>
                </a:extLst>
              </p:cNvPr>
              <p:cNvSpPr txBox="1"/>
              <p:nvPr/>
            </p:nvSpPr>
            <p:spPr>
              <a:xfrm>
                <a:off x="8687037" y="2122851"/>
                <a:ext cx="606293" cy="461948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9B2A7C15-5D96-CB40-B7BA-9B0FE51E0006}"/>
                  </a:ext>
                </a:extLst>
              </p:cNvPr>
              <p:cNvSpPr txBox="1"/>
              <p:nvPr/>
            </p:nvSpPr>
            <p:spPr>
              <a:xfrm>
                <a:off x="7661449" y="2127617"/>
                <a:ext cx="606293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6B7F4378-D9D5-CC42-8DF8-39A25874DED8}"/>
                  </a:ext>
                </a:extLst>
              </p:cNvPr>
              <p:cNvSpPr txBox="1"/>
              <p:nvPr/>
            </p:nvSpPr>
            <p:spPr>
              <a:xfrm>
                <a:off x="6634274" y="2119674"/>
                <a:ext cx="606293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2</a:t>
                </a: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6D8B0578-D0F6-7B4C-BC06-7B0DBC15E6A1}"/>
                  </a:ext>
                </a:extLst>
              </p:cNvPr>
              <p:cNvSpPr txBox="1"/>
              <p:nvPr/>
            </p:nvSpPr>
            <p:spPr>
              <a:xfrm>
                <a:off x="5627737" y="2122851"/>
                <a:ext cx="606293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3</a:t>
                </a: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2F6B1AD-8DBB-2942-91D8-A57E0A044BC3}"/>
                  </a:ext>
                </a:extLst>
              </p:cNvPr>
              <p:cNvSpPr txBox="1"/>
              <p:nvPr/>
            </p:nvSpPr>
            <p:spPr>
              <a:xfrm>
                <a:off x="4570397" y="2126028"/>
                <a:ext cx="606293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4</a:t>
                </a: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7B2B62A3-98BC-2A4B-AA46-97F0EC444D78}"/>
                  </a:ext>
                </a:extLst>
              </p:cNvPr>
              <p:cNvSpPr txBox="1"/>
              <p:nvPr/>
            </p:nvSpPr>
            <p:spPr>
              <a:xfrm>
                <a:off x="3551160" y="2129205"/>
                <a:ext cx="606293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5</a:t>
                </a: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81BCEF1B-DFBB-7541-852C-757FE768188D}"/>
                  </a:ext>
                </a:extLst>
              </p:cNvPr>
              <p:cNvSpPr txBox="1"/>
              <p:nvPr/>
            </p:nvSpPr>
            <p:spPr>
              <a:xfrm>
                <a:off x="2523983" y="2122851"/>
                <a:ext cx="606293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6</a:t>
                </a: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B65EEDE-EC94-CB44-BCB0-DF2C6912094D}"/>
                  </a:ext>
                </a:extLst>
              </p:cNvPr>
              <p:cNvSpPr txBox="1"/>
              <p:nvPr/>
            </p:nvSpPr>
            <p:spPr>
              <a:xfrm>
                <a:off x="1523797" y="2126028"/>
                <a:ext cx="606293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7</a:t>
                </a:r>
              </a:p>
            </p:txBody>
          </p:sp>
        </p:grpSp>
      </p:grpSp>
      <p:sp>
        <p:nvSpPr>
          <p:cNvPr id="167940" name="Rectangle 11">
            <a:extLst>
              <a:ext uri="{FF2B5EF4-FFF2-40B4-BE49-F238E27FC236}">
                <a16:creationId xmlns:a16="http://schemas.microsoft.com/office/drawing/2014/main" id="{90C09E8E-24F3-3F49-8362-3407E60CC2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639" y="3954463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67941" name="Rectangle 135">
            <a:extLst>
              <a:ext uri="{FF2B5EF4-FFF2-40B4-BE49-F238E27FC236}">
                <a16:creationId xmlns:a16="http://schemas.microsoft.com/office/drawing/2014/main" id="{19EDDB1A-7DE2-8243-B4F2-2868C1497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2854325"/>
            <a:ext cx="5445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Write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Enable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Title 1">
            <a:extLst>
              <a:ext uri="{FF2B5EF4-FFF2-40B4-BE49-F238E27FC236}">
                <a16:creationId xmlns:a16="http://schemas.microsoft.com/office/drawing/2014/main" id="{6A4D8944-9ABA-2D49-AC73-08A932A4698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Register B</a:t>
            </a:r>
          </a:p>
        </p:txBody>
      </p:sp>
      <p:sp>
        <p:nvSpPr>
          <p:cNvPr id="168962" name="TextBox 3">
            <a:extLst>
              <a:ext uri="{FF2B5EF4-FFF2-40B4-BE49-F238E27FC236}">
                <a16:creationId xmlns:a16="http://schemas.microsoft.com/office/drawing/2014/main" id="{81D7C221-C31A-104A-9303-F3E5D6B8D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5284789"/>
            <a:ext cx="28956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8-Bit Parallel-Access Register</a:t>
            </a:r>
          </a:p>
        </p:txBody>
      </p:sp>
      <p:grpSp>
        <p:nvGrpSpPr>
          <p:cNvPr id="168963" name="Group 38">
            <a:extLst>
              <a:ext uri="{FF2B5EF4-FFF2-40B4-BE49-F238E27FC236}">
                <a16:creationId xmlns:a16="http://schemas.microsoft.com/office/drawing/2014/main" id="{CB5EACE0-54AB-E749-A273-D5DDAB72E94A}"/>
              </a:ext>
            </a:extLst>
          </p:cNvPr>
          <p:cNvGrpSpPr>
            <a:grpSpLocks/>
          </p:cNvGrpSpPr>
          <p:nvPr/>
        </p:nvGrpSpPr>
        <p:grpSpPr bwMode="auto">
          <a:xfrm>
            <a:off x="1300164" y="2382839"/>
            <a:ext cx="8811051" cy="2701627"/>
            <a:chOff x="379623" y="2119586"/>
            <a:chExt cx="8812347" cy="2703288"/>
          </a:xfrm>
        </p:grpSpPr>
        <p:grpSp>
          <p:nvGrpSpPr>
            <p:cNvPr id="168966" name="Group 41">
              <a:extLst>
                <a:ext uri="{FF2B5EF4-FFF2-40B4-BE49-F238E27FC236}">
                  <a16:creationId xmlns:a16="http://schemas.microsoft.com/office/drawing/2014/main" id="{6B669157-A3B1-9C4A-93A1-AFBE00A80E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623" y="2486596"/>
              <a:ext cx="8574249" cy="1828800"/>
              <a:chOff x="379623" y="2166083"/>
              <a:chExt cx="8574249" cy="1828800"/>
            </a:xfrm>
          </p:grpSpPr>
          <p:pic>
            <p:nvPicPr>
              <p:cNvPr id="168985" name="Picture 60">
                <a:extLst>
                  <a:ext uri="{FF2B5EF4-FFF2-40B4-BE49-F238E27FC236}">
                    <a16:creationId xmlns:a16="http://schemas.microsoft.com/office/drawing/2014/main" id="{1CAF4AC6-C3E6-4347-9982-DFA13227287C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6421" y="2166083"/>
                <a:ext cx="3967451" cy="1828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68986" name="Picture 61">
                <a:extLst>
                  <a:ext uri="{FF2B5EF4-FFF2-40B4-BE49-F238E27FC236}">
                    <a16:creationId xmlns:a16="http://schemas.microsoft.com/office/drawing/2014/main" id="{99134B4F-F3B9-334E-A252-AE046FBF8030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84321" y="2166083"/>
                <a:ext cx="3967451" cy="1828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9015B3E1-7F01-CF49-9936-D9E4BE4B214E}"/>
                  </a:ext>
                </a:extLst>
              </p:cNvPr>
              <p:cNvCxnSpPr/>
              <p:nvPr/>
            </p:nvCxnSpPr>
            <p:spPr>
              <a:xfrm>
                <a:off x="433606" y="3627407"/>
                <a:ext cx="7852930" cy="0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E0278372-DB93-EC41-BEA0-1BBE34A49096}"/>
                  </a:ext>
                </a:extLst>
              </p:cNvPr>
              <p:cNvCxnSpPr/>
              <p:nvPr/>
            </p:nvCxnSpPr>
            <p:spPr>
              <a:xfrm>
                <a:off x="379623" y="2482117"/>
                <a:ext cx="7852930" cy="0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5541DC0B-FEA4-084D-B4D6-74126EA861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74306" y="3611523"/>
                <a:ext cx="17465" cy="1747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07B229C2-72BA-E448-B565-35FFAB795D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09209" y="2469409"/>
                <a:ext cx="17466" cy="1906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8967" name="Group 42">
              <a:extLst>
                <a:ext uri="{FF2B5EF4-FFF2-40B4-BE49-F238E27FC236}">
                  <a16:creationId xmlns:a16="http://schemas.microsoft.com/office/drawing/2014/main" id="{1F449E66-0861-F349-8DE5-BB68CECD61D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248" y="2119586"/>
              <a:ext cx="7624722" cy="471480"/>
              <a:chOff x="1567248" y="2119586"/>
              <a:chExt cx="7624722" cy="471480"/>
            </a:xfrm>
          </p:grpSpPr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4DCA5C34-B940-5340-BAB6-F0B09F7794FD}"/>
                  </a:ext>
                </a:extLst>
              </p:cNvPr>
              <p:cNvSpPr txBox="1"/>
              <p:nvPr/>
            </p:nvSpPr>
            <p:spPr>
              <a:xfrm>
                <a:off x="8688232" y="2122763"/>
                <a:ext cx="503738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B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7AC95F69-1D33-DB47-9832-FB93A557F1F7}"/>
                  </a:ext>
                </a:extLst>
              </p:cNvPr>
              <p:cNvSpPr txBox="1"/>
              <p:nvPr/>
            </p:nvSpPr>
            <p:spPr>
              <a:xfrm>
                <a:off x="7662557" y="2127528"/>
                <a:ext cx="503738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B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9D2788F7-4DD9-D24C-87AD-6E6FE9CD7444}"/>
                  </a:ext>
                </a:extLst>
              </p:cNvPr>
              <p:cNvSpPr txBox="1"/>
              <p:nvPr/>
            </p:nvSpPr>
            <p:spPr>
              <a:xfrm>
                <a:off x="6671811" y="2119586"/>
                <a:ext cx="503738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B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2</a:t>
                </a: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878C581-121A-6B4E-902F-D01C76F5DB74}"/>
                  </a:ext>
                </a:extLst>
              </p:cNvPr>
              <p:cNvSpPr txBox="1"/>
              <p:nvPr/>
            </p:nvSpPr>
            <p:spPr>
              <a:xfrm>
                <a:off x="5646135" y="2122763"/>
                <a:ext cx="503738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B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3</a:t>
                </a: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24E20A48-D047-E740-A45C-898788B8A53B}"/>
                  </a:ext>
                </a:extLst>
              </p:cNvPr>
              <p:cNvSpPr txBox="1"/>
              <p:nvPr/>
            </p:nvSpPr>
            <p:spPr>
              <a:xfrm>
                <a:off x="4607757" y="2125940"/>
                <a:ext cx="503738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B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4</a:t>
                </a: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95AFD624-C829-8241-8495-1D01CF421635}"/>
                  </a:ext>
                </a:extLst>
              </p:cNvPr>
              <p:cNvSpPr txBox="1"/>
              <p:nvPr/>
            </p:nvSpPr>
            <p:spPr>
              <a:xfrm>
                <a:off x="3582081" y="2129117"/>
                <a:ext cx="503738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B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5</a:t>
                </a:r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1F713F5D-A504-924F-A801-2E157A1E7A32}"/>
                  </a:ext>
                </a:extLst>
              </p:cNvPr>
              <p:cNvSpPr txBox="1"/>
              <p:nvPr/>
            </p:nvSpPr>
            <p:spPr>
              <a:xfrm>
                <a:off x="2592924" y="2122763"/>
                <a:ext cx="503738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B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6</a:t>
                </a:r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B2E01249-1DB9-1B48-B395-1D4C37F9295D}"/>
                  </a:ext>
                </a:extLst>
              </p:cNvPr>
              <p:cNvSpPr txBox="1"/>
              <p:nvPr/>
            </p:nvSpPr>
            <p:spPr>
              <a:xfrm>
                <a:off x="1567248" y="2125940"/>
                <a:ext cx="503738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B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7</a:t>
                </a:r>
              </a:p>
            </p:txBody>
          </p:sp>
        </p:grpSp>
        <p:grpSp>
          <p:nvGrpSpPr>
            <p:cNvPr id="168968" name="Group 43">
              <a:extLst>
                <a:ext uri="{FF2B5EF4-FFF2-40B4-BE49-F238E27FC236}">
                  <a16:creationId xmlns:a16="http://schemas.microsoft.com/office/drawing/2014/main" id="{F08104DA-E621-0342-A2E9-425AF592F0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0512" y="4351394"/>
              <a:ext cx="7768611" cy="471480"/>
              <a:chOff x="1523827" y="2119674"/>
              <a:chExt cx="7768611" cy="471480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73C94CDB-9975-5F4D-B5E7-4A6DDF59FC51}"/>
                  </a:ext>
                </a:extLst>
              </p:cNvPr>
              <p:cNvSpPr txBox="1"/>
              <p:nvPr/>
            </p:nvSpPr>
            <p:spPr>
              <a:xfrm>
                <a:off x="8686093" y="2122851"/>
                <a:ext cx="606345" cy="461948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9B2A7C15-5D96-CB40-B7BA-9B0FE51E0006}"/>
                  </a:ext>
                </a:extLst>
              </p:cNvPr>
              <p:cNvSpPr txBox="1"/>
              <p:nvPr/>
            </p:nvSpPr>
            <p:spPr>
              <a:xfrm>
                <a:off x="7660418" y="2127617"/>
                <a:ext cx="60634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6B7F4378-D9D5-CC42-8DF8-39A25874DED8}"/>
                  </a:ext>
                </a:extLst>
              </p:cNvPr>
              <p:cNvSpPr txBox="1"/>
              <p:nvPr/>
            </p:nvSpPr>
            <p:spPr>
              <a:xfrm>
                <a:off x="6634742" y="2119674"/>
                <a:ext cx="60634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2</a:t>
                </a: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6D8B0578-D0F6-7B4C-BC06-7B0DBC15E6A1}"/>
                  </a:ext>
                </a:extLst>
              </p:cNvPr>
              <p:cNvSpPr txBox="1"/>
              <p:nvPr/>
            </p:nvSpPr>
            <p:spPr>
              <a:xfrm>
                <a:off x="5628119" y="2122851"/>
                <a:ext cx="60634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3</a:t>
                </a: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2F6B1AD-8DBB-2942-91D8-A57E0A044BC3}"/>
                  </a:ext>
                </a:extLst>
              </p:cNvPr>
              <p:cNvSpPr txBox="1"/>
              <p:nvPr/>
            </p:nvSpPr>
            <p:spPr>
              <a:xfrm>
                <a:off x="4570688" y="2126028"/>
                <a:ext cx="60634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4</a:t>
                </a: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7B2B62A3-98BC-2A4B-AA46-97F0EC444D78}"/>
                  </a:ext>
                </a:extLst>
              </p:cNvPr>
              <p:cNvSpPr txBox="1"/>
              <p:nvPr/>
            </p:nvSpPr>
            <p:spPr>
              <a:xfrm>
                <a:off x="3551363" y="2129205"/>
                <a:ext cx="60634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5</a:t>
                </a: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81BCEF1B-DFBB-7541-852C-757FE768188D}"/>
                  </a:ext>
                </a:extLst>
              </p:cNvPr>
              <p:cNvSpPr txBox="1"/>
              <p:nvPr/>
            </p:nvSpPr>
            <p:spPr>
              <a:xfrm>
                <a:off x="2524099" y="2122851"/>
                <a:ext cx="60634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6</a:t>
                </a: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B65EEDE-EC94-CB44-BCB0-DF2C6912094D}"/>
                  </a:ext>
                </a:extLst>
              </p:cNvPr>
              <p:cNvSpPr txBox="1"/>
              <p:nvPr/>
            </p:nvSpPr>
            <p:spPr>
              <a:xfrm>
                <a:off x="1523827" y="2126028"/>
                <a:ext cx="606345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7</a:t>
                </a:r>
              </a:p>
            </p:txBody>
          </p:sp>
        </p:grpSp>
      </p:grpSp>
      <p:sp>
        <p:nvSpPr>
          <p:cNvPr id="168964" name="Rectangle 11">
            <a:extLst>
              <a:ext uri="{FF2B5EF4-FFF2-40B4-BE49-F238E27FC236}">
                <a16:creationId xmlns:a16="http://schemas.microsoft.com/office/drawing/2014/main" id="{7732E126-085F-3F46-9A4E-AD6D259497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639" y="3954463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68965" name="Rectangle 135">
            <a:extLst>
              <a:ext uri="{FF2B5EF4-FFF2-40B4-BE49-F238E27FC236}">
                <a16:creationId xmlns:a16="http://schemas.microsoft.com/office/drawing/2014/main" id="{43B73221-5193-094B-AF55-560A6C6CB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2854325"/>
            <a:ext cx="5445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Write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Enable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Title 1">
            <a:extLst>
              <a:ext uri="{FF2B5EF4-FFF2-40B4-BE49-F238E27FC236}">
                <a16:creationId xmlns:a16="http://schemas.microsoft.com/office/drawing/2014/main" id="{B45EA041-3D23-1C49-99AA-0B5244038B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Register C</a:t>
            </a:r>
          </a:p>
        </p:txBody>
      </p:sp>
      <p:sp>
        <p:nvSpPr>
          <p:cNvPr id="169986" name="TextBox 3">
            <a:extLst>
              <a:ext uri="{FF2B5EF4-FFF2-40B4-BE49-F238E27FC236}">
                <a16:creationId xmlns:a16="http://schemas.microsoft.com/office/drawing/2014/main" id="{6CCCFF7F-6B5F-7B42-BD4E-20DC32A18B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5284789"/>
            <a:ext cx="28956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8-Bit Parallel-Access Register</a:t>
            </a:r>
          </a:p>
        </p:txBody>
      </p:sp>
      <p:grpSp>
        <p:nvGrpSpPr>
          <p:cNvPr id="169987" name="Group 38">
            <a:extLst>
              <a:ext uri="{FF2B5EF4-FFF2-40B4-BE49-F238E27FC236}">
                <a16:creationId xmlns:a16="http://schemas.microsoft.com/office/drawing/2014/main" id="{A217BB38-0B36-3847-A50D-BB88613F77BA}"/>
              </a:ext>
            </a:extLst>
          </p:cNvPr>
          <p:cNvGrpSpPr>
            <a:grpSpLocks/>
          </p:cNvGrpSpPr>
          <p:nvPr/>
        </p:nvGrpSpPr>
        <p:grpSpPr bwMode="auto">
          <a:xfrm>
            <a:off x="1300163" y="2382839"/>
            <a:ext cx="8828684" cy="2701627"/>
            <a:chOff x="379623" y="2119586"/>
            <a:chExt cx="8828463" cy="2703288"/>
          </a:xfrm>
        </p:grpSpPr>
        <p:grpSp>
          <p:nvGrpSpPr>
            <p:cNvPr id="169990" name="Group 41">
              <a:extLst>
                <a:ext uri="{FF2B5EF4-FFF2-40B4-BE49-F238E27FC236}">
                  <a16:creationId xmlns:a16="http://schemas.microsoft.com/office/drawing/2014/main" id="{65533AD9-1C5A-0F41-8D74-3DF051CFD3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623" y="2486596"/>
              <a:ext cx="8574249" cy="1828800"/>
              <a:chOff x="379623" y="2166083"/>
              <a:chExt cx="8574249" cy="1828800"/>
            </a:xfrm>
          </p:grpSpPr>
          <p:pic>
            <p:nvPicPr>
              <p:cNvPr id="170009" name="Picture 60">
                <a:extLst>
                  <a:ext uri="{FF2B5EF4-FFF2-40B4-BE49-F238E27FC236}">
                    <a16:creationId xmlns:a16="http://schemas.microsoft.com/office/drawing/2014/main" id="{D7843618-50BC-904A-8CC4-CE7BDE03F156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6421" y="2166083"/>
                <a:ext cx="3967451" cy="1828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0010" name="Picture 61">
                <a:extLst>
                  <a:ext uri="{FF2B5EF4-FFF2-40B4-BE49-F238E27FC236}">
                    <a16:creationId xmlns:a16="http://schemas.microsoft.com/office/drawing/2014/main" id="{9F89E714-FC9A-1B46-BFE1-F11906AC6AF9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84321" y="2166083"/>
                <a:ext cx="3967451" cy="1828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9015B3E1-7F01-CF49-9936-D9E4BE4B214E}"/>
                  </a:ext>
                </a:extLst>
              </p:cNvPr>
              <p:cNvCxnSpPr/>
              <p:nvPr/>
            </p:nvCxnSpPr>
            <p:spPr>
              <a:xfrm>
                <a:off x="433597" y="3627407"/>
                <a:ext cx="7853165" cy="0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E0278372-DB93-EC41-BEA0-1BBE34A49096}"/>
                  </a:ext>
                </a:extLst>
              </p:cNvPr>
              <p:cNvCxnSpPr/>
              <p:nvPr/>
            </p:nvCxnSpPr>
            <p:spPr>
              <a:xfrm>
                <a:off x="379623" y="2482117"/>
                <a:ext cx="7853165" cy="0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5541DC0B-FEA4-084D-B4D6-74126EA861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73653" y="3611523"/>
                <a:ext cx="17462" cy="1747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07B229C2-72BA-E448-B565-35FFAB795D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08566" y="2469409"/>
                <a:ext cx="17463" cy="1906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69991" name="Group 42">
              <a:extLst>
                <a:ext uri="{FF2B5EF4-FFF2-40B4-BE49-F238E27FC236}">
                  <a16:creationId xmlns:a16="http://schemas.microsoft.com/office/drawing/2014/main" id="{0ECF985F-6402-C048-BF24-5C192933AE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043" y="2119586"/>
              <a:ext cx="7641043" cy="471480"/>
              <a:chOff x="1567043" y="2119586"/>
              <a:chExt cx="7641043" cy="471480"/>
            </a:xfrm>
          </p:grpSpPr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4DCA5C34-B940-5340-BAB6-F0B09F7794FD}"/>
                  </a:ext>
                </a:extLst>
              </p:cNvPr>
              <p:cNvSpPr txBox="1"/>
              <p:nvPr/>
            </p:nvSpPr>
            <p:spPr>
              <a:xfrm>
                <a:off x="8686802" y="2122763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C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7AC95F69-1D33-DB47-9832-FB93A557F1F7}"/>
                  </a:ext>
                </a:extLst>
              </p:cNvPr>
              <p:cNvSpPr txBox="1"/>
              <p:nvPr/>
            </p:nvSpPr>
            <p:spPr>
              <a:xfrm>
                <a:off x="7661302" y="2127528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C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9D2788F7-4DD9-D24C-87AD-6E6FE9CD7444}"/>
                  </a:ext>
                </a:extLst>
              </p:cNvPr>
              <p:cNvSpPr txBox="1"/>
              <p:nvPr/>
            </p:nvSpPr>
            <p:spPr>
              <a:xfrm>
                <a:off x="6670727" y="2119586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C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2</a:t>
                </a: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878C581-121A-6B4E-902F-D01C76F5DB74}"/>
                  </a:ext>
                </a:extLst>
              </p:cNvPr>
              <p:cNvSpPr txBox="1"/>
              <p:nvPr/>
            </p:nvSpPr>
            <p:spPr>
              <a:xfrm>
                <a:off x="5645228" y="2122763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C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3</a:t>
                </a: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24E20A48-D047-E740-A45C-898788B8A53B}"/>
                  </a:ext>
                </a:extLst>
              </p:cNvPr>
              <p:cNvSpPr txBox="1"/>
              <p:nvPr/>
            </p:nvSpPr>
            <p:spPr>
              <a:xfrm>
                <a:off x="4607029" y="2125940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C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4</a:t>
                </a: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95AFD624-C829-8241-8495-1D01CF421635}"/>
                  </a:ext>
                </a:extLst>
              </p:cNvPr>
              <p:cNvSpPr txBox="1"/>
              <p:nvPr/>
            </p:nvSpPr>
            <p:spPr>
              <a:xfrm>
                <a:off x="3581530" y="2129117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C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5</a:t>
                </a:r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1F713F5D-A504-924F-A801-2E157A1E7A32}"/>
                  </a:ext>
                </a:extLst>
              </p:cNvPr>
              <p:cNvSpPr txBox="1"/>
              <p:nvPr/>
            </p:nvSpPr>
            <p:spPr>
              <a:xfrm>
                <a:off x="2592542" y="2122763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C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6</a:t>
                </a:r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B2E01249-1DB9-1B48-B395-1D4C37F9295D}"/>
                  </a:ext>
                </a:extLst>
              </p:cNvPr>
              <p:cNvSpPr txBox="1"/>
              <p:nvPr/>
            </p:nvSpPr>
            <p:spPr>
              <a:xfrm>
                <a:off x="1567043" y="2125940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C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7</a:t>
                </a:r>
              </a:p>
            </p:txBody>
          </p:sp>
        </p:grpSp>
        <p:grpSp>
          <p:nvGrpSpPr>
            <p:cNvPr id="169992" name="Group 43">
              <a:extLst>
                <a:ext uri="{FF2B5EF4-FFF2-40B4-BE49-F238E27FC236}">
                  <a16:creationId xmlns:a16="http://schemas.microsoft.com/office/drawing/2014/main" id="{20822A7B-ADB4-374D-A4DF-FEAE440B31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0451" y="4351394"/>
              <a:ext cx="7768861" cy="471480"/>
              <a:chOff x="1523766" y="2119674"/>
              <a:chExt cx="7768861" cy="471480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73C94CDB-9975-5F4D-B5E7-4A6DDF59FC51}"/>
                  </a:ext>
                </a:extLst>
              </p:cNvPr>
              <p:cNvSpPr txBox="1"/>
              <p:nvPr/>
            </p:nvSpPr>
            <p:spPr>
              <a:xfrm>
                <a:off x="8686386" y="2122851"/>
                <a:ext cx="606241" cy="461948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9B2A7C15-5D96-CB40-B7BA-9B0FE51E0006}"/>
                  </a:ext>
                </a:extLst>
              </p:cNvPr>
              <p:cNvSpPr txBox="1"/>
              <p:nvPr/>
            </p:nvSpPr>
            <p:spPr>
              <a:xfrm>
                <a:off x="7660887" y="2127617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6B7F4378-D9D5-CC42-8DF8-39A25874DED8}"/>
                  </a:ext>
                </a:extLst>
              </p:cNvPr>
              <p:cNvSpPr txBox="1"/>
              <p:nvPr/>
            </p:nvSpPr>
            <p:spPr>
              <a:xfrm>
                <a:off x="6633800" y="2119674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2</a:t>
                </a: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6D8B0578-D0F6-7B4C-BC06-7B0DBC15E6A1}"/>
                  </a:ext>
                </a:extLst>
              </p:cNvPr>
              <p:cNvSpPr txBox="1"/>
              <p:nvPr/>
            </p:nvSpPr>
            <p:spPr>
              <a:xfrm>
                <a:off x="5627351" y="2122851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3</a:t>
                </a: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2F6B1AD-8DBB-2942-91D8-A57E0A044BC3}"/>
                  </a:ext>
                </a:extLst>
              </p:cNvPr>
              <p:cNvSpPr txBox="1"/>
              <p:nvPr/>
            </p:nvSpPr>
            <p:spPr>
              <a:xfrm>
                <a:off x="4570102" y="2126028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4</a:t>
                </a: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7B2B62A3-98BC-2A4B-AA46-97F0EC444D78}"/>
                  </a:ext>
                </a:extLst>
              </p:cNvPr>
              <p:cNvSpPr txBox="1"/>
              <p:nvPr/>
            </p:nvSpPr>
            <p:spPr>
              <a:xfrm>
                <a:off x="3550953" y="2129205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5</a:t>
                </a: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81BCEF1B-DFBB-7541-852C-757FE768188D}"/>
                  </a:ext>
                </a:extLst>
              </p:cNvPr>
              <p:cNvSpPr txBox="1"/>
              <p:nvPr/>
            </p:nvSpPr>
            <p:spPr>
              <a:xfrm>
                <a:off x="2523866" y="2122851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6</a:t>
                </a: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B65EEDE-EC94-CB44-BCB0-DF2C6912094D}"/>
                  </a:ext>
                </a:extLst>
              </p:cNvPr>
              <p:cNvSpPr txBox="1"/>
              <p:nvPr/>
            </p:nvSpPr>
            <p:spPr>
              <a:xfrm>
                <a:off x="1523766" y="2126028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7</a:t>
                </a:r>
              </a:p>
            </p:txBody>
          </p:sp>
        </p:grpSp>
      </p:grpSp>
      <p:sp>
        <p:nvSpPr>
          <p:cNvPr id="169988" name="Rectangle 11">
            <a:extLst>
              <a:ext uri="{FF2B5EF4-FFF2-40B4-BE49-F238E27FC236}">
                <a16:creationId xmlns:a16="http://schemas.microsoft.com/office/drawing/2014/main" id="{F29BCC67-576F-A248-AFD5-7C8C0D54A5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639" y="3954463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69989" name="Rectangle 135">
            <a:extLst>
              <a:ext uri="{FF2B5EF4-FFF2-40B4-BE49-F238E27FC236}">
                <a16:creationId xmlns:a16="http://schemas.microsoft.com/office/drawing/2014/main" id="{2D3CC3A5-FF64-C94B-B059-29A83326C0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2854325"/>
            <a:ext cx="5445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Write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Enable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Title 1">
            <a:extLst>
              <a:ext uri="{FF2B5EF4-FFF2-40B4-BE49-F238E27FC236}">
                <a16:creationId xmlns:a16="http://schemas.microsoft.com/office/drawing/2014/main" id="{35B5BE47-3F5D-8C44-BF34-68AB7670144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Register D</a:t>
            </a:r>
          </a:p>
        </p:txBody>
      </p:sp>
      <p:sp>
        <p:nvSpPr>
          <p:cNvPr id="171010" name="TextBox 3">
            <a:extLst>
              <a:ext uri="{FF2B5EF4-FFF2-40B4-BE49-F238E27FC236}">
                <a16:creationId xmlns:a16="http://schemas.microsoft.com/office/drawing/2014/main" id="{109A87E7-78C9-2A4E-95DF-4D0C19EDB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38600" y="5284789"/>
            <a:ext cx="28956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6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8-Bit Parallel-Access Register</a:t>
            </a:r>
          </a:p>
        </p:txBody>
      </p:sp>
      <p:grpSp>
        <p:nvGrpSpPr>
          <p:cNvPr id="171011" name="Group 38">
            <a:extLst>
              <a:ext uri="{FF2B5EF4-FFF2-40B4-BE49-F238E27FC236}">
                <a16:creationId xmlns:a16="http://schemas.microsoft.com/office/drawing/2014/main" id="{9A9054DB-422D-B84E-A7A3-C837769E9961}"/>
              </a:ext>
            </a:extLst>
          </p:cNvPr>
          <p:cNvGrpSpPr>
            <a:grpSpLocks/>
          </p:cNvGrpSpPr>
          <p:nvPr/>
        </p:nvGrpSpPr>
        <p:grpSpPr bwMode="auto">
          <a:xfrm>
            <a:off x="1300163" y="2382839"/>
            <a:ext cx="8828684" cy="2701627"/>
            <a:chOff x="379623" y="2119586"/>
            <a:chExt cx="8828464" cy="2703288"/>
          </a:xfrm>
        </p:grpSpPr>
        <p:grpSp>
          <p:nvGrpSpPr>
            <p:cNvPr id="171014" name="Group 41">
              <a:extLst>
                <a:ext uri="{FF2B5EF4-FFF2-40B4-BE49-F238E27FC236}">
                  <a16:creationId xmlns:a16="http://schemas.microsoft.com/office/drawing/2014/main" id="{F3054D31-EF22-9442-92F8-33DF620320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9623" y="2486596"/>
              <a:ext cx="8574249" cy="1828800"/>
              <a:chOff x="379623" y="2166083"/>
              <a:chExt cx="8574249" cy="1828800"/>
            </a:xfrm>
          </p:grpSpPr>
          <p:pic>
            <p:nvPicPr>
              <p:cNvPr id="171033" name="Picture 60">
                <a:extLst>
                  <a:ext uri="{FF2B5EF4-FFF2-40B4-BE49-F238E27FC236}">
                    <a16:creationId xmlns:a16="http://schemas.microsoft.com/office/drawing/2014/main" id="{1D4F0447-2F5E-4946-B155-0EC126FB4601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986421" y="2166083"/>
                <a:ext cx="3967451" cy="1828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71034" name="Picture 61">
                <a:extLst>
                  <a:ext uri="{FF2B5EF4-FFF2-40B4-BE49-F238E27FC236}">
                    <a16:creationId xmlns:a16="http://schemas.microsoft.com/office/drawing/2014/main" id="{8FACE5A5-C002-2B4C-9C2D-69D89F00DDEF}"/>
                  </a:ext>
                </a:extLst>
              </p:cNvPr>
              <p:cNvPicPr>
                <a:picLocks noChangeAspect="1" noChangeArrowheads="1"/>
              </p:cNvPicPr>
              <p:nvPr/>
            </p:nvPicPr>
            <p:blipFill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84321" y="2166083"/>
                <a:ext cx="3967451" cy="18288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cxnSp>
            <p:nvCxnSpPr>
              <p:cNvPr id="63" name="Straight Connector 62">
                <a:extLst>
                  <a:ext uri="{FF2B5EF4-FFF2-40B4-BE49-F238E27FC236}">
                    <a16:creationId xmlns:a16="http://schemas.microsoft.com/office/drawing/2014/main" id="{9015B3E1-7F01-CF49-9936-D9E4BE4B214E}"/>
                  </a:ext>
                </a:extLst>
              </p:cNvPr>
              <p:cNvCxnSpPr/>
              <p:nvPr/>
            </p:nvCxnSpPr>
            <p:spPr>
              <a:xfrm>
                <a:off x="433597" y="3627407"/>
                <a:ext cx="7853166" cy="0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Connector 63">
                <a:extLst>
                  <a:ext uri="{FF2B5EF4-FFF2-40B4-BE49-F238E27FC236}">
                    <a16:creationId xmlns:a16="http://schemas.microsoft.com/office/drawing/2014/main" id="{E0278372-DB93-EC41-BEA0-1BBE34A49096}"/>
                  </a:ext>
                </a:extLst>
              </p:cNvPr>
              <p:cNvCxnSpPr/>
              <p:nvPr/>
            </p:nvCxnSpPr>
            <p:spPr>
              <a:xfrm>
                <a:off x="379623" y="2482117"/>
                <a:ext cx="7853166" cy="0"/>
              </a:xfrm>
              <a:prstGeom prst="line">
                <a:avLst/>
              </a:prstGeom>
              <a:ln w="158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" name="Oval 64">
                <a:extLst>
                  <a:ext uri="{FF2B5EF4-FFF2-40B4-BE49-F238E27FC236}">
                    <a16:creationId xmlns:a16="http://schemas.microsoft.com/office/drawing/2014/main" id="{5541DC0B-FEA4-084D-B4D6-74126EA8616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73653" y="3611523"/>
                <a:ext cx="17462" cy="17474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66" name="Oval 65">
                <a:extLst>
                  <a:ext uri="{FF2B5EF4-FFF2-40B4-BE49-F238E27FC236}">
                    <a16:creationId xmlns:a16="http://schemas.microsoft.com/office/drawing/2014/main" id="{07B229C2-72BA-E448-B565-35FFAB795D1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4108567" y="2469409"/>
                <a:ext cx="17463" cy="1906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1015" name="Group 42">
              <a:extLst>
                <a:ext uri="{FF2B5EF4-FFF2-40B4-BE49-F238E27FC236}">
                  <a16:creationId xmlns:a16="http://schemas.microsoft.com/office/drawing/2014/main" id="{AAD284AF-BF39-3E4C-804C-E6DFB6CA77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567043" y="2119586"/>
              <a:ext cx="7641044" cy="471480"/>
              <a:chOff x="1567043" y="2119586"/>
              <a:chExt cx="7641044" cy="471480"/>
            </a:xfrm>
          </p:grpSpPr>
          <p:sp>
            <p:nvSpPr>
              <p:cNvPr id="53" name="TextBox 52">
                <a:extLst>
                  <a:ext uri="{FF2B5EF4-FFF2-40B4-BE49-F238E27FC236}">
                    <a16:creationId xmlns:a16="http://schemas.microsoft.com/office/drawing/2014/main" id="{4DCA5C34-B940-5340-BAB6-F0B09F7794FD}"/>
                  </a:ext>
                </a:extLst>
              </p:cNvPr>
              <p:cNvSpPr txBox="1"/>
              <p:nvPr/>
            </p:nvSpPr>
            <p:spPr>
              <a:xfrm>
                <a:off x="8686803" y="2122763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D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54" name="TextBox 53">
                <a:extLst>
                  <a:ext uri="{FF2B5EF4-FFF2-40B4-BE49-F238E27FC236}">
                    <a16:creationId xmlns:a16="http://schemas.microsoft.com/office/drawing/2014/main" id="{7AC95F69-1D33-DB47-9832-FB93A557F1F7}"/>
                  </a:ext>
                </a:extLst>
              </p:cNvPr>
              <p:cNvSpPr txBox="1"/>
              <p:nvPr/>
            </p:nvSpPr>
            <p:spPr>
              <a:xfrm>
                <a:off x="7661303" y="2127528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D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55" name="TextBox 54">
                <a:extLst>
                  <a:ext uri="{FF2B5EF4-FFF2-40B4-BE49-F238E27FC236}">
                    <a16:creationId xmlns:a16="http://schemas.microsoft.com/office/drawing/2014/main" id="{9D2788F7-4DD9-D24C-87AD-6E6FE9CD7444}"/>
                  </a:ext>
                </a:extLst>
              </p:cNvPr>
              <p:cNvSpPr txBox="1"/>
              <p:nvPr/>
            </p:nvSpPr>
            <p:spPr>
              <a:xfrm>
                <a:off x="6670728" y="2119586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D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2</a:t>
                </a:r>
              </a:p>
            </p:txBody>
          </p:sp>
          <p:sp>
            <p:nvSpPr>
              <p:cNvPr id="56" name="TextBox 55">
                <a:extLst>
                  <a:ext uri="{FF2B5EF4-FFF2-40B4-BE49-F238E27FC236}">
                    <a16:creationId xmlns:a16="http://schemas.microsoft.com/office/drawing/2014/main" id="{C878C581-121A-6B4E-902F-D01C76F5DB74}"/>
                  </a:ext>
                </a:extLst>
              </p:cNvPr>
              <p:cNvSpPr txBox="1"/>
              <p:nvPr/>
            </p:nvSpPr>
            <p:spPr>
              <a:xfrm>
                <a:off x="5645228" y="2122763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D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3</a:t>
                </a:r>
              </a:p>
            </p:txBody>
          </p:sp>
          <p:sp>
            <p:nvSpPr>
              <p:cNvPr id="57" name="TextBox 56">
                <a:extLst>
                  <a:ext uri="{FF2B5EF4-FFF2-40B4-BE49-F238E27FC236}">
                    <a16:creationId xmlns:a16="http://schemas.microsoft.com/office/drawing/2014/main" id="{24E20A48-D047-E740-A45C-898788B8A53B}"/>
                  </a:ext>
                </a:extLst>
              </p:cNvPr>
              <p:cNvSpPr txBox="1"/>
              <p:nvPr/>
            </p:nvSpPr>
            <p:spPr>
              <a:xfrm>
                <a:off x="4607029" y="2125940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D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4</a:t>
                </a: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:a16="http://schemas.microsoft.com/office/drawing/2014/main" id="{95AFD624-C829-8241-8495-1D01CF421635}"/>
                  </a:ext>
                </a:extLst>
              </p:cNvPr>
              <p:cNvSpPr txBox="1"/>
              <p:nvPr/>
            </p:nvSpPr>
            <p:spPr>
              <a:xfrm>
                <a:off x="3581530" y="2129117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D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5</a:t>
                </a:r>
              </a:p>
            </p:txBody>
          </p:sp>
          <p:sp>
            <p:nvSpPr>
              <p:cNvPr id="59" name="TextBox 58">
                <a:extLst>
                  <a:ext uri="{FF2B5EF4-FFF2-40B4-BE49-F238E27FC236}">
                    <a16:creationId xmlns:a16="http://schemas.microsoft.com/office/drawing/2014/main" id="{1F713F5D-A504-924F-A801-2E157A1E7A32}"/>
                  </a:ext>
                </a:extLst>
              </p:cNvPr>
              <p:cNvSpPr txBox="1"/>
              <p:nvPr/>
            </p:nvSpPr>
            <p:spPr>
              <a:xfrm>
                <a:off x="2592542" y="2122763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D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6</a:t>
                </a:r>
              </a:p>
            </p:txBody>
          </p:sp>
          <p:sp>
            <p:nvSpPr>
              <p:cNvPr id="60" name="TextBox 59">
                <a:extLst>
                  <a:ext uri="{FF2B5EF4-FFF2-40B4-BE49-F238E27FC236}">
                    <a16:creationId xmlns:a16="http://schemas.microsoft.com/office/drawing/2014/main" id="{B2E01249-1DB9-1B48-B395-1D4C37F9295D}"/>
                  </a:ext>
                </a:extLst>
              </p:cNvPr>
              <p:cNvSpPr txBox="1"/>
              <p:nvPr/>
            </p:nvSpPr>
            <p:spPr>
              <a:xfrm>
                <a:off x="1567043" y="2125940"/>
                <a:ext cx="521284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D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7</a:t>
                </a:r>
              </a:p>
            </p:txBody>
          </p:sp>
        </p:grpSp>
        <p:grpSp>
          <p:nvGrpSpPr>
            <p:cNvPr id="171016" name="Group 43">
              <a:extLst>
                <a:ext uri="{FF2B5EF4-FFF2-40B4-BE49-F238E27FC236}">
                  <a16:creationId xmlns:a16="http://schemas.microsoft.com/office/drawing/2014/main" id="{9B650E0C-7EAF-AF4E-81EE-475025E582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0451" y="4351394"/>
              <a:ext cx="7768862" cy="471480"/>
              <a:chOff x="1523766" y="2119674"/>
              <a:chExt cx="7768862" cy="471480"/>
            </a:xfrm>
          </p:grpSpPr>
          <p:sp>
            <p:nvSpPr>
              <p:cNvPr id="45" name="TextBox 44">
                <a:extLst>
                  <a:ext uri="{FF2B5EF4-FFF2-40B4-BE49-F238E27FC236}">
                    <a16:creationId xmlns:a16="http://schemas.microsoft.com/office/drawing/2014/main" id="{73C94CDB-9975-5F4D-B5E7-4A6DDF59FC51}"/>
                  </a:ext>
                </a:extLst>
              </p:cNvPr>
              <p:cNvSpPr txBox="1"/>
              <p:nvPr/>
            </p:nvSpPr>
            <p:spPr>
              <a:xfrm>
                <a:off x="8686387" y="2122851"/>
                <a:ext cx="606241" cy="461948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0</a:t>
                </a:r>
              </a:p>
            </p:txBody>
          </p:sp>
          <p:sp>
            <p:nvSpPr>
              <p:cNvPr id="46" name="TextBox 45">
                <a:extLst>
                  <a:ext uri="{FF2B5EF4-FFF2-40B4-BE49-F238E27FC236}">
                    <a16:creationId xmlns:a16="http://schemas.microsoft.com/office/drawing/2014/main" id="{9B2A7C15-5D96-CB40-B7BA-9B0FE51E0006}"/>
                  </a:ext>
                </a:extLst>
              </p:cNvPr>
              <p:cNvSpPr txBox="1"/>
              <p:nvPr/>
            </p:nvSpPr>
            <p:spPr>
              <a:xfrm>
                <a:off x="7660887" y="2127617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47" name="TextBox 46">
                <a:extLst>
                  <a:ext uri="{FF2B5EF4-FFF2-40B4-BE49-F238E27FC236}">
                    <a16:creationId xmlns:a16="http://schemas.microsoft.com/office/drawing/2014/main" id="{6B7F4378-D9D5-CC42-8DF8-39A25874DED8}"/>
                  </a:ext>
                </a:extLst>
              </p:cNvPr>
              <p:cNvSpPr txBox="1"/>
              <p:nvPr/>
            </p:nvSpPr>
            <p:spPr>
              <a:xfrm>
                <a:off x="6633801" y="2119674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2</a:t>
                </a:r>
              </a:p>
            </p:txBody>
          </p:sp>
          <p:sp>
            <p:nvSpPr>
              <p:cNvPr id="48" name="TextBox 47">
                <a:extLst>
                  <a:ext uri="{FF2B5EF4-FFF2-40B4-BE49-F238E27FC236}">
                    <a16:creationId xmlns:a16="http://schemas.microsoft.com/office/drawing/2014/main" id="{6D8B0578-D0F6-7B4C-BC06-7B0DBC15E6A1}"/>
                  </a:ext>
                </a:extLst>
              </p:cNvPr>
              <p:cNvSpPr txBox="1"/>
              <p:nvPr/>
            </p:nvSpPr>
            <p:spPr>
              <a:xfrm>
                <a:off x="5627351" y="2122851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3</a:t>
                </a: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:a16="http://schemas.microsoft.com/office/drawing/2014/main" id="{E2F6B1AD-8DBB-2942-91D8-A57E0A044BC3}"/>
                  </a:ext>
                </a:extLst>
              </p:cNvPr>
              <p:cNvSpPr txBox="1"/>
              <p:nvPr/>
            </p:nvSpPr>
            <p:spPr>
              <a:xfrm>
                <a:off x="4570103" y="2126028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4</a:t>
                </a:r>
              </a:p>
            </p:txBody>
          </p:sp>
          <p:sp>
            <p:nvSpPr>
              <p:cNvPr id="50" name="TextBox 49">
                <a:extLst>
                  <a:ext uri="{FF2B5EF4-FFF2-40B4-BE49-F238E27FC236}">
                    <a16:creationId xmlns:a16="http://schemas.microsoft.com/office/drawing/2014/main" id="{7B2B62A3-98BC-2A4B-AA46-97F0EC444D78}"/>
                  </a:ext>
                </a:extLst>
              </p:cNvPr>
              <p:cNvSpPr txBox="1"/>
              <p:nvPr/>
            </p:nvSpPr>
            <p:spPr>
              <a:xfrm>
                <a:off x="3550953" y="2129205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5</a:t>
                </a:r>
              </a:p>
            </p:txBody>
          </p:sp>
          <p:sp>
            <p:nvSpPr>
              <p:cNvPr id="51" name="TextBox 50">
                <a:extLst>
                  <a:ext uri="{FF2B5EF4-FFF2-40B4-BE49-F238E27FC236}">
                    <a16:creationId xmlns:a16="http://schemas.microsoft.com/office/drawing/2014/main" id="{81BCEF1B-DFBB-7541-852C-757FE768188D}"/>
                  </a:ext>
                </a:extLst>
              </p:cNvPr>
              <p:cNvSpPr txBox="1"/>
              <p:nvPr/>
            </p:nvSpPr>
            <p:spPr>
              <a:xfrm>
                <a:off x="2523866" y="2122851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6</a:t>
                </a: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:a16="http://schemas.microsoft.com/office/drawing/2014/main" id="{5B65EEDE-EC94-CB44-BCB0-DF2C6912094D}"/>
                  </a:ext>
                </a:extLst>
              </p:cNvPr>
              <p:cNvSpPr txBox="1"/>
              <p:nvPr/>
            </p:nvSpPr>
            <p:spPr>
              <a:xfrm>
                <a:off x="1523766" y="2126028"/>
                <a:ext cx="606241" cy="461949"/>
              </a:xfrm>
              <a:prstGeom prst="rect">
                <a:avLst/>
              </a:prstGeom>
              <a:noFill/>
            </p:spPr>
            <p:txBody>
              <a:bodyPr wrap="none">
                <a:spAutoFit/>
              </a:bodyPr>
              <a:lstStyle/>
              <a:p>
                <a:pPr>
                  <a:defRPr/>
                </a:pPr>
                <a:r>
                  <a:rPr lang="en-US" dirty="0">
                    <a:latin typeface="+mj-lt"/>
                    <a:cs typeface="Times New Roman" panose="02020603050405020304" pitchFamily="18" charset="0"/>
                  </a:rPr>
                  <a:t>IN</a:t>
                </a:r>
                <a:r>
                  <a:rPr lang="en-US" baseline="-25000" dirty="0">
                    <a:latin typeface="+mj-lt"/>
                    <a:cs typeface="Times New Roman" panose="02020603050405020304" pitchFamily="18" charset="0"/>
                  </a:rPr>
                  <a:t>7</a:t>
                </a:r>
              </a:p>
            </p:txBody>
          </p:sp>
        </p:grpSp>
      </p:grpSp>
      <p:sp>
        <p:nvSpPr>
          <p:cNvPr id="171012" name="Rectangle 11">
            <a:extLst>
              <a:ext uri="{FF2B5EF4-FFF2-40B4-BE49-F238E27FC236}">
                <a16:creationId xmlns:a16="http://schemas.microsoft.com/office/drawing/2014/main" id="{CF41D8C9-D48D-7C4A-B944-B08E4970D0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36639" y="3954463"/>
            <a:ext cx="474489" cy="21544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Clock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71013" name="Rectangle 135">
            <a:extLst>
              <a:ext uri="{FF2B5EF4-FFF2-40B4-BE49-F238E27FC236}">
                <a16:creationId xmlns:a16="http://schemas.microsoft.com/office/drawing/2014/main" id="{C506653C-3DD8-874D-897F-440D7B9FE9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2854325"/>
            <a:ext cx="5445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Write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  <a:cs typeface="Arial" panose="020B0604020202020204" pitchFamily="34" charset="0"/>
                <a:sym typeface="Arial" panose="020B0604020202020204" pitchFamily="34" charset="0"/>
              </a:rPr>
              <a:t>Enable </a:t>
            </a:r>
            <a:endParaRPr lang="en-US" altLang="en-US" b="0">
              <a:solidFill>
                <a:srgbClr val="000000"/>
              </a:solidFill>
              <a:latin typeface="Times" pitchFamily="2" charset="0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033" name="Group 29">
            <a:extLst>
              <a:ext uri="{FF2B5EF4-FFF2-40B4-BE49-F238E27FC236}">
                <a16:creationId xmlns:a16="http://schemas.microsoft.com/office/drawing/2014/main" id="{CC0B1D76-59EB-1C46-B753-49878CBF51F7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72170" name="Group 49">
              <a:extLst>
                <a:ext uri="{FF2B5EF4-FFF2-40B4-BE49-F238E27FC236}">
                  <a16:creationId xmlns:a16="http://schemas.microsoft.com/office/drawing/2014/main" id="{73A26455-9C65-104B-9FFA-C140928E2B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72336" name="Group 33">
                <a:extLst>
                  <a:ext uri="{FF2B5EF4-FFF2-40B4-BE49-F238E27FC236}">
                    <a16:creationId xmlns:a16="http://schemas.microsoft.com/office/drawing/2014/main" id="{F04A9B8F-57FE-2A45-937F-8BE0401D54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72378" name="TextBox 467">
                  <a:extLst>
                    <a:ext uri="{FF2B5EF4-FFF2-40B4-BE49-F238E27FC236}">
                      <a16:creationId xmlns:a16="http://schemas.microsoft.com/office/drawing/2014/main" id="{8C19B662-23BC-A743-BDBB-2A7CF6EFFDA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37" name="Group 34">
                <a:extLst>
                  <a:ext uri="{FF2B5EF4-FFF2-40B4-BE49-F238E27FC236}">
                    <a16:creationId xmlns:a16="http://schemas.microsoft.com/office/drawing/2014/main" id="{A79DCD9A-54C8-1241-AD07-A480F9810D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72376" name="TextBox 469">
                  <a:extLst>
                    <a:ext uri="{FF2B5EF4-FFF2-40B4-BE49-F238E27FC236}">
                      <a16:creationId xmlns:a16="http://schemas.microsoft.com/office/drawing/2014/main" id="{BE28C98D-B1A9-E442-B093-2AFA5EEB46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339" name="TextBox 472">
                <a:extLst>
                  <a:ext uri="{FF2B5EF4-FFF2-40B4-BE49-F238E27FC236}">
                    <a16:creationId xmlns:a16="http://schemas.microsoft.com/office/drawing/2014/main" id="{102FA93C-494C-E649-94B5-4B15FE9E7D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72340" name="Group 441">
                <a:extLst>
                  <a:ext uri="{FF2B5EF4-FFF2-40B4-BE49-F238E27FC236}">
                    <a16:creationId xmlns:a16="http://schemas.microsoft.com/office/drawing/2014/main" id="{EFA3256C-8960-F04F-8746-91425B75C6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72359" name="Group 450">
                  <a:extLst>
                    <a:ext uri="{FF2B5EF4-FFF2-40B4-BE49-F238E27FC236}">
                      <a16:creationId xmlns:a16="http://schemas.microsoft.com/office/drawing/2014/main" id="{0BEEF2A8-58E2-F546-8E38-AF976F913A2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72373" name="TextBox 464">
                    <a:extLst>
                      <a:ext uri="{FF2B5EF4-FFF2-40B4-BE49-F238E27FC236}">
                        <a16:creationId xmlns:a16="http://schemas.microsoft.com/office/drawing/2014/main" id="{B1ED217A-E07F-4545-8B04-9311D142C3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75" name="TextBox 466">
                    <a:extLst>
                      <a:ext uri="{FF2B5EF4-FFF2-40B4-BE49-F238E27FC236}">
                        <a16:creationId xmlns:a16="http://schemas.microsoft.com/office/drawing/2014/main" id="{8AABC2F3-D5FB-3A46-BF3B-ADED5820BF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72360" name="Group 451">
                  <a:extLst>
                    <a:ext uri="{FF2B5EF4-FFF2-40B4-BE49-F238E27FC236}">
                      <a16:creationId xmlns:a16="http://schemas.microsoft.com/office/drawing/2014/main" id="{6C36E32C-DE37-CA48-94DF-EBFF1431243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72370" name="TextBox 461">
                    <a:extLst>
                      <a:ext uri="{FF2B5EF4-FFF2-40B4-BE49-F238E27FC236}">
                        <a16:creationId xmlns:a16="http://schemas.microsoft.com/office/drawing/2014/main" id="{53A335DD-BDCB-6742-AAC9-2ED7759C4D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72" name="TextBox 463">
                    <a:extLst>
                      <a:ext uri="{FF2B5EF4-FFF2-40B4-BE49-F238E27FC236}">
                        <a16:creationId xmlns:a16="http://schemas.microsoft.com/office/drawing/2014/main" id="{5D3E4F89-67A9-FE40-AE15-C66A63DA16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72361" name="Group 452">
                  <a:extLst>
                    <a:ext uri="{FF2B5EF4-FFF2-40B4-BE49-F238E27FC236}">
                      <a16:creationId xmlns:a16="http://schemas.microsoft.com/office/drawing/2014/main" id="{96472D79-1587-D44A-BD36-3BDE9B002A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72367" name="TextBox 458">
                    <a:extLst>
                      <a:ext uri="{FF2B5EF4-FFF2-40B4-BE49-F238E27FC236}">
                        <a16:creationId xmlns:a16="http://schemas.microsoft.com/office/drawing/2014/main" id="{10DD460A-0E49-C744-95C2-DFFFEC13569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69" name="TextBox 460">
                    <a:extLst>
                      <a:ext uri="{FF2B5EF4-FFF2-40B4-BE49-F238E27FC236}">
                        <a16:creationId xmlns:a16="http://schemas.microsoft.com/office/drawing/2014/main" id="{7919DB5A-F7E2-104F-9705-409815974C8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363" name="Group 453">
                  <a:extLst>
                    <a:ext uri="{FF2B5EF4-FFF2-40B4-BE49-F238E27FC236}">
                      <a16:creationId xmlns:a16="http://schemas.microsoft.com/office/drawing/2014/main" id="{205D271A-E79B-3248-8028-D88EE54496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72364" name="TextBox 455">
                    <a:extLst>
                      <a:ext uri="{FF2B5EF4-FFF2-40B4-BE49-F238E27FC236}">
                        <a16:creationId xmlns:a16="http://schemas.microsoft.com/office/drawing/2014/main" id="{82601D19-E136-8F49-85A0-92096BB65CB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366" name="TextBox 457">
                    <a:extLst>
                      <a:ext uri="{FF2B5EF4-FFF2-40B4-BE49-F238E27FC236}">
                        <a16:creationId xmlns:a16="http://schemas.microsoft.com/office/drawing/2014/main" id="{2DCE4A6D-AC28-8849-A698-B8383F82B47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72341" name="Group 44">
                <a:extLst>
                  <a:ext uri="{FF2B5EF4-FFF2-40B4-BE49-F238E27FC236}">
                    <a16:creationId xmlns:a16="http://schemas.microsoft.com/office/drawing/2014/main" id="{F893FEF3-6FEB-594A-BFFD-103C32411F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72357" name="TextBox 443">
                  <a:extLst>
                    <a:ext uri="{FF2B5EF4-FFF2-40B4-BE49-F238E27FC236}">
                      <a16:creationId xmlns:a16="http://schemas.microsoft.com/office/drawing/2014/main" id="{65266D9E-FEB5-0948-B827-92F5C465661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42" name="Group 48">
                <a:extLst>
                  <a:ext uri="{FF2B5EF4-FFF2-40B4-BE49-F238E27FC236}">
                    <a16:creationId xmlns:a16="http://schemas.microsoft.com/office/drawing/2014/main" id="{C27B5A91-82D3-F047-997F-FC8C2FDD1E5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72355" name="TextBox 445">
                  <a:extLst>
                    <a:ext uri="{FF2B5EF4-FFF2-40B4-BE49-F238E27FC236}">
                      <a16:creationId xmlns:a16="http://schemas.microsoft.com/office/drawing/2014/main" id="{6BB8C9A7-0A65-1442-BF16-BA5FD1F75D7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343" name="TextBox 448">
                <a:extLst>
                  <a:ext uri="{FF2B5EF4-FFF2-40B4-BE49-F238E27FC236}">
                    <a16:creationId xmlns:a16="http://schemas.microsoft.com/office/drawing/2014/main" id="{EA0F3389-D5DB-0E46-9FE1-7E13E98065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72344" name="TextBox 474">
                <a:extLst>
                  <a:ext uri="{FF2B5EF4-FFF2-40B4-BE49-F238E27FC236}">
                    <a16:creationId xmlns:a16="http://schemas.microsoft.com/office/drawing/2014/main" id="{47BF5C50-FB3F-3F4B-869D-613AC8B6F1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72345" name="Group 475">
                <a:extLst>
                  <a:ext uri="{FF2B5EF4-FFF2-40B4-BE49-F238E27FC236}">
                    <a16:creationId xmlns:a16="http://schemas.microsoft.com/office/drawing/2014/main" id="{E68B5E88-259E-B045-926A-C9BA80C0A7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72353" name="TextBox 476">
                  <a:extLst>
                    <a:ext uri="{FF2B5EF4-FFF2-40B4-BE49-F238E27FC236}">
                      <a16:creationId xmlns:a16="http://schemas.microsoft.com/office/drawing/2014/main" id="{B5F54285-02BF-7945-A00F-15F0F0C321F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46" name="Group 478">
                <a:extLst>
                  <a:ext uri="{FF2B5EF4-FFF2-40B4-BE49-F238E27FC236}">
                    <a16:creationId xmlns:a16="http://schemas.microsoft.com/office/drawing/2014/main" id="{D58B8404-5997-9347-A1D9-71E3E9559A2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72351" name="TextBox 482">
                  <a:extLst>
                    <a:ext uri="{FF2B5EF4-FFF2-40B4-BE49-F238E27FC236}">
                      <a16:creationId xmlns:a16="http://schemas.microsoft.com/office/drawing/2014/main" id="{29D29B2F-98CD-A840-B3AC-8CB57A2365A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347" name="Group 498">
                <a:extLst>
                  <a:ext uri="{FF2B5EF4-FFF2-40B4-BE49-F238E27FC236}">
                    <a16:creationId xmlns:a16="http://schemas.microsoft.com/office/drawing/2014/main" id="{90BDB900-A983-1D4C-BEFE-2D9C43ED34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72349" name="TextBox 499">
                  <a:extLst>
                    <a:ext uri="{FF2B5EF4-FFF2-40B4-BE49-F238E27FC236}">
                      <a16:creationId xmlns:a16="http://schemas.microsoft.com/office/drawing/2014/main" id="{CAFD8E3A-0725-5447-A4B4-B1F09931244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2171" name="Group 132">
              <a:extLst>
                <a:ext uri="{FF2B5EF4-FFF2-40B4-BE49-F238E27FC236}">
                  <a16:creationId xmlns:a16="http://schemas.microsoft.com/office/drawing/2014/main" id="{CE288FA8-3592-6C49-9F7D-BF095E7779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72172" name="Group 6">
              <a:extLst>
                <a:ext uri="{FF2B5EF4-FFF2-40B4-BE49-F238E27FC236}">
                  <a16:creationId xmlns:a16="http://schemas.microsoft.com/office/drawing/2014/main" id="{B2CA3591-BC26-6C44-8FE1-46B53BA043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72310" name="Group 55">
                <a:extLst>
                  <a:ext uri="{FF2B5EF4-FFF2-40B4-BE49-F238E27FC236}">
                    <a16:creationId xmlns:a16="http://schemas.microsoft.com/office/drawing/2014/main" id="{76C5D7C7-BCF4-1A41-8FA8-5BED0DD5030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72331" name="TextBox 57">
                  <a:extLst>
                    <a:ext uri="{FF2B5EF4-FFF2-40B4-BE49-F238E27FC236}">
                      <a16:creationId xmlns:a16="http://schemas.microsoft.com/office/drawing/2014/main" id="{AB989F86-CA29-2D4F-8C50-96151D47BFB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72311" name="TextBox 59">
                <a:extLst>
                  <a:ext uri="{FF2B5EF4-FFF2-40B4-BE49-F238E27FC236}">
                    <a16:creationId xmlns:a16="http://schemas.microsoft.com/office/drawing/2014/main" id="{AEEE1614-D381-5F4F-817E-A406AF3E37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72173" name="Group 17">
              <a:extLst>
                <a:ext uri="{FF2B5EF4-FFF2-40B4-BE49-F238E27FC236}">
                  <a16:creationId xmlns:a16="http://schemas.microsoft.com/office/drawing/2014/main" id="{904B66D3-DAD8-5B4C-87B7-BB261959FAC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72304" name="Group 16">
                <a:extLst>
                  <a:ext uri="{FF2B5EF4-FFF2-40B4-BE49-F238E27FC236}">
                    <a16:creationId xmlns:a16="http://schemas.microsoft.com/office/drawing/2014/main" id="{B2341981-15E5-B949-A049-09D88E989D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72308" name="TextBox 82">
                  <a:extLst>
                    <a:ext uri="{FF2B5EF4-FFF2-40B4-BE49-F238E27FC236}">
                      <a16:creationId xmlns:a16="http://schemas.microsoft.com/office/drawing/2014/main" id="{3C289D2E-BE77-4A4C-97F0-F9EB264773B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305" name="TextBox 87">
                <a:extLst>
                  <a:ext uri="{FF2B5EF4-FFF2-40B4-BE49-F238E27FC236}">
                    <a16:creationId xmlns:a16="http://schemas.microsoft.com/office/drawing/2014/main" id="{17DD24E6-25BF-FE44-ACD6-C963D4F152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174" name="Group 154">
              <a:extLst>
                <a:ext uri="{FF2B5EF4-FFF2-40B4-BE49-F238E27FC236}">
                  <a16:creationId xmlns:a16="http://schemas.microsoft.com/office/drawing/2014/main" id="{6EC7AAC9-7314-F845-ACBE-D4BC406C24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72297" name="TextBox 155">
                <a:extLst>
                  <a:ext uri="{FF2B5EF4-FFF2-40B4-BE49-F238E27FC236}">
                    <a16:creationId xmlns:a16="http://schemas.microsoft.com/office/drawing/2014/main" id="{B5F97143-1B4F-C54A-A681-3246AA24EB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300" name="TextBox 161">
                <a:extLst>
                  <a:ext uri="{FF2B5EF4-FFF2-40B4-BE49-F238E27FC236}">
                    <a16:creationId xmlns:a16="http://schemas.microsoft.com/office/drawing/2014/main" id="{2F582661-9222-924F-B01F-6B85285982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175" name="Group 138">
              <a:extLst>
                <a:ext uri="{FF2B5EF4-FFF2-40B4-BE49-F238E27FC236}">
                  <a16:creationId xmlns:a16="http://schemas.microsoft.com/office/drawing/2014/main" id="{E91133BE-FEAB-3243-A2B8-21DBE8965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72290" name="TextBox 139">
                <a:extLst>
                  <a:ext uri="{FF2B5EF4-FFF2-40B4-BE49-F238E27FC236}">
                    <a16:creationId xmlns:a16="http://schemas.microsoft.com/office/drawing/2014/main" id="{6E175D77-112C-084B-AAF8-1A7FB87009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293" name="TextBox 145">
                <a:extLst>
                  <a:ext uri="{FF2B5EF4-FFF2-40B4-BE49-F238E27FC236}">
                    <a16:creationId xmlns:a16="http://schemas.microsoft.com/office/drawing/2014/main" id="{0F39FABC-605A-3447-BC9E-1A05BD8982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78" name="Group 37">
              <a:extLst>
                <a:ext uri="{FF2B5EF4-FFF2-40B4-BE49-F238E27FC236}">
                  <a16:creationId xmlns:a16="http://schemas.microsoft.com/office/drawing/2014/main" id="{31D7DE5E-44BF-9640-8233-9A716A8CFE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289" name="TextBox 36">
                <a:extLst>
                  <a:ext uri="{FF2B5EF4-FFF2-40B4-BE49-F238E27FC236}">
                    <a16:creationId xmlns:a16="http://schemas.microsoft.com/office/drawing/2014/main" id="{C513F014-FA6B-9849-A894-0FE7CA8136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83" name="Group 186">
              <a:extLst>
                <a:ext uri="{FF2B5EF4-FFF2-40B4-BE49-F238E27FC236}">
                  <a16:creationId xmlns:a16="http://schemas.microsoft.com/office/drawing/2014/main" id="{FC3A3B2D-3429-384D-B01E-38E436F4BA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87" name="Group 23">
              <a:extLst>
                <a:ext uri="{FF2B5EF4-FFF2-40B4-BE49-F238E27FC236}">
                  <a16:creationId xmlns:a16="http://schemas.microsoft.com/office/drawing/2014/main" id="{086260E0-4FF9-2643-B565-23D1E7A74E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72273" name="Group 43">
                <a:extLst>
                  <a:ext uri="{FF2B5EF4-FFF2-40B4-BE49-F238E27FC236}">
                    <a16:creationId xmlns:a16="http://schemas.microsoft.com/office/drawing/2014/main" id="{B9B5C595-514E-A143-8145-6474E4A072E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72281" name="Group 38">
                  <a:extLst>
                    <a:ext uri="{FF2B5EF4-FFF2-40B4-BE49-F238E27FC236}">
                      <a16:creationId xmlns:a16="http://schemas.microsoft.com/office/drawing/2014/main" id="{CDCE0530-83DE-D64C-8375-8E8AC2B9E6D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72284" name="TextBox 39">
                    <a:extLst>
                      <a:ext uri="{FF2B5EF4-FFF2-40B4-BE49-F238E27FC236}">
                        <a16:creationId xmlns:a16="http://schemas.microsoft.com/office/drawing/2014/main" id="{B195170B-318E-9646-B13E-D9D549CB12B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72282" name="TextBox 41">
                  <a:extLst>
                    <a:ext uri="{FF2B5EF4-FFF2-40B4-BE49-F238E27FC236}">
                      <a16:creationId xmlns:a16="http://schemas.microsoft.com/office/drawing/2014/main" id="{5D4CE9DE-9F7D-BD42-AE9B-A96C7D67E3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2277" name="Group 106">
                <a:extLst>
                  <a:ext uri="{FF2B5EF4-FFF2-40B4-BE49-F238E27FC236}">
                    <a16:creationId xmlns:a16="http://schemas.microsoft.com/office/drawing/2014/main" id="{5343D9FB-BD65-F84D-8834-1353EE72F65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72280" name="TextBox 108">
                  <a:extLst>
                    <a:ext uri="{FF2B5EF4-FFF2-40B4-BE49-F238E27FC236}">
                      <a16:creationId xmlns:a16="http://schemas.microsoft.com/office/drawing/2014/main" id="{4F8862FD-F68C-BE41-A1CE-B78532FFBF0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189" name="Group 5">
              <a:extLst>
                <a:ext uri="{FF2B5EF4-FFF2-40B4-BE49-F238E27FC236}">
                  <a16:creationId xmlns:a16="http://schemas.microsoft.com/office/drawing/2014/main" id="{3C942162-08DD-CA4D-A25E-8344D1B103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72271" name="TextBox 483">
                <a:extLst>
                  <a:ext uri="{FF2B5EF4-FFF2-40B4-BE49-F238E27FC236}">
                    <a16:creationId xmlns:a16="http://schemas.microsoft.com/office/drawing/2014/main" id="{51E7970A-952C-6B48-BB7D-3EC129D661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2191" name="Group 32">
              <a:extLst>
                <a:ext uri="{FF2B5EF4-FFF2-40B4-BE49-F238E27FC236}">
                  <a16:creationId xmlns:a16="http://schemas.microsoft.com/office/drawing/2014/main" id="{B11979CE-68BA-0544-9924-99D9ED5D99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72263" name="Group 491">
                <a:extLst>
                  <a:ext uri="{FF2B5EF4-FFF2-40B4-BE49-F238E27FC236}">
                    <a16:creationId xmlns:a16="http://schemas.microsoft.com/office/drawing/2014/main" id="{9A64DB4F-8255-4E4C-86E3-E4C9CBF882F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72269" name="TextBox 492">
                  <a:extLst>
                    <a:ext uri="{FF2B5EF4-FFF2-40B4-BE49-F238E27FC236}">
                      <a16:creationId xmlns:a16="http://schemas.microsoft.com/office/drawing/2014/main" id="{6B131460-B52A-AD40-AE42-457FC0C67D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264" name="Group 494">
                <a:extLst>
                  <a:ext uri="{FF2B5EF4-FFF2-40B4-BE49-F238E27FC236}">
                    <a16:creationId xmlns:a16="http://schemas.microsoft.com/office/drawing/2014/main" id="{4D02C385-C88D-5745-BFCF-3423395C810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72267" name="TextBox 495">
                  <a:extLst>
                    <a:ext uri="{FF2B5EF4-FFF2-40B4-BE49-F238E27FC236}">
                      <a16:creationId xmlns:a16="http://schemas.microsoft.com/office/drawing/2014/main" id="{77364E2D-E231-1344-9B35-40977FD27E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72265" name="TextBox 503">
                <a:extLst>
                  <a:ext uri="{FF2B5EF4-FFF2-40B4-BE49-F238E27FC236}">
                    <a16:creationId xmlns:a16="http://schemas.microsoft.com/office/drawing/2014/main" id="{36A6F4B3-0C14-3B4E-A818-69F64A7A68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2195" name="TextBox 12">
              <a:extLst>
                <a:ext uri="{FF2B5EF4-FFF2-40B4-BE49-F238E27FC236}">
                  <a16:creationId xmlns:a16="http://schemas.microsoft.com/office/drawing/2014/main" id="{1B697702-DDB6-734D-A54D-0FB23D45E4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72196" name="Group 317">
              <a:extLst>
                <a:ext uri="{FF2B5EF4-FFF2-40B4-BE49-F238E27FC236}">
                  <a16:creationId xmlns:a16="http://schemas.microsoft.com/office/drawing/2014/main" id="{D0A82E0D-EBFC-EB4A-AB13-25D1F26FD4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72246" name="Group 318">
                <a:extLst>
                  <a:ext uri="{FF2B5EF4-FFF2-40B4-BE49-F238E27FC236}">
                    <a16:creationId xmlns:a16="http://schemas.microsoft.com/office/drawing/2014/main" id="{6EB00A58-8457-9F43-B5C6-22A7AE98A3C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255" name="Group 327">
                  <a:extLst>
                    <a:ext uri="{FF2B5EF4-FFF2-40B4-BE49-F238E27FC236}">
                      <a16:creationId xmlns:a16="http://schemas.microsoft.com/office/drawing/2014/main" id="{B26177D4-EDE0-A64C-9240-E0A3317423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72256" name="TextBox 7">
                    <a:extLst>
                      <a:ext uri="{FF2B5EF4-FFF2-40B4-BE49-F238E27FC236}">
                        <a16:creationId xmlns:a16="http://schemas.microsoft.com/office/drawing/2014/main" id="{C796F1B5-70DA-6E4F-94FE-F2FA1ADC790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72258" name="TextBox 329">
                    <a:extLst>
                      <a:ext uri="{FF2B5EF4-FFF2-40B4-BE49-F238E27FC236}">
                        <a16:creationId xmlns:a16="http://schemas.microsoft.com/office/drawing/2014/main" id="{907BE739-4A6D-4D40-ACEF-05AA92B0767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72259" name="Group 330">
                    <a:extLst>
                      <a:ext uri="{FF2B5EF4-FFF2-40B4-BE49-F238E27FC236}">
                        <a16:creationId xmlns:a16="http://schemas.microsoft.com/office/drawing/2014/main" id="{E96DDC34-C430-1E4A-9C17-F883B46CEE7D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72261" name="TextBox 333">
                      <a:extLst>
                        <a:ext uri="{FF2B5EF4-FFF2-40B4-BE49-F238E27FC236}">
                          <a16:creationId xmlns:a16="http://schemas.microsoft.com/office/drawing/2014/main" id="{A91594D5-5D19-4743-AC8B-CE9F05FF4899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72260" name="TextBox 332">
                    <a:extLst>
                      <a:ext uri="{FF2B5EF4-FFF2-40B4-BE49-F238E27FC236}">
                        <a16:creationId xmlns:a16="http://schemas.microsoft.com/office/drawing/2014/main" id="{A20D5A3C-177A-5546-B2FD-67FCE0019A1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197" name="Group 11">
              <a:extLst>
                <a:ext uri="{FF2B5EF4-FFF2-40B4-BE49-F238E27FC236}">
                  <a16:creationId xmlns:a16="http://schemas.microsoft.com/office/drawing/2014/main" id="{4C8923A2-FC5F-3949-AF9E-AF219ECF6C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202" name="Group 60">
              <a:extLst>
                <a:ext uri="{FF2B5EF4-FFF2-40B4-BE49-F238E27FC236}">
                  <a16:creationId xmlns:a16="http://schemas.microsoft.com/office/drawing/2014/main" id="{4BAEAC5B-CB03-AC4E-9A25-8CBA8E3F29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72235" name="Group 53">
                <a:extLst>
                  <a:ext uri="{FF2B5EF4-FFF2-40B4-BE49-F238E27FC236}">
                    <a16:creationId xmlns:a16="http://schemas.microsoft.com/office/drawing/2014/main" id="{962D6935-A410-5C4C-AA6F-8E302714032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238" name="Group 52">
                  <a:extLst>
                    <a:ext uri="{FF2B5EF4-FFF2-40B4-BE49-F238E27FC236}">
                      <a16:creationId xmlns:a16="http://schemas.microsoft.com/office/drawing/2014/main" id="{BB9623DA-25BC-D846-88D5-D52B261421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72242" name="TextBox 122">
                    <a:extLst>
                      <a:ext uri="{FF2B5EF4-FFF2-40B4-BE49-F238E27FC236}">
                        <a16:creationId xmlns:a16="http://schemas.microsoft.com/office/drawing/2014/main" id="{5677AAF3-F3AC-FC42-82DD-CAF22EE6E2A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2239" name="TextBox 128">
                  <a:extLst>
                    <a:ext uri="{FF2B5EF4-FFF2-40B4-BE49-F238E27FC236}">
                      <a16:creationId xmlns:a16="http://schemas.microsoft.com/office/drawing/2014/main" id="{075361AB-C025-404F-86B3-983548E7177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72203" name="TextBox 359">
              <a:extLst>
                <a:ext uri="{FF2B5EF4-FFF2-40B4-BE49-F238E27FC236}">
                  <a16:creationId xmlns:a16="http://schemas.microsoft.com/office/drawing/2014/main" id="{0239A501-106B-AF49-A7B8-33BA2C4DEC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72204" name="Group 31">
              <a:extLst>
                <a:ext uri="{FF2B5EF4-FFF2-40B4-BE49-F238E27FC236}">
                  <a16:creationId xmlns:a16="http://schemas.microsoft.com/office/drawing/2014/main" id="{CADFC9EB-FA70-9A4E-A018-2CBFC03754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72225" name="Group 28">
                <a:extLst>
                  <a:ext uri="{FF2B5EF4-FFF2-40B4-BE49-F238E27FC236}">
                    <a16:creationId xmlns:a16="http://schemas.microsoft.com/office/drawing/2014/main" id="{770F8655-4C8E-E746-B3C7-3C0BDD4E111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72228" name="Group 24">
                  <a:extLst>
                    <a:ext uri="{FF2B5EF4-FFF2-40B4-BE49-F238E27FC236}">
                      <a16:creationId xmlns:a16="http://schemas.microsoft.com/office/drawing/2014/main" id="{6D2D6336-0B1A-5B45-919D-7E38AC3058E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72232" name="TextBox 171">
                    <a:extLst>
                      <a:ext uri="{FF2B5EF4-FFF2-40B4-BE49-F238E27FC236}">
                        <a16:creationId xmlns:a16="http://schemas.microsoft.com/office/drawing/2014/main" id="{D57E58B6-4C6E-F742-BC13-D60F264D0F0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72229" name="TextBox 177">
                  <a:extLst>
                    <a:ext uri="{FF2B5EF4-FFF2-40B4-BE49-F238E27FC236}">
                      <a16:creationId xmlns:a16="http://schemas.microsoft.com/office/drawing/2014/main" id="{643EF0B0-5CCD-E74B-A6E5-5E97C087F14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72206" name="Group 358">
              <a:extLst>
                <a:ext uri="{FF2B5EF4-FFF2-40B4-BE49-F238E27FC236}">
                  <a16:creationId xmlns:a16="http://schemas.microsoft.com/office/drawing/2014/main" id="{210FB700-2334-D147-A3D4-029CFECC28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72207" name="Group 377">
                <a:extLst>
                  <a:ext uri="{FF2B5EF4-FFF2-40B4-BE49-F238E27FC236}">
                    <a16:creationId xmlns:a16="http://schemas.microsoft.com/office/drawing/2014/main" id="{EC707DCE-3E32-CC46-9DA0-B421EB65E4D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72212" name="TextBox 7">
                  <a:extLst>
                    <a:ext uri="{FF2B5EF4-FFF2-40B4-BE49-F238E27FC236}">
                      <a16:creationId xmlns:a16="http://schemas.microsoft.com/office/drawing/2014/main" id="{58F22D77-ABA6-7740-85B7-44FF00F411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72213" name="Group 390">
                  <a:extLst>
                    <a:ext uri="{FF2B5EF4-FFF2-40B4-BE49-F238E27FC236}">
                      <a16:creationId xmlns:a16="http://schemas.microsoft.com/office/drawing/2014/main" id="{CEF30A51-C4A8-9840-BF60-96758B8A92F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72214" name="TextBox 391">
                    <a:extLst>
                      <a:ext uri="{FF2B5EF4-FFF2-40B4-BE49-F238E27FC236}">
                        <a16:creationId xmlns:a16="http://schemas.microsoft.com/office/drawing/2014/main" id="{375E9C92-0834-D64F-BEFA-FE8AF7A973C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2208" name="TextBox 381">
                <a:extLst>
                  <a:ext uri="{FF2B5EF4-FFF2-40B4-BE49-F238E27FC236}">
                    <a16:creationId xmlns:a16="http://schemas.microsoft.com/office/drawing/2014/main" id="{DE5C69E4-C9D0-1949-81CF-2DA809E933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72210" name="TextBox 384">
                <a:extLst>
                  <a:ext uri="{FF2B5EF4-FFF2-40B4-BE49-F238E27FC236}">
                    <a16:creationId xmlns:a16="http://schemas.microsoft.com/office/drawing/2014/main" id="{888AED70-094E-B04C-9613-D603887DDD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72035" name="Group 223">
            <a:extLst>
              <a:ext uri="{FF2B5EF4-FFF2-40B4-BE49-F238E27FC236}">
                <a16:creationId xmlns:a16="http://schemas.microsoft.com/office/drawing/2014/main" id="{F82E5543-4E3E-5049-A2FF-BC8744BF8578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72045" name="Group 225">
              <a:extLst>
                <a:ext uri="{FF2B5EF4-FFF2-40B4-BE49-F238E27FC236}">
                  <a16:creationId xmlns:a16="http://schemas.microsoft.com/office/drawing/2014/main" id="{A812D5FF-04D0-514E-9714-0CBEF05A78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72168" name="TextBox 380">
                <a:extLst>
                  <a:ext uri="{FF2B5EF4-FFF2-40B4-BE49-F238E27FC236}">
                    <a16:creationId xmlns:a16="http://schemas.microsoft.com/office/drawing/2014/main" id="{492977DD-7BA4-E74F-9C1A-2A0BF53737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46" name="Group 226">
              <a:extLst>
                <a:ext uri="{FF2B5EF4-FFF2-40B4-BE49-F238E27FC236}">
                  <a16:creationId xmlns:a16="http://schemas.microsoft.com/office/drawing/2014/main" id="{1BE46A4A-742A-244C-937A-D6CFFA5F8A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7" name="TextBox 379">
                <a:extLst>
                  <a:ext uri="{FF2B5EF4-FFF2-40B4-BE49-F238E27FC236}">
                    <a16:creationId xmlns:a16="http://schemas.microsoft.com/office/drawing/2014/main" id="{1CF53EEE-2B7D-4B4C-8C68-911430F53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47" name="Group 227">
              <a:extLst>
                <a:ext uri="{FF2B5EF4-FFF2-40B4-BE49-F238E27FC236}">
                  <a16:creationId xmlns:a16="http://schemas.microsoft.com/office/drawing/2014/main" id="{F9961E57-6C80-BA4A-9628-E007D5F1B1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5" name="TextBox 376">
                <a:extLst>
                  <a:ext uri="{FF2B5EF4-FFF2-40B4-BE49-F238E27FC236}">
                    <a16:creationId xmlns:a16="http://schemas.microsoft.com/office/drawing/2014/main" id="{AC2DCD69-B7AE-4244-984E-DACEDBBA37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48" name="Group 228">
              <a:extLst>
                <a:ext uri="{FF2B5EF4-FFF2-40B4-BE49-F238E27FC236}">
                  <a16:creationId xmlns:a16="http://schemas.microsoft.com/office/drawing/2014/main" id="{C0CF5530-5548-F84F-BB94-BD2A521029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3" name="TextBox 374">
                <a:extLst>
                  <a:ext uri="{FF2B5EF4-FFF2-40B4-BE49-F238E27FC236}">
                    <a16:creationId xmlns:a16="http://schemas.microsoft.com/office/drawing/2014/main" id="{7F4CE3E2-C9D2-1546-9F55-28CAB9C801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72049" name="Group 229">
              <a:extLst>
                <a:ext uri="{FF2B5EF4-FFF2-40B4-BE49-F238E27FC236}">
                  <a16:creationId xmlns:a16="http://schemas.microsoft.com/office/drawing/2014/main" id="{B7382910-5313-5F42-93BE-2CA712E29BF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61" name="TextBox 372">
                <a:extLst>
                  <a:ext uri="{FF2B5EF4-FFF2-40B4-BE49-F238E27FC236}">
                    <a16:creationId xmlns:a16="http://schemas.microsoft.com/office/drawing/2014/main" id="{4A33C580-47C7-5343-BF45-0BE5C23282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72050" name="Group 230">
              <a:extLst>
                <a:ext uri="{FF2B5EF4-FFF2-40B4-BE49-F238E27FC236}">
                  <a16:creationId xmlns:a16="http://schemas.microsoft.com/office/drawing/2014/main" id="{D99ABAC5-8859-A544-88CC-CC38E9A850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9" name="TextBox 370">
                <a:extLst>
                  <a:ext uri="{FF2B5EF4-FFF2-40B4-BE49-F238E27FC236}">
                    <a16:creationId xmlns:a16="http://schemas.microsoft.com/office/drawing/2014/main" id="{38C3972D-441B-234C-B667-20BD361F25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72051" name="Group 232">
              <a:extLst>
                <a:ext uri="{FF2B5EF4-FFF2-40B4-BE49-F238E27FC236}">
                  <a16:creationId xmlns:a16="http://schemas.microsoft.com/office/drawing/2014/main" id="{A9FBDA61-ED6E-5F44-B469-310A5700B5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72156" name="TextBox 367">
                <a:extLst>
                  <a:ext uri="{FF2B5EF4-FFF2-40B4-BE49-F238E27FC236}">
                    <a16:creationId xmlns:a16="http://schemas.microsoft.com/office/drawing/2014/main" id="{03CBF85E-D730-8342-B782-A88FA077F0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52" name="Group 233">
              <a:extLst>
                <a:ext uri="{FF2B5EF4-FFF2-40B4-BE49-F238E27FC236}">
                  <a16:creationId xmlns:a16="http://schemas.microsoft.com/office/drawing/2014/main" id="{55BAB967-2180-184A-BB44-885CFC06D6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5" name="TextBox 366">
                <a:extLst>
                  <a:ext uri="{FF2B5EF4-FFF2-40B4-BE49-F238E27FC236}">
                    <a16:creationId xmlns:a16="http://schemas.microsoft.com/office/drawing/2014/main" id="{B265B8F5-C0FB-5347-9A56-DBA7587BEF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2053" name="Group 234">
              <a:extLst>
                <a:ext uri="{FF2B5EF4-FFF2-40B4-BE49-F238E27FC236}">
                  <a16:creationId xmlns:a16="http://schemas.microsoft.com/office/drawing/2014/main" id="{72445218-3F95-FE42-A779-B43C96886B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3" name="TextBox 364">
                <a:extLst>
                  <a:ext uri="{FF2B5EF4-FFF2-40B4-BE49-F238E27FC236}">
                    <a16:creationId xmlns:a16="http://schemas.microsoft.com/office/drawing/2014/main" id="{3250B499-ADA3-1E4B-A8B2-08F7404680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72054" name="Group 236">
              <a:extLst>
                <a:ext uri="{FF2B5EF4-FFF2-40B4-BE49-F238E27FC236}">
                  <a16:creationId xmlns:a16="http://schemas.microsoft.com/office/drawing/2014/main" id="{C216B41D-5BEF-2046-8862-B4C6FDAD8A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9" name="TextBox 360">
                <a:extLst>
                  <a:ext uri="{FF2B5EF4-FFF2-40B4-BE49-F238E27FC236}">
                    <a16:creationId xmlns:a16="http://schemas.microsoft.com/office/drawing/2014/main" id="{3D5B6942-34E0-604C-9E60-EE823111BD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51" name="TextBox 362">
                <a:extLst>
                  <a:ext uri="{FF2B5EF4-FFF2-40B4-BE49-F238E27FC236}">
                    <a16:creationId xmlns:a16="http://schemas.microsoft.com/office/drawing/2014/main" id="{B7A7CD80-24A0-6745-B998-7267B61C95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72055" name="TextBox 237">
              <a:extLst>
                <a:ext uri="{FF2B5EF4-FFF2-40B4-BE49-F238E27FC236}">
                  <a16:creationId xmlns:a16="http://schemas.microsoft.com/office/drawing/2014/main" id="{2E35B6AD-A188-8247-BF8E-65C56D3ABF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72057" name="Group 239">
              <a:extLst>
                <a:ext uri="{FF2B5EF4-FFF2-40B4-BE49-F238E27FC236}">
                  <a16:creationId xmlns:a16="http://schemas.microsoft.com/office/drawing/2014/main" id="{9E536D5A-AACE-6F45-9313-F298460D75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5" name="TextBox 353">
                <a:extLst>
                  <a:ext uri="{FF2B5EF4-FFF2-40B4-BE49-F238E27FC236}">
                    <a16:creationId xmlns:a16="http://schemas.microsoft.com/office/drawing/2014/main" id="{2F7FDAFB-8721-FD41-B17F-A6E06C080F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7" name="TextBox 356">
                <a:extLst>
                  <a:ext uri="{FF2B5EF4-FFF2-40B4-BE49-F238E27FC236}">
                    <a16:creationId xmlns:a16="http://schemas.microsoft.com/office/drawing/2014/main" id="{15D9C924-9B31-8A41-94BF-E792531B2E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58" name="Group 240">
              <a:extLst>
                <a:ext uri="{FF2B5EF4-FFF2-40B4-BE49-F238E27FC236}">
                  <a16:creationId xmlns:a16="http://schemas.microsoft.com/office/drawing/2014/main" id="{D2AE9B0A-CFBB-0A45-B463-7CA66EE8EF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9" name="TextBox 347">
                <a:extLst>
                  <a:ext uri="{FF2B5EF4-FFF2-40B4-BE49-F238E27FC236}">
                    <a16:creationId xmlns:a16="http://schemas.microsoft.com/office/drawing/2014/main" id="{5DDADFA2-040C-9A49-928D-7B88F1C9A3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41" name="TextBox 349">
                <a:extLst>
                  <a:ext uri="{FF2B5EF4-FFF2-40B4-BE49-F238E27FC236}">
                    <a16:creationId xmlns:a16="http://schemas.microsoft.com/office/drawing/2014/main" id="{048340DD-B87B-0B44-A6DC-5AAEE8647B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59" name="Group 241">
              <a:extLst>
                <a:ext uri="{FF2B5EF4-FFF2-40B4-BE49-F238E27FC236}">
                  <a16:creationId xmlns:a16="http://schemas.microsoft.com/office/drawing/2014/main" id="{0CEEBF8B-A5E4-FE4D-8CF9-4E8D8A57AF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5" name="TextBox 343">
                <a:extLst>
                  <a:ext uri="{FF2B5EF4-FFF2-40B4-BE49-F238E27FC236}">
                    <a16:creationId xmlns:a16="http://schemas.microsoft.com/office/drawing/2014/main" id="{8DA31431-AFEC-9144-A7EA-3AD8F158D5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60" name="Group 243">
              <a:extLst>
                <a:ext uri="{FF2B5EF4-FFF2-40B4-BE49-F238E27FC236}">
                  <a16:creationId xmlns:a16="http://schemas.microsoft.com/office/drawing/2014/main" id="{A67CC4B8-0FA1-544C-8F42-B41CDB359B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3" name="TextBox 341">
                <a:extLst>
                  <a:ext uri="{FF2B5EF4-FFF2-40B4-BE49-F238E27FC236}">
                    <a16:creationId xmlns:a16="http://schemas.microsoft.com/office/drawing/2014/main" id="{05631A28-2481-4B49-B9D2-8BC403373A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1" name="Group 244">
              <a:extLst>
                <a:ext uri="{FF2B5EF4-FFF2-40B4-BE49-F238E27FC236}">
                  <a16:creationId xmlns:a16="http://schemas.microsoft.com/office/drawing/2014/main" id="{461D0225-F9D0-B54C-AFE8-80B2D74D8B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31" name="TextBox 339">
                <a:extLst>
                  <a:ext uri="{FF2B5EF4-FFF2-40B4-BE49-F238E27FC236}">
                    <a16:creationId xmlns:a16="http://schemas.microsoft.com/office/drawing/2014/main" id="{282D5EE7-DDC2-2E4F-A049-9D29AC30CB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2" name="Group 245">
              <a:extLst>
                <a:ext uri="{FF2B5EF4-FFF2-40B4-BE49-F238E27FC236}">
                  <a16:creationId xmlns:a16="http://schemas.microsoft.com/office/drawing/2014/main" id="{6C812794-4902-6844-B069-FF25DE18D1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72128" name="TextBox 335">
                <a:extLst>
                  <a:ext uri="{FF2B5EF4-FFF2-40B4-BE49-F238E27FC236}">
                    <a16:creationId xmlns:a16="http://schemas.microsoft.com/office/drawing/2014/main" id="{4849BCCF-6FE3-524F-9647-313CCC1592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63" name="Group 249">
              <a:extLst>
                <a:ext uri="{FF2B5EF4-FFF2-40B4-BE49-F238E27FC236}">
                  <a16:creationId xmlns:a16="http://schemas.microsoft.com/office/drawing/2014/main" id="{E5E1FD08-5635-D94E-A55A-A01ABD73ED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7" name="TextBox 316">
                <a:extLst>
                  <a:ext uri="{FF2B5EF4-FFF2-40B4-BE49-F238E27FC236}">
                    <a16:creationId xmlns:a16="http://schemas.microsoft.com/office/drawing/2014/main" id="{DF876883-C415-C84B-820E-2095ECA3D9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4" name="Group 251">
              <a:extLst>
                <a:ext uri="{FF2B5EF4-FFF2-40B4-BE49-F238E27FC236}">
                  <a16:creationId xmlns:a16="http://schemas.microsoft.com/office/drawing/2014/main" id="{5A987EFA-1222-0F48-923A-5CAFB59238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5" name="TextBox 314">
                <a:extLst>
                  <a:ext uri="{FF2B5EF4-FFF2-40B4-BE49-F238E27FC236}">
                    <a16:creationId xmlns:a16="http://schemas.microsoft.com/office/drawing/2014/main" id="{200F5823-0C8D-4C42-AA00-E7C8EB2297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2065" name="Group 252">
              <a:extLst>
                <a:ext uri="{FF2B5EF4-FFF2-40B4-BE49-F238E27FC236}">
                  <a16:creationId xmlns:a16="http://schemas.microsoft.com/office/drawing/2014/main" id="{F9EF8CDF-A7CB-A54B-9601-742FF682F2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3" name="TextBox 312">
                <a:extLst>
                  <a:ext uri="{FF2B5EF4-FFF2-40B4-BE49-F238E27FC236}">
                    <a16:creationId xmlns:a16="http://schemas.microsoft.com/office/drawing/2014/main" id="{92F95619-3054-C841-9AC7-8099D2FA97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66" name="Group 253">
              <a:extLst>
                <a:ext uri="{FF2B5EF4-FFF2-40B4-BE49-F238E27FC236}">
                  <a16:creationId xmlns:a16="http://schemas.microsoft.com/office/drawing/2014/main" id="{673DED52-9519-1846-B415-4A5CA01AE7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21" name="TextBox 310">
                <a:extLst>
                  <a:ext uri="{FF2B5EF4-FFF2-40B4-BE49-F238E27FC236}">
                    <a16:creationId xmlns:a16="http://schemas.microsoft.com/office/drawing/2014/main" id="{47D72BBA-ACE9-B34E-A5E1-B9DD88B291C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2067" name="Group 254">
              <a:extLst>
                <a:ext uri="{FF2B5EF4-FFF2-40B4-BE49-F238E27FC236}">
                  <a16:creationId xmlns:a16="http://schemas.microsoft.com/office/drawing/2014/main" id="{05B30B3E-1FE6-E745-92D4-6A1B730AD3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19" name="TextBox 308">
                <a:extLst>
                  <a:ext uri="{FF2B5EF4-FFF2-40B4-BE49-F238E27FC236}">
                    <a16:creationId xmlns:a16="http://schemas.microsoft.com/office/drawing/2014/main" id="{65BEFCB7-C375-B94C-9422-7A0D4EBC82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68" name="Group 255">
              <a:extLst>
                <a:ext uri="{FF2B5EF4-FFF2-40B4-BE49-F238E27FC236}">
                  <a16:creationId xmlns:a16="http://schemas.microsoft.com/office/drawing/2014/main" id="{C6F77787-D14E-8E4F-86B4-D4C63049D8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72116" name="TextBox 305">
                <a:extLst>
                  <a:ext uri="{FF2B5EF4-FFF2-40B4-BE49-F238E27FC236}">
                    <a16:creationId xmlns:a16="http://schemas.microsoft.com/office/drawing/2014/main" id="{F65C4CD7-6EED-6344-B60A-CDF215F779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69" name="Group 256">
              <a:extLst>
                <a:ext uri="{FF2B5EF4-FFF2-40B4-BE49-F238E27FC236}">
                  <a16:creationId xmlns:a16="http://schemas.microsoft.com/office/drawing/2014/main" id="{528490A8-65B8-4A41-B5AB-F2D41D66E8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72114" name="TextBox 303">
                <a:extLst>
                  <a:ext uri="{FF2B5EF4-FFF2-40B4-BE49-F238E27FC236}">
                    <a16:creationId xmlns:a16="http://schemas.microsoft.com/office/drawing/2014/main" id="{A369B62B-8D94-0745-B095-D49476C3E3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0" name="Group 257">
              <a:extLst>
                <a:ext uri="{FF2B5EF4-FFF2-40B4-BE49-F238E27FC236}">
                  <a16:creationId xmlns:a16="http://schemas.microsoft.com/office/drawing/2014/main" id="{2C8E2A36-3961-D945-8AAA-C4735A9E162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72112" name="TextBox 301">
                <a:extLst>
                  <a:ext uri="{FF2B5EF4-FFF2-40B4-BE49-F238E27FC236}">
                    <a16:creationId xmlns:a16="http://schemas.microsoft.com/office/drawing/2014/main" id="{61CE05FC-8FF5-8D44-800D-68EFA9C1D3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1" name="Group 258">
              <a:extLst>
                <a:ext uri="{FF2B5EF4-FFF2-40B4-BE49-F238E27FC236}">
                  <a16:creationId xmlns:a16="http://schemas.microsoft.com/office/drawing/2014/main" id="{3B4DF92B-36CD-404D-B64F-2592EC0B5F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72106" name="Group 295">
                <a:extLst>
                  <a:ext uri="{FF2B5EF4-FFF2-40B4-BE49-F238E27FC236}">
                    <a16:creationId xmlns:a16="http://schemas.microsoft.com/office/drawing/2014/main" id="{E2C80057-3E7C-F744-9EDD-D55A71E750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72110" name="TextBox 299">
                  <a:extLst>
                    <a:ext uri="{FF2B5EF4-FFF2-40B4-BE49-F238E27FC236}">
                      <a16:creationId xmlns:a16="http://schemas.microsoft.com/office/drawing/2014/main" id="{5DB2F4F1-C5A8-F24F-A5D9-90458D73CE9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107" name="Group 296">
                <a:extLst>
                  <a:ext uri="{FF2B5EF4-FFF2-40B4-BE49-F238E27FC236}">
                    <a16:creationId xmlns:a16="http://schemas.microsoft.com/office/drawing/2014/main" id="{769BBD8A-B35B-564C-9387-476121E7D9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72108" name="TextBox 297">
                  <a:extLst>
                    <a:ext uri="{FF2B5EF4-FFF2-40B4-BE49-F238E27FC236}">
                      <a16:creationId xmlns:a16="http://schemas.microsoft.com/office/drawing/2014/main" id="{64C542AA-AA38-F74F-9F8B-AC6986EA74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2072" name="Group 259">
              <a:extLst>
                <a:ext uri="{FF2B5EF4-FFF2-40B4-BE49-F238E27FC236}">
                  <a16:creationId xmlns:a16="http://schemas.microsoft.com/office/drawing/2014/main" id="{DCE5BF0A-D195-FE4B-96F3-6DD2FA3A97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105" name="TextBox 294">
                <a:extLst>
                  <a:ext uri="{FF2B5EF4-FFF2-40B4-BE49-F238E27FC236}">
                    <a16:creationId xmlns:a16="http://schemas.microsoft.com/office/drawing/2014/main" id="{7706CE30-C8F3-5349-9ABE-1D114FC600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73" name="Group 260">
              <a:extLst>
                <a:ext uri="{FF2B5EF4-FFF2-40B4-BE49-F238E27FC236}">
                  <a16:creationId xmlns:a16="http://schemas.microsoft.com/office/drawing/2014/main" id="{F817E739-F979-C04B-A350-E1052CC67A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72102" name="TextBox 291">
                <a:extLst>
                  <a:ext uri="{FF2B5EF4-FFF2-40B4-BE49-F238E27FC236}">
                    <a16:creationId xmlns:a16="http://schemas.microsoft.com/office/drawing/2014/main" id="{3F04A8EA-FCEB-A94B-98F7-21B2738653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4" name="Group 261">
              <a:extLst>
                <a:ext uri="{FF2B5EF4-FFF2-40B4-BE49-F238E27FC236}">
                  <a16:creationId xmlns:a16="http://schemas.microsoft.com/office/drawing/2014/main" id="{13D2B723-7952-5649-9C9F-32A3B2A7B8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72100" name="TextBox 289">
                <a:extLst>
                  <a:ext uri="{FF2B5EF4-FFF2-40B4-BE49-F238E27FC236}">
                    <a16:creationId xmlns:a16="http://schemas.microsoft.com/office/drawing/2014/main" id="{0E6D0226-5724-D94C-ACCE-A982B61C76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5" name="Group 262">
              <a:extLst>
                <a:ext uri="{FF2B5EF4-FFF2-40B4-BE49-F238E27FC236}">
                  <a16:creationId xmlns:a16="http://schemas.microsoft.com/office/drawing/2014/main" id="{F4029BF9-2998-8241-AEA0-B8120943CE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099" name="TextBox 288">
                <a:extLst>
                  <a:ext uri="{FF2B5EF4-FFF2-40B4-BE49-F238E27FC236}">
                    <a16:creationId xmlns:a16="http://schemas.microsoft.com/office/drawing/2014/main" id="{9AEBB2A2-8989-9049-B855-5C00AF98FA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76" name="Group 263">
              <a:extLst>
                <a:ext uri="{FF2B5EF4-FFF2-40B4-BE49-F238E27FC236}">
                  <a16:creationId xmlns:a16="http://schemas.microsoft.com/office/drawing/2014/main" id="{A210143E-448D-BC45-B9B8-E4905334EC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2097" name="TextBox 286">
                <a:extLst>
                  <a:ext uri="{FF2B5EF4-FFF2-40B4-BE49-F238E27FC236}">
                    <a16:creationId xmlns:a16="http://schemas.microsoft.com/office/drawing/2014/main" id="{3D96B8D6-1202-CC4B-8BB0-786F4AB97A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2077" name="Group 264">
              <a:extLst>
                <a:ext uri="{FF2B5EF4-FFF2-40B4-BE49-F238E27FC236}">
                  <a16:creationId xmlns:a16="http://schemas.microsoft.com/office/drawing/2014/main" id="{31685320-0992-3D47-BAD1-7379F1AADD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72094" name="TextBox 283">
                <a:extLst>
                  <a:ext uri="{FF2B5EF4-FFF2-40B4-BE49-F238E27FC236}">
                    <a16:creationId xmlns:a16="http://schemas.microsoft.com/office/drawing/2014/main" id="{5D0819F0-BA41-664D-855B-DCAEE28E6D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8" name="Group 265">
              <a:extLst>
                <a:ext uri="{FF2B5EF4-FFF2-40B4-BE49-F238E27FC236}">
                  <a16:creationId xmlns:a16="http://schemas.microsoft.com/office/drawing/2014/main" id="{7296E45B-DB7E-2840-ABC6-31F5B68CCE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72092" name="TextBox 280">
                <a:extLst>
                  <a:ext uri="{FF2B5EF4-FFF2-40B4-BE49-F238E27FC236}">
                    <a16:creationId xmlns:a16="http://schemas.microsoft.com/office/drawing/2014/main" id="{E8B65CB3-AF23-FF45-AF6D-4CBD2534F3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79" name="Group 266">
              <a:extLst>
                <a:ext uri="{FF2B5EF4-FFF2-40B4-BE49-F238E27FC236}">
                  <a16:creationId xmlns:a16="http://schemas.microsoft.com/office/drawing/2014/main" id="{E015AF7F-E414-A241-B5F8-AB649AD13E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72090" name="TextBox 278">
                <a:extLst>
                  <a:ext uri="{FF2B5EF4-FFF2-40B4-BE49-F238E27FC236}">
                    <a16:creationId xmlns:a16="http://schemas.microsoft.com/office/drawing/2014/main" id="{69372D90-CE70-9A45-B77B-E0362411FE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72080" name="Group 267">
              <a:extLst>
                <a:ext uri="{FF2B5EF4-FFF2-40B4-BE49-F238E27FC236}">
                  <a16:creationId xmlns:a16="http://schemas.microsoft.com/office/drawing/2014/main" id="{D5C8C9BD-A4A3-7D4B-8D03-3F4CEC3380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72084" name="Group 272">
                <a:extLst>
                  <a:ext uri="{FF2B5EF4-FFF2-40B4-BE49-F238E27FC236}">
                    <a16:creationId xmlns:a16="http://schemas.microsoft.com/office/drawing/2014/main" id="{EA025AA7-1271-6D42-A8C8-33B23054EB8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2085" name="Group 273">
                <a:extLst>
                  <a:ext uri="{FF2B5EF4-FFF2-40B4-BE49-F238E27FC236}">
                    <a16:creationId xmlns:a16="http://schemas.microsoft.com/office/drawing/2014/main" id="{6A4170A8-B04D-784C-987A-E5D40D8DA4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72086" name="TextBox 274">
                  <a:extLst>
                    <a:ext uri="{FF2B5EF4-FFF2-40B4-BE49-F238E27FC236}">
                      <a16:creationId xmlns:a16="http://schemas.microsoft.com/office/drawing/2014/main" id="{8548DAC2-6558-3847-AF26-44BA1A0D33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72081" name="Group 268">
              <a:extLst>
                <a:ext uri="{FF2B5EF4-FFF2-40B4-BE49-F238E27FC236}">
                  <a16:creationId xmlns:a16="http://schemas.microsoft.com/office/drawing/2014/main" id="{DAF61576-A00F-0C41-8171-FBA9F750DF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72082" name="TextBox 270">
                <a:extLst>
                  <a:ext uri="{FF2B5EF4-FFF2-40B4-BE49-F238E27FC236}">
                    <a16:creationId xmlns:a16="http://schemas.microsoft.com/office/drawing/2014/main" id="{B19AC580-AB8C-444D-9B9D-7843C183E2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72036" name="Group 404">
            <a:extLst>
              <a:ext uri="{FF2B5EF4-FFF2-40B4-BE49-F238E27FC236}">
                <a16:creationId xmlns:a16="http://schemas.microsoft.com/office/drawing/2014/main" id="{3871A8E6-C615-EC45-A003-69642F8E910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72039" name="TextBox 405">
              <a:extLst>
                <a:ext uri="{FF2B5EF4-FFF2-40B4-BE49-F238E27FC236}">
                  <a16:creationId xmlns:a16="http://schemas.microsoft.com/office/drawing/2014/main" id="{2331A826-B580-BC46-BE67-582D735381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72042" name="TextBox 411">
              <a:extLst>
                <a:ext uri="{FF2B5EF4-FFF2-40B4-BE49-F238E27FC236}">
                  <a16:creationId xmlns:a16="http://schemas.microsoft.com/office/drawing/2014/main" id="{2C1AB4F7-8F73-1041-8A6D-A8CCDAB14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2044" name="TextBox 413">
              <a:extLst>
                <a:ext uri="{FF2B5EF4-FFF2-40B4-BE49-F238E27FC236}">
                  <a16:creationId xmlns:a16="http://schemas.microsoft.com/office/drawing/2014/main" id="{BA443A39-A634-D642-AE45-D1052CA980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4314825" y="2862263"/>
            <a:ext cx="463550" cy="882650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2038" name="TextBox 1">
            <a:extLst>
              <a:ext uri="{FF2B5EF4-FFF2-40B4-BE49-F238E27FC236}">
                <a16:creationId xmlns:a16="http://schemas.microsoft.com/office/drawing/2014/main" id="{E8FAFAC7-B4CC-C345-A405-F8F352B47F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2862264"/>
            <a:ext cx="7127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Port_0</a:t>
            </a: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Title 1">
            <a:extLst>
              <a:ext uri="{FF2B5EF4-FFF2-40B4-BE49-F238E27FC236}">
                <a16:creationId xmlns:a16="http://schemas.microsoft.com/office/drawing/2014/main" id="{A571D237-B3DE-6E4E-ACAF-8C6C19813890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simple shift register</a:t>
            </a:r>
          </a:p>
        </p:txBody>
      </p:sp>
      <p:grpSp>
        <p:nvGrpSpPr>
          <p:cNvPr id="64514" name="Group 2">
            <a:extLst>
              <a:ext uri="{FF2B5EF4-FFF2-40B4-BE49-F238E27FC236}">
                <a16:creationId xmlns:a16="http://schemas.microsoft.com/office/drawing/2014/main" id="{A21A8F49-172A-474B-AC54-C8D2F9B9BD34}"/>
              </a:ext>
            </a:extLst>
          </p:cNvPr>
          <p:cNvGrpSpPr>
            <a:grpSpLocks/>
          </p:cNvGrpSpPr>
          <p:nvPr/>
        </p:nvGrpSpPr>
        <p:grpSpPr bwMode="auto">
          <a:xfrm>
            <a:off x="2430463" y="4433889"/>
            <a:ext cx="6351408" cy="2003425"/>
            <a:chOff x="1471047" y="4473575"/>
            <a:chExt cx="5949400" cy="1876950"/>
          </a:xfrm>
        </p:grpSpPr>
        <p:sp>
          <p:nvSpPr>
            <p:cNvPr id="64569" name="Rectangle 5">
              <a:extLst>
                <a:ext uri="{FF2B5EF4-FFF2-40B4-BE49-F238E27FC236}">
                  <a16:creationId xmlns:a16="http://schemas.microsoft.com/office/drawing/2014/main" id="{6DBF8496-0F4C-5344-B215-E0CCC6214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78642" y="4725988"/>
              <a:ext cx="66675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70" name="Rectangle 6">
              <a:extLst>
                <a:ext uri="{FF2B5EF4-FFF2-40B4-BE49-F238E27FC236}">
                  <a16:creationId xmlns:a16="http://schemas.microsoft.com/office/drawing/2014/main" id="{D0E32B46-E82B-7B46-B4FE-53E5EBDE8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71" name="Rectangle 7">
              <a:extLst>
                <a:ext uri="{FF2B5EF4-FFF2-40B4-BE49-F238E27FC236}">
                  <a16:creationId xmlns:a16="http://schemas.microsoft.com/office/drawing/2014/main" id="{60D52D6D-20CB-F943-B8BA-922B335DFE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39017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72" name="Line 8">
              <a:extLst>
                <a:ext uri="{FF2B5EF4-FFF2-40B4-BE49-F238E27FC236}">
                  <a16:creationId xmlns:a16="http://schemas.microsoft.com/office/drawing/2014/main" id="{385E6B1B-1BE1-6041-B21C-C74519A6B3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754892" y="543083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3" name="Freeform 9">
              <a:extLst>
                <a:ext uri="{FF2B5EF4-FFF2-40B4-BE49-F238E27FC236}">
                  <a16:creationId xmlns:a16="http://schemas.microsoft.com/office/drawing/2014/main" id="{4BC30D71-C834-4744-B95B-E2121FA7BB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1192" y="5526087"/>
              <a:ext cx="1065213" cy="824438"/>
            </a:xfrm>
            <a:custGeom>
              <a:avLst/>
              <a:gdLst>
                <a:gd name="T0" fmla="*/ 2147483646 w 1344"/>
                <a:gd name="T1" fmla="*/ 0 h 1031"/>
                <a:gd name="T2" fmla="*/ 2147483646 w 1344"/>
                <a:gd name="T3" fmla="*/ 0 h 1031"/>
                <a:gd name="T4" fmla="*/ 2147483646 w 1344"/>
                <a:gd name="T5" fmla="*/ 2147483646 h 1031"/>
                <a:gd name="T6" fmla="*/ 0 w 134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344"/>
                <a:gd name="T13" fmla="*/ 0 h 1031"/>
                <a:gd name="T14" fmla="*/ 1344 w 134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344" h="1031">
                  <a:moveTo>
                    <a:pt x="1344" y="0"/>
                  </a:moveTo>
                  <a:lnTo>
                    <a:pt x="1008" y="0"/>
                  </a:lnTo>
                  <a:lnTo>
                    <a:pt x="1008" y="1031"/>
                  </a:lnTo>
                  <a:lnTo>
                    <a:pt x="0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4" name="Freeform 10">
              <a:extLst>
                <a:ext uri="{FF2B5EF4-FFF2-40B4-BE49-F238E27FC236}">
                  <a16:creationId xmlns:a16="http://schemas.microsoft.com/office/drawing/2014/main" id="{1631B3B6-25EC-4445-A442-82F7B780C5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93908" y="5543959"/>
              <a:ext cx="1123950" cy="806566"/>
            </a:xfrm>
            <a:custGeom>
              <a:avLst/>
              <a:gdLst>
                <a:gd name="T0" fmla="*/ 0 w 1704"/>
                <a:gd name="T1" fmla="*/ 0 h 1031"/>
                <a:gd name="T2" fmla="*/ 2147483646 w 1704"/>
                <a:gd name="T3" fmla="*/ 0 h 1031"/>
                <a:gd name="T4" fmla="*/ 2147483646 w 1704"/>
                <a:gd name="T5" fmla="*/ 2147483646 h 1031"/>
                <a:gd name="T6" fmla="*/ 2147483646 w 1704"/>
                <a:gd name="T7" fmla="*/ 2147483646 h 103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704"/>
                <a:gd name="T13" fmla="*/ 0 h 1031"/>
                <a:gd name="T14" fmla="*/ 1704 w 1704"/>
                <a:gd name="T15" fmla="*/ 1031 h 103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704" h="1031">
                  <a:moveTo>
                    <a:pt x="0" y="0"/>
                  </a:moveTo>
                  <a:lnTo>
                    <a:pt x="696" y="0"/>
                  </a:lnTo>
                  <a:lnTo>
                    <a:pt x="696" y="1031"/>
                  </a:lnTo>
                  <a:lnTo>
                    <a:pt x="1704" y="1031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5" name="Line 11">
              <a:extLst>
                <a:ext uri="{FF2B5EF4-FFF2-40B4-BE49-F238E27FC236}">
                  <a16:creationId xmlns:a16="http://schemas.microsoft.com/office/drawing/2014/main" id="{004D3D8E-F80B-5347-A0C9-DF9BE6451A0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11942" y="5527674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6" name="Line 12">
              <a:extLst>
                <a:ext uri="{FF2B5EF4-FFF2-40B4-BE49-F238E27FC236}">
                  <a16:creationId xmlns:a16="http://schemas.microsoft.com/office/drawing/2014/main" id="{891E88B7-B898-E943-8AFD-812D593BD1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88068" y="4992688"/>
              <a:ext cx="13905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7" name="Line 13">
              <a:extLst>
                <a:ext uri="{FF2B5EF4-FFF2-40B4-BE49-F238E27FC236}">
                  <a16:creationId xmlns:a16="http://schemas.microsoft.com/office/drawing/2014/main" id="{B1CEA091-2B49-6B44-9BBB-34778B822C7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945392" y="4992688"/>
              <a:ext cx="1751013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8" name="Line 14">
              <a:extLst>
                <a:ext uri="{FF2B5EF4-FFF2-40B4-BE49-F238E27FC236}">
                  <a16:creationId xmlns:a16="http://schemas.microsoft.com/office/drawing/2014/main" id="{1AB32D6D-BE10-6540-B7BF-E4E5CE696A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4992688"/>
              <a:ext cx="8001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79" name="Line 15">
              <a:extLst>
                <a:ext uri="{FF2B5EF4-FFF2-40B4-BE49-F238E27FC236}">
                  <a16:creationId xmlns:a16="http://schemas.microsoft.com/office/drawing/2014/main" id="{2BA13C22-DC48-854A-A52A-5CB1E4EF33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382205" y="5527674"/>
              <a:ext cx="80010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0" name="Rectangle 17">
              <a:extLst>
                <a:ext uri="{FF2B5EF4-FFF2-40B4-BE49-F238E27FC236}">
                  <a16:creationId xmlns:a16="http://schemas.microsoft.com/office/drawing/2014/main" id="{D75F68A0-44C4-CA40-B718-272D872370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40605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81" name="Rectangle 18">
              <a:extLst>
                <a:ext uri="{FF2B5EF4-FFF2-40B4-BE49-F238E27FC236}">
                  <a16:creationId xmlns:a16="http://schemas.microsoft.com/office/drawing/2014/main" id="{85971989-714B-B04E-97A8-424235FC3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480" y="4473575"/>
              <a:ext cx="53605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Master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82" name="Rectangle 19">
              <a:extLst>
                <a:ext uri="{FF2B5EF4-FFF2-40B4-BE49-F238E27FC236}">
                  <a16:creationId xmlns:a16="http://schemas.microsoft.com/office/drawing/2014/main" id="{A75D18E9-3492-D24D-AE43-26C2C08EE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51980" y="4473575"/>
              <a:ext cx="475989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Slave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83" name="Rectangle 20">
              <a:extLst>
                <a:ext uri="{FF2B5EF4-FFF2-40B4-BE49-F238E27FC236}">
                  <a16:creationId xmlns:a16="http://schemas.microsoft.com/office/drawing/2014/main" id="{446E1F89-E17C-DF43-8A0B-A52945DF55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79032" y="4910138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84" name="Rectangle 21">
              <a:extLst>
                <a:ext uri="{FF2B5EF4-FFF2-40B4-BE49-F238E27FC236}">
                  <a16:creationId xmlns:a16="http://schemas.microsoft.com/office/drawing/2014/main" id="{30860DAB-6C3C-3E4B-BFFD-A0B5E5C041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1047" y="5437188"/>
              <a:ext cx="50752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85" name="Rectangle 22">
              <a:extLst>
                <a:ext uri="{FF2B5EF4-FFF2-40B4-BE49-F238E27FC236}">
                  <a16:creationId xmlns:a16="http://schemas.microsoft.com/office/drawing/2014/main" id="{5A3242BC-F6E1-0B43-83FD-E718ACA853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49085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86" name="Line 23">
              <a:extLst>
                <a:ext uri="{FF2B5EF4-FFF2-40B4-BE49-F238E27FC236}">
                  <a16:creationId xmlns:a16="http://schemas.microsoft.com/office/drawing/2014/main" id="{F4D2B899-43E7-3D49-80BD-8B20564C079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46957" y="5449888"/>
              <a:ext cx="9525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87" name="Line 25">
              <a:extLst>
                <a:ext uri="{FF2B5EF4-FFF2-40B4-BE49-F238E27FC236}">
                  <a16:creationId xmlns:a16="http://schemas.microsoft.com/office/drawing/2014/main" id="{8FB8DF3C-1E0A-8647-88F0-C974F0ECFF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3084381" y="6350525"/>
              <a:ext cx="164424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4588" name="Group 1">
              <a:extLst>
                <a:ext uri="{FF2B5EF4-FFF2-40B4-BE49-F238E27FC236}">
                  <a16:creationId xmlns:a16="http://schemas.microsoft.com/office/drawing/2014/main" id="{FB8D3F5A-2729-3F4B-A905-BC80EB6B6DE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34847" y="5400656"/>
              <a:ext cx="376238" cy="265113"/>
              <a:chOff x="990600" y="5638800"/>
              <a:chExt cx="376238" cy="265113"/>
            </a:xfrm>
          </p:grpSpPr>
          <p:sp>
            <p:nvSpPr>
              <p:cNvPr id="64603" name="Freeform 26">
                <a:extLst>
                  <a:ext uri="{FF2B5EF4-FFF2-40B4-BE49-F238E27FC236}">
                    <a16:creationId xmlns:a16="http://schemas.microsoft.com/office/drawing/2014/main" id="{39C9C00B-7B5E-554E-AA50-D43B12DC21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90600" y="5638800"/>
                <a:ext cx="285750" cy="265113"/>
              </a:xfrm>
              <a:custGeom>
                <a:avLst/>
                <a:gdLst>
                  <a:gd name="T0" fmla="*/ 2147483646 w 360"/>
                  <a:gd name="T1" fmla="*/ 2147483646 h 336"/>
                  <a:gd name="T2" fmla="*/ 0 w 360"/>
                  <a:gd name="T3" fmla="*/ 2147483646 h 336"/>
                  <a:gd name="T4" fmla="*/ 0 w 360"/>
                  <a:gd name="T5" fmla="*/ 0 h 336"/>
                  <a:gd name="T6" fmla="*/ 2147483646 w 360"/>
                  <a:gd name="T7" fmla="*/ 2147483646 h 33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60"/>
                  <a:gd name="T13" fmla="*/ 0 h 336"/>
                  <a:gd name="T14" fmla="*/ 360 w 360"/>
                  <a:gd name="T15" fmla="*/ 336 h 3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60" h="336">
                    <a:moveTo>
                      <a:pt x="360" y="168"/>
                    </a:moveTo>
                    <a:lnTo>
                      <a:pt x="0" y="336"/>
                    </a:lnTo>
                    <a:lnTo>
                      <a:pt x="0" y="0"/>
                    </a:lnTo>
                    <a:lnTo>
                      <a:pt x="360" y="168"/>
                    </a:lnTo>
                    <a:close/>
                  </a:path>
                </a:pathLst>
              </a:custGeom>
              <a:solidFill>
                <a:srgbClr val="FFFFFF"/>
              </a:solidFill>
              <a:ln w="2857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4604" name="Freeform 28">
                <a:extLst>
                  <a:ext uri="{FF2B5EF4-FFF2-40B4-BE49-F238E27FC236}">
                    <a16:creationId xmlns:a16="http://schemas.microsoft.com/office/drawing/2014/main" id="{6B7A4DBE-D609-4647-A9D2-480B845FF5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81113" y="5727700"/>
                <a:ext cx="85725" cy="87313"/>
              </a:xfrm>
              <a:custGeom>
                <a:avLst/>
                <a:gdLst>
                  <a:gd name="T0" fmla="*/ 2147483646 w 109"/>
                  <a:gd name="T1" fmla="*/ 0 h 109"/>
                  <a:gd name="T2" fmla="*/ 2147483646 w 109"/>
                  <a:gd name="T3" fmla="*/ 2147483646 h 109"/>
                  <a:gd name="T4" fmla="*/ 2147483646 w 109"/>
                  <a:gd name="T5" fmla="*/ 2147483646 h 109"/>
                  <a:gd name="T6" fmla="*/ 2147483646 w 109"/>
                  <a:gd name="T7" fmla="*/ 2147483646 h 109"/>
                  <a:gd name="T8" fmla="*/ 2147483646 w 109"/>
                  <a:gd name="T9" fmla="*/ 2147483646 h 109"/>
                  <a:gd name="T10" fmla="*/ 2147483646 w 109"/>
                  <a:gd name="T11" fmla="*/ 2147483646 h 109"/>
                  <a:gd name="T12" fmla="*/ 2147483646 w 109"/>
                  <a:gd name="T13" fmla="*/ 2147483646 h 109"/>
                  <a:gd name="T14" fmla="*/ 2147483646 w 109"/>
                  <a:gd name="T15" fmla="*/ 2147483646 h 109"/>
                  <a:gd name="T16" fmla="*/ 0 w 109"/>
                  <a:gd name="T17" fmla="*/ 2147483646 h 109"/>
                  <a:gd name="T18" fmla="*/ 0 w 109"/>
                  <a:gd name="T19" fmla="*/ 2147483646 h 109"/>
                  <a:gd name="T20" fmla="*/ 0 w 109"/>
                  <a:gd name="T21" fmla="*/ 2147483646 h 109"/>
                  <a:gd name="T22" fmla="*/ 0 w 109"/>
                  <a:gd name="T23" fmla="*/ 2147483646 h 109"/>
                  <a:gd name="T24" fmla="*/ 0 w 109"/>
                  <a:gd name="T25" fmla="*/ 2147483646 h 109"/>
                  <a:gd name="T26" fmla="*/ 2147483646 w 109"/>
                  <a:gd name="T27" fmla="*/ 2147483646 h 109"/>
                  <a:gd name="T28" fmla="*/ 2147483646 w 109"/>
                  <a:gd name="T29" fmla="*/ 2147483646 h 109"/>
                  <a:gd name="T30" fmla="*/ 2147483646 w 109"/>
                  <a:gd name="T31" fmla="*/ 2147483646 h 109"/>
                  <a:gd name="T32" fmla="*/ 2147483646 w 109"/>
                  <a:gd name="T33" fmla="*/ 2147483646 h 109"/>
                  <a:gd name="T34" fmla="*/ 2147483646 w 109"/>
                  <a:gd name="T35" fmla="*/ 2147483646 h 109"/>
                  <a:gd name="T36" fmla="*/ 2147483646 w 109"/>
                  <a:gd name="T37" fmla="*/ 2147483646 h 109"/>
                  <a:gd name="T38" fmla="*/ 2147483646 w 109"/>
                  <a:gd name="T39" fmla="*/ 2147483646 h 109"/>
                  <a:gd name="T40" fmla="*/ 2147483646 w 109"/>
                  <a:gd name="T41" fmla="*/ 2147483646 h 109"/>
                  <a:gd name="T42" fmla="*/ 2147483646 w 109"/>
                  <a:gd name="T43" fmla="*/ 2147483646 h 109"/>
                  <a:gd name="T44" fmla="*/ 2147483646 w 109"/>
                  <a:gd name="T45" fmla="*/ 2147483646 h 109"/>
                  <a:gd name="T46" fmla="*/ 2147483646 w 109"/>
                  <a:gd name="T47" fmla="*/ 2147483646 h 109"/>
                  <a:gd name="T48" fmla="*/ 2147483646 w 109"/>
                  <a:gd name="T49" fmla="*/ 2147483646 h 109"/>
                  <a:gd name="T50" fmla="*/ 2147483646 w 109"/>
                  <a:gd name="T51" fmla="*/ 2147483646 h 109"/>
                  <a:gd name="T52" fmla="*/ 2147483646 w 109"/>
                  <a:gd name="T53" fmla="*/ 2147483646 h 109"/>
                  <a:gd name="T54" fmla="*/ 2147483646 w 109"/>
                  <a:gd name="T55" fmla="*/ 2147483646 h 109"/>
                  <a:gd name="T56" fmla="*/ 2147483646 w 109"/>
                  <a:gd name="T57" fmla="*/ 2147483646 h 109"/>
                  <a:gd name="T58" fmla="*/ 2147483646 w 109"/>
                  <a:gd name="T59" fmla="*/ 2147483646 h 109"/>
                  <a:gd name="T60" fmla="*/ 2147483646 w 109"/>
                  <a:gd name="T61" fmla="*/ 2147483646 h 109"/>
                  <a:gd name="T62" fmla="*/ 2147483646 w 109"/>
                  <a:gd name="T63" fmla="*/ 2147483646 h 109"/>
                  <a:gd name="T64" fmla="*/ 2147483646 w 109"/>
                  <a:gd name="T65" fmla="*/ 2147483646 h 109"/>
                  <a:gd name="T66" fmla="*/ 2147483646 w 109"/>
                  <a:gd name="T67" fmla="*/ 2147483646 h 109"/>
                  <a:gd name="T68" fmla="*/ 2147483646 w 109"/>
                  <a:gd name="T69" fmla="*/ 2147483646 h 109"/>
                  <a:gd name="T70" fmla="*/ 2147483646 w 109"/>
                  <a:gd name="T71" fmla="*/ 2147483646 h 109"/>
                  <a:gd name="T72" fmla="*/ 2147483646 w 109"/>
                  <a:gd name="T73" fmla="*/ 2147483646 h 109"/>
                  <a:gd name="T74" fmla="*/ 2147483646 w 109"/>
                  <a:gd name="T75" fmla="*/ 2147483646 h 109"/>
                  <a:gd name="T76" fmla="*/ 2147483646 w 109"/>
                  <a:gd name="T77" fmla="*/ 2147483646 h 109"/>
                  <a:gd name="T78" fmla="*/ 2147483646 w 109"/>
                  <a:gd name="T79" fmla="*/ 2147483646 h 109"/>
                  <a:gd name="T80" fmla="*/ 2147483646 w 109"/>
                  <a:gd name="T81" fmla="*/ 2147483646 h 109"/>
                  <a:gd name="T82" fmla="*/ 2147483646 w 109"/>
                  <a:gd name="T83" fmla="*/ 2147483646 h 109"/>
                  <a:gd name="T84" fmla="*/ 2147483646 w 109"/>
                  <a:gd name="T85" fmla="*/ 0 h 109"/>
                  <a:gd name="T86" fmla="*/ 2147483646 w 109"/>
                  <a:gd name="T87" fmla="*/ 0 h 10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09"/>
                  <a:gd name="T133" fmla="*/ 0 h 109"/>
                  <a:gd name="T134" fmla="*/ 109 w 109"/>
                  <a:gd name="T135" fmla="*/ 109 h 10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09" h="109">
                    <a:moveTo>
                      <a:pt x="54" y="0"/>
                    </a:moveTo>
                    <a:lnTo>
                      <a:pt x="52" y="0"/>
                    </a:lnTo>
                    <a:lnTo>
                      <a:pt x="49" y="0"/>
                    </a:lnTo>
                    <a:lnTo>
                      <a:pt x="46" y="0"/>
                    </a:lnTo>
                    <a:lnTo>
                      <a:pt x="43" y="1"/>
                    </a:lnTo>
                    <a:lnTo>
                      <a:pt x="41" y="1"/>
                    </a:lnTo>
                    <a:lnTo>
                      <a:pt x="39" y="2"/>
                    </a:lnTo>
                    <a:lnTo>
                      <a:pt x="36" y="3"/>
                    </a:lnTo>
                    <a:lnTo>
                      <a:pt x="34" y="3"/>
                    </a:lnTo>
                    <a:lnTo>
                      <a:pt x="31" y="4"/>
                    </a:lnTo>
                    <a:lnTo>
                      <a:pt x="29" y="6"/>
                    </a:lnTo>
                    <a:lnTo>
                      <a:pt x="27" y="7"/>
                    </a:lnTo>
                    <a:lnTo>
                      <a:pt x="24" y="9"/>
                    </a:lnTo>
                    <a:lnTo>
                      <a:pt x="22" y="10"/>
                    </a:lnTo>
                    <a:lnTo>
                      <a:pt x="19" y="12"/>
                    </a:lnTo>
                    <a:lnTo>
                      <a:pt x="18" y="14"/>
                    </a:lnTo>
                    <a:lnTo>
                      <a:pt x="16" y="15"/>
                    </a:lnTo>
                    <a:lnTo>
                      <a:pt x="15" y="18"/>
                    </a:lnTo>
                    <a:lnTo>
                      <a:pt x="12" y="19"/>
                    </a:lnTo>
                    <a:lnTo>
                      <a:pt x="11" y="21"/>
                    </a:lnTo>
                    <a:lnTo>
                      <a:pt x="10" y="24"/>
                    </a:lnTo>
                    <a:lnTo>
                      <a:pt x="7" y="26"/>
                    </a:lnTo>
                    <a:lnTo>
                      <a:pt x="6" y="28"/>
                    </a:lnTo>
                    <a:lnTo>
                      <a:pt x="5" y="31"/>
                    </a:lnTo>
                    <a:lnTo>
                      <a:pt x="4" y="33"/>
                    </a:lnTo>
                    <a:lnTo>
                      <a:pt x="4" y="36"/>
                    </a:lnTo>
                    <a:lnTo>
                      <a:pt x="3" y="38"/>
                    </a:lnTo>
                    <a:lnTo>
                      <a:pt x="1" y="40"/>
                    </a:lnTo>
                    <a:lnTo>
                      <a:pt x="1" y="43"/>
                    </a:lnTo>
                    <a:lnTo>
                      <a:pt x="0" y="45"/>
                    </a:lnTo>
                    <a:lnTo>
                      <a:pt x="0" y="49"/>
                    </a:lnTo>
                    <a:lnTo>
                      <a:pt x="0" y="51"/>
                    </a:lnTo>
                    <a:lnTo>
                      <a:pt x="0" y="54"/>
                    </a:lnTo>
                    <a:lnTo>
                      <a:pt x="0" y="57"/>
                    </a:lnTo>
                    <a:lnTo>
                      <a:pt x="0" y="60"/>
                    </a:lnTo>
                    <a:lnTo>
                      <a:pt x="0" y="62"/>
                    </a:lnTo>
                    <a:lnTo>
                      <a:pt x="1" y="64"/>
                    </a:lnTo>
                    <a:lnTo>
                      <a:pt x="1" y="68"/>
                    </a:lnTo>
                    <a:lnTo>
                      <a:pt x="3" y="70"/>
                    </a:lnTo>
                    <a:lnTo>
                      <a:pt x="4" y="73"/>
                    </a:lnTo>
                    <a:lnTo>
                      <a:pt x="4" y="75"/>
                    </a:lnTo>
                    <a:lnTo>
                      <a:pt x="5" y="78"/>
                    </a:lnTo>
                    <a:lnTo>
                      <a:pt x="6" y="80"/>
                    </a:lnTo>
                    <a:lnTo>
                      <a:pt x="7" y="82"/>
                    </a:lnTo>
                    <a:lnTo>
                      <a:pt x="10" y="85"/>
                    </a:lnTo>
                    <a:lnTo>
                      <a:pt x="11" y="86"/>
                    </a:lnTo>
                    <a:lnTo>
                      <a:pt x="12" y="88"/>
                    </a:lnTo>
                    <a:lnTo>
                      <a:pt x="15" y="91"/>
                    </a:lnTo>
                    <a:lnTo>
                      <a:pt x="16" y="92"/>
                    </a:lnTo>
                    <a:lnTo>
                      <a:pt x="18" y="94"/>
                    </a:lnTo>
                    <a:lnTo>
                      <a:pt x="19" y="96"/>
                    </a:lnTo>
                    <a:lnTo>
                      <a:pt x="22" y="98"/>
                    </a:lnTo>
                    <a:lnTo>
                      <a:pt x="24" y="99"/>
                    </a:lnTo>
                    <a:lnTo>
                      <a:pt x="27" y="100"/>
                    </a:lnTo>
                    <a:lnTo>
                      <a:pt x="29" y="102"/>
                    </a:lnTo>
                    <a:lnTo>
                      <a:pt x="31" y="103"/>
                    </a:lnTo>
                    <a:lnTo>
                      <a:pt x="34" y="104"/>
                    </a:lnTo>
                    <a:lnTo>
                      <a:pt x="36" y="105"/>
                    </a:lnTo>
                    <a:lnTo>
                      <a:pt x="39" y="106"/>
                    </a:lnTo>
                    <a:lnTo>
                      <a:pt x="41" y="106"/>
                    </a:lnTo>
                    <a:lnTo>
                      <a:pt x="43" y="108"/>
                    </a:lnTo>
                    <a:lnTo>
                      <a:pt x="46" y="108"/>
                    </a:lnTo>
                    <a:lnTo>
                      <a:pt x="49" y="108"/>
                    </a:lnTo>
                    <a:lnTo>
                      <a:pt x="52" y="109"/>
                    </a:lnTo>
                    <a:lnTo>
                      <a:pt x="54" y="109"/>
                    </a:lnTo>
                    <a:lnTo>
                      <a:pt x="58" y="109"/>
                    </a:lnTo>
                    <a:lnTo>
                      <a:pt x="60" y="108"/>
                    </a:lnTo>
                    <a:lnTo>
                      <a:pt x="63" y="108"/>
                    </a:lnTo>
                    <a:lnTo>
                      <a:pt x="65" y="108"/>
                    </a:lnTo>
                    <a:lnTo>
                      <a:pt x="69" y="106"/>
                    </a:lnTo>
                    <a:lnTo>
                      <a:pt x="71" y="106"/>
                    </a:lnTo>
                    <a:lnTo>
                      <a:pt x="73" y="105"/>
                    </a:lnTo>
                    <a:lnTo>
                      <a:pt x="76" y="104"/>
                    </a:lnTo>
                    <a:lnTo>
                      <a:pt x="78" y="103"/>
                    </a:lnTo>
                    <a:lnTo>
                      <a:pt x="81" y="102"/>
                    </a:lnTo>
                    <a:lnTo>
                      <a:pt x="83" y="100"/>
                    </a:lnTo>
                    <a:lnTo>
                      <a:pt x="85" y="99"/>
                    </a:lnTo>
                    <a:lnTo>
                      <a:pt x="87" y="98"/>
                    </a:lnTo>
                    <a:lnTo>
                      <a:pt x="89" y="96"/>
                    </a:lnTo>
                    <a:lnTo>
                      <a:pt x="91" y="94"/>
                    </a:lnTo>
                    <a:lnTo>
                      <a:pt x="93" y="92"/>
                    </a:lnTo>
                    <a:lnTo>
                      <a:pt x="95" y="91"/>
                    </a:lnTo>
                    <a:lnTo>
                      <a:pt x="96" y="88"/>
                    </a:lnTo>
                    <a:lnTo>
                      <a:pt x="99" y="86"/>
                    </a:lnTo>
                    <a:lnTo>
                      <a:pt x="100" y="85"/>
                    </a:lnTo>
                    <a:lnTo>
                      <a:pt x="101" y="82"/>
                    </a:lnTo>
                    <a:lnTo>
                      <a:pt x="102" y="80"/>
                    </a:lnTo>
                    <a:lnTo>
                      <a:pt x="103" y="78"/>
                    </a:lnTo>
                    <a:lnTo>
                      <a:pt x="105" y="75"/>
                    </a:lnTo>
                    <a:lnTo>
                      <a:pt x="106" y="73"/>
                    </a:lnTo>
                    <a:lnTo>
                      <a:pt x="107" y="70"/>
                    </a:lnTo>
                    <a:lnTo>
                      <a:pt x="107" y="68"/>
                    </a:lnTo>
                    <a:lnTo>
                      <a:pt x="108" y="64"/>
                    </a:lnTo>
                    <a:lnTo>
                      <a:pt x="108" y="62"/>
                    </a:lnTo>
                    <a:lnTo>
                      <a:pt x="108" y="60"/>
                    </a:lnTo>
                    <a:lnTo>
                      <a:pt x="109" y="57"/>
                    </a:lnTo>
                    <a:lnTo>
                      <a:pt x="109" y="54"/>
                    </a:lnTo>
                    <a:lnTo>
                      <a:pt x="109" y="51"/>
                    </a:lnTo>
                    <a:lnTo>
                      <a:pt x="108" y="49"/>
                    </a:lnTo>
                    <a:lnTo>
                      <a:pt x="108" y="45"/>
                    </a:lnTo>
                    <a:lnTo>
                      <a:pt x="108" y="43"/>
                    </a:lnTo>
                    <a:lnTo>
                      <a:pt x="107" y="40"/>
                    </a:lnTo>
                    <a:lnTo>
                      <a:pt x="107" y="38"/>
                    </a:lnTo>
                    <a:lnTo>
                      <a:pt x="106" y="36"/>
                    </a:lnTo>
                    <a:lnTo>
                      <a:pt x="105" y="33"/>
                    </a:lnTo>
                    <a:lnTo>
                      <a:pt x="103" y="31"/>
                    </a:lnTo>
                    <a:lnTo>
                      <a:pt x="102" y="28"/>
                    </a:lnTo>
                    <a:lnTo>
                      <a:pt x="101" y="26"/>
                    </a:lnTo>
                    <a:lnTo>
                      <a:pt x="100" y="24"/>
                    </a:lnTo>
                    <a:lnTo>
                      <a:pt x="99" y="21"/>
                    </a:lnTo>
                    <a:lnTo>
                      <a:pt x="96" y="19"/>
                    </a:lnTo>
                    <a:lnTo>
                      <a:pt x="95" y="18"/>
                    </a:lnTo>
                    <a:lnTo>
                      <a:pt x="93" y="15"/>
                    </a:lnTo>
                    <a:lnTo>
                      <a:pt x="91" y="14"/>
                    </a:lnTo>
                    <a:lnTo>
                      <a:pt x="89" y="12"/>
                    </a:lnTo>
                    <a:lnTo>
                      <a:pt x="87" y="10"/>
                    </a:lnTo>
                    <a:lnTo>
                      <a:pt x="85" y="9"/>
                    </a:lnTo>
                    <a:lnTo>
                      <a:pt x="83" y="7"/>
                    </a:lnTo>
                    <a:lnTo>
                      <a:pt x="81" y="6"/>
                    </a:lnTo>
                    <a:lnTo>
                      <a:pt x="78" y="4"/>
                    </a:lnTo>
                    <a:lnTo>
                      <a:pt x="76" y="3"/>
                    </a:lnTo>
                    <a:lnTo>
                      <a:pt x="73" y="3"/>
                    </a:lnTo>
                    <a:lnTo>
                      <a:pt x="71" y="2"/>
                    </a:lnTo>
                    <a:lnTo>
                      <a:pt x="69" y="1"/>
                    </a:lnTo>
                    <a:lnTo>
                      <a:pt x="65" y="1"/>
                    </a:lnTo>
                    <a:lnTo>
                      <a:pt x="63" y="0"/>
                    </a:lnTo>
                    <a:lnTo>
                      <a:pt x="60" y="0"/>
                    </a:lnTo>
                    <a:lnTo>
                      <a:pt x="58" y="0"/>
                    </a:lnTo>
                    <a:lnTo>
                      <a:pt x="5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64589" name="Rectangle 29">
              <a:extLst>
                <a:ext uri="{FF2B5EF4-FFF2-40B4-BE49-F238E27FC236}">
                  <a16:creationId xmlns:a16="http://schemas.microsoft.com/office/drawing/2014/main" id="{0CD5FDB4-1692-6542-A614-C0504B2AF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6405" y="4725988"/>
              <a:ext cx="685800" cy="1066799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90" name="Rectangle 30">
              <a:extLst>
                <a:ext uri="{FF2B5EF4-FFF2-40B4-BE49-F238E27FC236}">
                  <a16:creationId xmlns:a16="http://schemas.microsoft.com/office/drawing/2014/main" id="{98A9903C-44AF-CA40-A090-AC3D4828A8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34256" y="545147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91" name="Rectangle 31">
              <a:extLst>
                <a:ext uri="{FF2B5EF4-FFF2-40B4-BE49-F238E27FC236}">
                  <a16:creationId xmlns:a16="http://schemas.microsoft.com/office/drawing/2014/main" id="{86B3EF90-2148-A344-B4BD-1AF258965D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4905375"/>
              <a:ext cx="192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92" name="Rectangle 32">
              <a:extLst>
                <a:ext uri="{FF2B5EF4-FFF2-40B4-BE49-F238E27FC236}">
                  <a16:creationId xmlns:a16="http://schemas.microsoft.com/office/drawing/2014/main" id="{902BCC59-7CD6-2640-BB59-ADFD376989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7892" y="4899025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93" name="Line 33">
              <a:extLst>
                <a:ext uri="{FF2B5EF4-FFF2-40B4-BE49-F238E27FC236}">
                  <a16:creationId xmlns:a16="http://schemas.microsoft.com/office/drawing/2014/main" id="{05741999-70D8-3C4E-9FE5-B553B22CA9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191705" y="5430838"/>
              <a:ext cx="76200" cy="1588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94" name="Rectangle 38">
              <a:extLst>
                <a:ext uri="{FF2B5EF4-FFF2-40B4-BE49-F238E27FC236}">
                  <a16:creationId xmlns:a16="http://schemas.microsoft.com/office/drawing/2014/main" id="{44000961-DFF2-D94F-A7E6-E3899FB12C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69480" y="5443538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95" name="Rectangle 39">
              <a:extLst>
                <a:ext uri="{FF2B5EF4-FFF2-40B4-BE49-F238E27FC236}">
                  <a16:creationId xmlns:a16="http://schemas.microsoft.com/office/drawing/2014/main" id="{1D6E954C-FF9F-824C-9395-0A3B834F65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0017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96" name="Rectangle 40">
              <a:extLst>
                <a:ext uri="{FF2B5EF4-FFF2-40B4-BE49-F238E27FC236}">
                  <a16:creationId xmlns:a16="http://schemas.microsoft.com/office/drawing/2014/main" id="{70AC504C-6075-6D48-9663-2CBB5C2456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50192" y="4827588"/>
              <a:ext cx="148653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97" name="Rectangle 41">
              <a:extLst>
                <a:ext uri="{FF2B5EF4-FFF2-40B4-BE49-F238E27FC236}">
                  <a16:creationId xmlns:a16="http://schemas.microsoft.com/office/drawing/2014/main" id="{6297343F-CC1D-D14A-9174-EFBE7546FD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63180" y="4743450"/>
              <a:ext cx="186191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98" name="Rectangle 42">
              <a:extLst>
                <a:ext uri="{FF2B5EF4-FFF2-40B4-BE49-F238E27FC236}">
                  <a16:creationId xmlns:a16="http://schemas.microsoft.com/office/drawing/2014/main" id="{0C5FB70B-9787-9A45-8A60-1E5521A53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93355" y="4827588"/>
              <a:ext cx="91595" cy="1730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latin typeface="Times-Roman" pitchFamily="2" charset="0"/>
                </a:rPr>
                <a:t>s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99" name="Rectangle 66">
              <a:extLst>
                <a:ext uri="{FF2B5EF4-FFF2-40B4-BE49-F238E27FC236}">
                  <a16:creationId xmlns:a16="http://schemas.microsoft.com/office/drawing/2014/main" id="{20030B81-FA6C-F74E-925A-1E93FB70A3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72605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600" name="Rectangle 67">
              <a:extLst>
                <a:ext uri="{FF2B5EF4-FFF2-40B4-BE49-F238E27FC236}">
                  <a16:creationId xmlns:a16="http://schemas.microsoft.com/office/drawing/2014/main" id="{51C6AD71-7C66-B24B-BAC1-263E37859B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43730" y="5435600"/>
              <a:ext cx="330330" cy="2306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-Roman" pitchFamily="2" charset="0"/>
                </a:rPr>
                <a:t>Clk </a:t>
              </a: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601" name="Oval 68">
              <a:extLst>
                <a:ext uri="{FF2B5EF4-FFF2-40B4-BE49-F238E27FC236}">
                  <a16:creationId xmlns:a16="http://schemas.microsoft.com/office/drawing/2014/main" id="{EDC61DFD-F189-4C4D-83E0-3CE015987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4380" y="5512255"/>
              <a:ext cx="74613" cy="73025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602" name="Line 11">
              <a:extLst>
                <a:ext uri="{FF2B5EF4-FFF2-40B4-BE49-F238E27FC236}">
                  <a16:creationId xmlns:a16="http://schemas.microsoft.com/office/drawing/2014/main" id="{C0870BE6-2589-8746-9682-1398E8CC89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347889" y="5543991"/>
              <a:ext cx="266700" cy="0"/>
            </a:xfrm>
            <a:prstGeom prst="line">
              <a:avLst/>
            </a:prstGeom>
            <a:noFill/>
            <a:ln w="17463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15" name="Oval 2">
            <a:extLst>
              <a:ext uri="{FF2B5EF4-FFF2-40B4-BE49-F238E27FC236}">
                <a16:creationId xmlns:a16="http://schemas.microsoft.com/office/drawing/2014/main" id="{2A332052-3326-A047-833A-7DD2AE2DD26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92450" y="4191001"/>
            <a:ext cx="5449888" cy="2500313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64516" name="TextBox 4">
            <a:extLst>
              <a:ext uri="{FF2B5EF4-FFF2-40B4-BE49-F238E27FC236}">
                <a16:creationId xmlns:a16="http://schemas.microsoft.com/office/drawing/2014/main" id="{46E233C3-A94C-DF49-96C0-929DBD4C7E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03688" y="5830889"/>
            <a:ext cx="126206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Times" pitchFamily="2" charset="0"/>
              </a:rPr>
              <a:t>Gated D-Latch</a:t>
            </a:r>
          </a:p>
        </p:txBody>
      </p:sp>
      <p:sp>
        <p:nvSpPr>
          <p:cNvPr id="64517" name="TextBox 93">
            <a:extLst>
              <a:ext uri="{FF2B5EF4-FFF2-40B4-BE49-F238E27FC236}">
                <a16:creationId xmlns:a16="http://schemas.microsoft.com/office/drawing/2014/main" id="{0F98E591-45A4-2448-A191-F3BDF92D0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40526" y="5840414"/>
            <a:ext cx="126206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Times" pitchFamily="2" charset="0"/>
              </a:rPr>
              <a:t>Gated D-Latch</a:t>
            </a:r>
          </a:p>
        </p:txBody>
      </p:sp>
      <p:sp>
        <p:nvSpPr>
          <p:cNvPr id="64518" name="TextBox 94">
            <a:extLst>
              <a:ext uri="{FF2B5EF4-FFF2-40B4-BE49-F238E27FC236}">
                <a16:creationId xmlns:a16="http://schemas.microsoft.com/office/drawing/2014/main" id="{2D58B70C-9EB2-F840-AE6C-FB41AE4BF2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44801" y="2860676"/>
            <a:ext cx="11271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latin typeface="Times" pitchFamily="2" charset="0"/>
              </a:rPr>
              <a:t>D –Flip-Flop</a:t>
            </a:r>
          </a:p>
        </p:txBody>
      </p:sp>
      <p:sp>
        <p:nvSpPr>
          <p:cNvPr id="64519" name="Oval 2">
            <a:extLst>
              <a:ext uri="{FF2B5EF4-FFF2-40B4-BE49-F238E27FC236}">
                <a16:creationId xmlns:a16="http://schemas.microsoft.com/office/drawing/2014/main" id="{29D6BE4D-67D3-184B-86F6-53B9657A04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6" y="1295401"/>
            <a:ext cx="1476375" cy="212407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64520" name="Group 96">
            <a:extLst>
              <a:ext uri="{FF2B5EF4-FFF2-40B4-BE49-F238E27FC236}">
                <a16:creationId xmlns:a16="http://schemas.microsoft.com/office/drawing/2014/main" id="{F547287B-6BC4-0244-96F5-2D0E15956326}"/>
              </a:ext>
            </a:extLst>
          </p:cNvPr>
          <p:cNvGrpSpPr>
            <a:grpSpLocks/>
          </p:cNvGrpSpPr>
          <p:nvPr/>
        </p:nvGrpSpPr>
        <p:grpSpPr bwMode="auto">
          <a:xfrm>
            <a:off x="2019300" y="1827213"/>
            <a:ext cx="7054714" cy="1395412"/>
            <a:chOff x="1052513" y="914400"/>
            <a:chExt cx="7054714" cy="1395413"/>
          </a:xfrm>
        </p:grpSpPr>
        <p:sp>
          <p:nvSpPr>
            <p:cNvPr id="64522" name="Rectangle 4">
              <a:extLst>
                <a:ext uri="{FF2B5EF4-FFF2-40B4-BE49-F238E27FC236}">
                  <a16:creationId xmlns:a16="http://schemas.microsoft.com/office/drawing/2014/main" id="{64D003B1-0602-2749-AC4E-6FCDA4E800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23" name="Rectangle 5">
              <a:extLst>
                <a:ext uri="{FF2B5EF4-FFF2-40B4-BE49-F238E27FC236}">
                  <a16:creationId xmlns:a16="http://schemas.microsoft.com/office/drawing/2014/main" id="{60539910-DF35-D140-B409-F62375D4E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1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24" name="Rectangle 6">
              <a:extLst>
                <a:ext uri="{FF2B5EF4-FFF2-40B4-BE49-F238E27FC236}">
                  <a16:creationId xmlns:a16="http://schemas.microsoft.com/office/drawing/2014/main" id="{28A7D021-08EA-194C-A0B8-CBAA78C5F6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25" name="Line 7">
              <a:extLst>
                <a:ext uri="{FF2B5EF4-FFF2-40B4-BE49-F238E27FC236}">
                  <a16:creationId xmlns:a16="http://schemas.microsoft.com/office/drawing/2014/main" id="{E2BE11BB-1DB0-514E-9D36-8EBCB8C90BE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26" name="Freeform 8">
              <a:extLst>
                <a:ext uri="{FF2B5EF4-FFF2-40B4-BE49-F238E27FC236}">
                  <a16:creationId xmlns:a16="http://schemas.microsoft.com/office/drawing/2014/main" id="{4865B69F-40FB-114C-B11A-8281CE48EB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2252663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27" name="Rectangle 9">
              <a:extLst>
                <a:ext uri="{FF2B5EF4-FFF2-40B4-BE49-F238E27FC236}">
                  <a16:creationId xmlns:a16="http://schemas.microsoft.com/office/drawing/2014/main" id="{34B643FF-A86B-E54B-A40D-0547CF6721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6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28" name="Rectangle 10">
              <a:extLst>
                <a:ext uri="{FF2B5EF4-FFF2-40B4-BE49-F238E27FC236}">
                  <a16:creationId xmlns:a16="http://schemas.microsoft.com/office/drawing/2014/main" id="{921E77D4-C905-BF4E-9D27-C18C0AD90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8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29" name="Rectangle 11">
              <a:extLst>
                <a:ext uri="{FF2B5EF4-FFF2-40B4-BE49-F238E27FC236}">
                  <a16:creationId xmlns:a16="http://schemas.microsoft.com/office/drawing/2014/main" id="{13D030B5-6C40-804D-9E37-DE3580DC9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513" y="162718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30" name="Rectangle 12">
              <a:extLst>
                <a:ext uri="{FF2B5EF4-FFF2-40B4-BE49-F238E27FC236}">
                  <a16:creationId xmlns:a16="http://schemas.microsoft.com/office/drawing/2014/main" id="{A277C32C-8EBB-2149-A26D-F4FDED29A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9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31" name="Rectangle 13">
              <a:extLst>
                <a:ext uri="{FF2B5EF4-FFF2-40B4-BE49-F238E27FC236}">
                  <a16:creationId xmlns:a16="http://schemas.microsoft.com/office/drawing/2014/main" id="{CFDDD103-4E80-A148-AD14-768EEA69B7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32" name="Line 14">
              <a:extLst>
                <a:ext uri="{FF2B5EF4-FFF2-40B4-BE49-F238E27FC236}">
                  <a16:creationId xmlns:a16="http://schemas.microsoft.com/office/drawing/2014/main" id="{962E2172-3B91-FC4D-8E82-9270A46517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81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3" name="Rectangle 15">
              <a:extLst>
                <a:ext uri="{FF2B5EF4-FFF2-40B4-BE49-F238E27FC236}">
                  <a16:creationId xmlns:a16="http://schemas.microsoft.com/office/drawing/2014/main" id="{36B9BBB2-49F2-0D40-9AAB-2A76103129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6" y="928688"/>
              <a:ext cx="668338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34" name="Rectangle 16">
              <a:extLst>
                <a:ext uri="{FF2B5EF4-FFF2-40B4-BE49-F238E27FC236}">
                  <a16:creationId xmlns:a16="http://schemas.microsoft.com/office/drawing/2014/main" id="{B065B13A-51DB-E041-B5B7-671D1F5E1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35" name="Rectangle 17">
              <a:extLst>
                <a:ext uri="{FF2B5EF4-FFF2-40B4-BE49-F238E27FC236}">
                  <a16:creationId xmlns:a16="http://schemas.microsoft.com/office/drawing/2014/main" id="{3AEF6334-BCAD-7D45-ADBE-D8D469CB4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8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36" name="Rectangle 18">
              <a:extLst>
                <a:ext uri="{FF2B5EF4-FFF2-40B4-BE49-F238E27FC236}">
                  <a16:creationId xmlns:a16="http://schemas.microsoft.com/office/drawing/2014/main" id="{13D460D2-B106-3146-8B06-1A47846E5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37" name="Line 19">
              <a:extLst>
                <a:ext uri="{FF2B5EF4-FFF2-40B4-BE49-F238E27FC236}">
                  <a16:creationId xmlns:a16="http://schemas.microsoft.com/office/drawing/2014/main" id="{3BE8CE25-3064-224C-AB49-BA5DBB577E9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56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38" name="Rectangle 20">
              <a:extLst>
                <a:ext uri="{FF2B5EF4-FFF2-40B4-BE49-F238E27FC236}">
                  <a16:creationId xmlns:a16="http://schemas.microsoft.com/office/drawing/2014/main" id="{CC82711B-739D-2844-BC4C-FF5A6D8F60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5263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39" name="Rectangle 21">
              <a:extLst>
                <a:ext uri="{FF2B5EF4-FFF2-40B4-BE49-F238E27FC236}">
                  <a16:creationId xmlns:a16="http://schemas.microsoft.com/office/drawing/2014/main" id="{57D873B3-C000-234C-B80E-E7E773F072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40" name="Rectangle 22">
              <a:extLst>
                <a:ext uri="{FF2B5EF4-FFF2-40B4-BE49-F238E27FC236}">
                  <a16:creationId xmlns:a16="http://schemas.microsoft.com/office/drawing/2014/main" id="{C2A28EDB-08FA-384F-8E4D-E35EA66A8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7176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41" name="Rectangle 23">
              <a:extLst>
                <a:ext uri="{FF2B5EF4-FFF2-40B4-BE49-F238E27FC236}">
                  <a16:creationId xmlns:a16="http://schemas.microsoft.com/office/drawing/2014/main" id="{FA8BF0A1-A1DE-4546-937E-AD7EA6E619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42" name="Line 24">
              <a:extLst>
                <a:ext uri="{FF2B5EF4-FFF2-40B4-BE49-F238E27FC236}">
                  <a16:creationId xmlns:a16="http://schemas.microsoft.com/office/drawing/2014/main" id="{5E3B6462-6FCF-0144-91AB-8A58CBF4AF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215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3" name="Line 25">
              <a:extLst>
                <a:ext uri="{FF2B5EF4-FFF2-40B4-BE49-F238E27FC236}">
                  <a16:creationId xmlns:a16="http://schemas.microsoft.com/office/drawing/2014/main" id="{C34C5E2B-D79F-2C4B-8982-B555168297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2576" y="1216025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4" name="Line 26">
              <a:extLst>
                <a:ext uri="{FF2B5EF4-FFF2-40B4-BE49-F238E27FC236}">
                  <a16:creationId xmlns:a16="http://schemas.microsoft.com/office/drawing/2014/main" id="{3D06A653-11FD-1140-B295-7650F2F9E53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27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5" name="Line 27">
              <a:extLst>
                <a:ext uri="{FF2B5EF4-FFF2-40B4-BE49-F238E27FC236}">
                  <a16:creationId xmlns:a16="http://schemas.microsoft.com/office/drawing/2014/main" id="{6F237A59-0BCB-564C-8B82-E9DF031431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86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6" name="Line 28">
              <a:extLst>
                <a:ext uri="{FF2B5EF4-FFF2-40B4-BE49-F238E27FC236}">
                  <a16:creationId xmlns:a16="http://schemas.microsoft.com/office/drawing/2014/main" id="{2BCAD8A0-80D2-4549-8107-D75A209CAA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26113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7" name="Line 29">
              <a:extLst>
                <a:ext uri="{FF2B5EF4-FFF2-40B4-BE49-F238E27FC236}">
                  <a16:creationId xmlns:a16="http://schemas.microsoft.com/office/drawing/2014/main" id="{493AF5E4-00F3-FE4A-B6BF-E4F498C873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2013" y="1216025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8" name="Freeform 30">
              <a:extLst>
                <a:ext uri="{FF2B5EF4-FFF2-40B4-BE49-F238E27FC236}">
                  <a16:creationId xmlns:a16="http://schemas.microsoft.com/office/drawing/2014/main" id="{FEC1D00D-5D14-7E46-8BA3-3B80BC57B3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6" y="1728788"/>
              <a:ext cx="4992688" cy="554038"/>
            </a:xfrm>
            <a:custGeom>
              <a:avLst/>
              <a:gdLst>
                <a:gd name="T0" fmla="*/ 0 w 6289"/>
                <a:gd name="T1" fmla="*/ 0 h 696"/>
                <a:gd name="T2" fmla="*/ 2147483646 w 6289"/>
                <a:gd name="T3" fmla="*/ 0 h 696"/>
                <a:gd name="T4" fmla="*/ 2147483646 w 6289"/>
                <a:gd name="T5" fmla="*/ 2147483646 h 696"/>
                <a:gd name="T6" fmla="*/ 2147483646 w 6289"/>
                <a:gd name="T7" fmla="*/ 2147483646 h 696"/>
                <a:gd name="T8" fmla="*/ 2147483646 w 6289"/>
                <a:gd name="T9" fmla="*/ 0 h 696"/>
                <a:gd name="T10" fmla="*/ 2147483646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89" h="696">
                  <a:moveTo>
                    <a:pt x="0" y="0"/>
                  </a:moveTo>
                  <a:lnTo>
                    <a:pt x="336" y="0"/>
                  </a:lnTo>
                  <a:lnTo>
                    <a:pt x="336" y="696"/>
                  </a:lnTo>
                  <a:lnTo>
                    <a:pt x="5953" y="696"/>
                  </a:lnTo>
                  <a:lnTo>
                    <a:pt x="5953" y="0"/>
                  </a:lnTo>
                  <a:lnTo>
                    <a:pt x="628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49" name="Freeform 31">
              <a:extLst>
                <a:ext uri="{FF2B5EF4-FFF2-40B4-BE49-F238E27FC236}">
                  <a16:creationId xmlns:a16="http://schemas.microsoft.com/office/drawing/2014/main" id="{C667B7B2-613F-3F44-ACA3-5137B627B0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0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0" name="Freeform 32">
              <a:extLst>
                <a:ext uri="{FF2B5EF4-FFF2-40B4-BE49-F238E27FC236}">
                  <a16:creationId xmlns:a16="http://schemas.microsoft.com/office/drawing/2014/main" id="{1D34C46E-6C7C-9B45-820B-0BE9EA75A21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1" name="Freeform 33">
              <a:extLst>
                <a:ext uri="{FF2B5EF4-FFF2-40B4-BE49-F238E27FC236}">
                  <a16:creationId xmlns:a16="http://schemas.microsoft.com/office/drawing/2014/main" id="{61487AB6-8808-5B43-8971-6BED8A908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2" name="Freeform 34">
              <a:extLst>
                <a:ext uri="{FF2B5EF4-FFF2-40B4-BE49-F238E27FC236}">
                  <a16:creationId xmlns:a16="http://schemas.microsoft.com/office/drawing/2014/main" id="{1C59050E-E25E-4645-AADC-D4FD0FDE1E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3" name="Freeform 35">
              <a:extLst>
                <a:ext uri="{FF2B5EF4-FFF2-40B4-BE49-F238E27FC236}">
                  <a16:creationId xmlns:a16="http://schemas.microsoft.com/office/drawing/2014/main" id="{06124442-187D-B541-BC3E-9EA8C3E45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63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4" name="Freeform 36">
              <a:extLst>
                <a:ext uri="{FF2B5EF4-FFF2-40B4-BE49-F238E27FC236}">
                  <a16:creationId xmlns:a16="http://schemas.microsoft.com/office/drawing/2014/main" id="{7F4E5284-A840-224D-B98F-E46E25F4FB2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5" name="Line 37">
              <a:extLst>
                <a:ext uri="{FF2B5EF4-FFF2-40B4-BE49-F238E27FC236}">
                  <a16:creationId xmlns:a16="http://schemas.microsoft.com/office/drawing/2014/main" id="{78BD93B3-5E04-4F4E-A5C1-5920091027F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9276" y="1728788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4556" name="Freeform 38">
              <a:extLst>
                <a:ext uri="{FF2B5EF4-FFF2-40B4-BE49-F238E27FC236}">
                  <a16:creationId xmlns:a16="http://schemas.microsoft.com/office/drawing/2014/main" id="{F4D8A914-11F8-054F-982C-4456EE62C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225107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57" name="Rectangle 40">
              <a:extLst>
                <a:ext uri="{FF2B5EF4-FFF2-40B4-BE49-F238E27FC236}">
                  <a16:creationId xmlns:a16="http://schemas.microsoft.com/office/drawing/2014/main" id="{46CBACF7-44EB-174B-B038-9762F7463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58" name="Rectangle 41">
              <a:extLst>
                <a:ext uri="{FF2B5EF4-FFF2-40B4-BE49-F238E27FC236}">
                  <a16:creationId xmlns:a16="http://schemas.microsoft.com/office/drawing/2014/main" id="{6D2984BE-7FE5-5E45-9058-53EB0A7758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213" y="1090613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59" name="Rectangle 42">
              <a:extLst>
                <a:ext uri="{FF2B5EF4-FFF2-40B4-BE49-F238E27FC236}">
                  <a16:creationId xmlns:a16="http://schemas.microsoft.com/office/drawing/2014/main" id="{1CFCD037-1D69-854D-8B6A-462F48C41E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038" y="1095375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60" name="Rectangle 112">
              <a:extLst>
                <a:ext uri="{FF2B5EF4-FFF2-40B4-BE49-F238E27FC236}">
                  <a16:creationId xmlns:a16="http://schemas.microsoft.com/office/drawing/2014/main" id="{8EB41CA7-C13D-A24E-A93B-FB63334D63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61" name="Rectangle 113">
              <a:extLst>
                <a:ext uri="{FF2B5EF4-FFF2-40B4-BE49-F238E27FC236}">
                  <a16:creationId xmlns:a16="http://schemas.microsoft.com/office/drawing/2014/main" id="{22D13DDD-BC60-2E4A-B6AB-BEF201370F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62" name="Rectangle 114">
              <a:extLst>
                <a:ext uri="{FF2B5EF4-FFF2-40B4-BE49-F238E27FC236}">
                  <a16:creationId xmlns:a16="http://schemas.microsoft.com/office/drawing/2014/main" id="{E885ADEB-3919-934A-97AD-15A2D308F2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6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63" name="Rectangle 115">
              <a:extLst>
                <a:ext uri="{FF2B5EF4-FFF2-40B4-BE49-F238E27FC236}">
                  <a16:creationId xmlns:a16="http://schemas.microsoft.com/office/drawing/2014/main" id="{F02F1147-D5A1-8F4D-99A9-A833F6FB8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64" name="Rectangle 116">
              <a:extLst>
                <a:ext uri="{FF2B5EF4-FFF2-40B4-BE49-F238E27FC236}">
                  <a16:creationId xmlns:a16="http://schemas.microsoft.com/office/drawing/2014/main" id="{D2D4A995-FF50-BC4F-ACE4-326CC3CAF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1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65" name="Rectangle 117">
              <a:extLst>
                <a:ext uri="{FF2B5EF4-FFF2-40B4-BE49-F238E27FC236}">
                  <a16:creationId xmlns:a16="http://schemas.microsoft.com/office/drawing/2014/main" id="{C0948D21-D1E1-2A4A-A3E6-1A3D4C8BC5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926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66" name="Rectangle 118">
              <a:extLst>
                <a:ext uri="{FF2B5EF4-FFF2-40B4-BE49-F238E27FC236}">
                  <a16:creationId xmlns:a16="http://schemas.microsoft.com/office/drawing/2014/main" id="{E8BEB28B-EA68-484D-A219-297F4E7FB4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0763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67" name="Rectangle 119">
              <a:extLst>
                <a:ext uri="{FF2B5EF4-FFF2-40B4-BE49-F238E27FC236}">
                  <a16:creationId xmlns:a16="http://schemas.microsoft.com/office/drawing/2014/main" id="{18BBB644-1CB9-3A42-B3C8-6EC8C0E1E6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4568" name="Freeform 120">
              <a:extLst>
                <a:ext uri="{FF2B5EF4-FFF2-40B4-BE49-F238E27FC236}">
                  <a16:creationId xmlns:a16="http://schemas.microsoft.com/office/drawing/2014/main" id="{81026D44-14C4-1B40-8297-C9C13C11594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1" y="169862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64521" name="Straight Arrow Connector 181">
            <a:extLst>
              <a:ext uri="{FF2B5EF4-FFF2-40B4-BE49-F238E27FC236}">
                <a16:creationId xmlns:a16="http://schemas.microsoft.com/office/drawing/2014/main" id="{FBD50E0A-59A0-354C-B8B1-F70F7FA38CB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840163" y="3440113"/>
            <a:ext cx="931862" cy="774700"/>
          </a:xfrm>
          <a:prstGeom prst="straightConnector1">
            <a:avLst/>
          </a:prstGeom>
          <a:noFill/>
          <a:ln w="31750">
            <a:solidFill>
              <a:srgbClr val="FF0000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4081" name="Group 5">
            <a:extLst>
              <a:ext uri="{FF2B5EF4-FFF2-40B4-BE49-F238E27FC236}">
                <a16:creationId xmlns:a16="http://schemas.microsoft.com/office/drawing/2014/main" id="{AA7D7A2D-0303-7C44-A4D8-A91DACA48A71}"/>
              </a:ext>
            </a:extLst>
          </p:cNvPr>
          <p:cNvGrpSpPr>
            <a:grpSpLocks/>
          </p:cNvGrpSpPr>
          <p:nvPr/>
        </p:nvGrpSpPr>
        <p:grpSpPr bwMode="auto">
          <a:xfrm>
            <a:off x="3983038" y="2616200"/>
            <a:ext cx="3213100" cy="1423988"/>
            <a:chOff x="2967685" y="2669718"/>
            <a:chExt cx="3212620" cy="1424443"/>
          </a:xfrm>
        </p:grpSpPr>
        <p:sp>
          <p:nvSpPr>
            <p:cNvPr id="172" name="Trapezoid 171">
              <a:extLst>
                <a:ext uri="{FF2B5EF4-FFF2-40B4-BE49-F238E27FC236}">
                  <a16:creationId xmlns:a16="http://schemas.microsoft.com/office/drawing/2014/main" id="{716F920C-5F50-A44F-B6B8-443F443E7F8C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4046766" y="3311384"/>
              <a:ext cx="1097314" cy="468242"/>
            </a:xfrm>
            <a:prstGeom prst="trapezoid">
              <a:avLst>
                <a:gd name="adj" fmla="val 5340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 fontScale="92500" lnSpcReduction="10000"/>
            </a:bodyPr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6FABEAE4-9CD3-EF48-9A1A-F38C0BE178A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4834306" y="3522478"/>
              <a:ext cx="457132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Arrow Connector 173">
              <a:extLst>
                <a:ext uri="{FF2B5EF4-FFF2-40B4-BE49-F238E27FC236}">
                  <a16:creationId xmlns:a16="http://schemas.microsoft.com/office/drawing/2014/main" id="{82069B72-E14B-B042-AFCD-0F9C2885D5B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531138" y="2763411"/>
              <a:ext cx="0" cy="312837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Arrow Connector 174">
              <a:extLst>
                <a:ext uri="{FF2B5EF4-FFF2-40B4-BE49-F238E27FC236}">
                  <a16:creationId xmlns:a16="http://schemas.microsoft.com/office/drawing/2014/main" id="{0BEB9F84-ED1A-5F43-8DB5-6B06793E5F8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658119" y="2769763"/>
              <a:ext cx="1588" cy="368418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087" name="TextBox 472">
              <a:extLst>
                <a:ext uri="{FF2B5EF4-FFF2-40B4-BE49-F238E27FC236}">
                  <a16:creationId xmlns:a16="http://schemas.microsoft.com/office/drawing/2014/main" id="{A422A13F-0605-2E4A-8272-7E786509E16D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4343952" y="3077894"/>
              <a:ext cx="436781" cy="1004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endParaRPr lang="en-US" altLang="en-US" sz="10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4088" name="TextBox 176">
              <a:extLst>
                <a:ext uri="{FF2B5EF4-FFF2-40B4-BE49-F238E27FC236}">
                  <a16:creationId xmlns:a16="http://schemas.microsoft.com/office/drawing/2014/main" id="{A2D97A14-736D-3D4A-86E9-A5AE657B04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9554" y="3343584"/>
              <a:ext cx="87075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P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P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6DC31928-8E23-1A40-9CA0-28B0F176D9F1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858139" y="3247753"/>
              <a:ext cx="503163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090" name="TextBox 178">
              <a:extLst>
                <a:ext uri="{FF2B5EF4-FFF2-40B4-BE49-F238E27FC236}">
                  <a16:creationId xmlns:a16="http://schemas.microsoft.com/office/drawing/2014/main" id="{478454A0-17A3-174B-AE19-5713F59516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7686" y="3074690"/>
              <a:ext cx="86087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A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A017C364-99E5-6E43-8FE1-96513EA68BCE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856552" y="3454194"/>
              <a:ext cx="503162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3CDFD499-535A-904E-9F39-DA9434513525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861313" y="3659047"/>
              <a:ext cx="503163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05A17ACF-A376-2A41-B8A6-007D31297598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856552" y="3876604"/>
              <a:ext cx="503162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094" name="TextBox 122">
              <a:extLst>
                <a:ext uri="{FF2B5EF4-FFF2-40B4-BE49-F238E27FC236}">
                  <a16:creationId xmlns:a16="http://schemas.microsoft.com/office/drawing/2014/main" id="{4C35D640-7901-5C4D-8EAB-C4ACA8799F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612" y="3273484"/>
              <a:ext cx="8386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B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sp>
          <p:nvSpPr>
            <p:cNvPr id="174095" name="TextBox 123">
              <a:extLst>
                <a:ext uri="{FF2B5EF4-FFF2-40B4-BE49-F238E27FC236}">
                  <a16:creationId xmlns:a16="http://schemas.microsoft.com/office/drawing/2014/main" id="{D06DC6B5-5B21-FB4A-A42A-0AE57E81A2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7685" y="3497472"/>
              <a:ext cx="8579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sp>
          <p:nvSpPr>
            <p:cNvPr id="174096" name="TextBox 124">
              <a:extLst>
                <a:ext uri="{FF2B5EF4-FFF2-40B4-BE49-F238E27FC236}">
                  <a16:creationId xmlns:a16="http://schemas.microsoft.com/office/drawing/2014/main" id="{2BF3A4A4-4BEF-E248-A897-8DBD753415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3789" y="3722926"/>
              <a:ext cx="8579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D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grpSp>
          <p:nvGrpSpPr>
            <p:cNvPr id="174097" name="Group 3">
              <a:extLst>
                <a:ext uri="{FF2B5EF4-FFF2-40B4-BE49-F238E27FC236}">
                  <a16:creationId xmlns:a16="http://schemas.microsoft.com/office/drawing/2014/main" id="{1D4B7E93-A7C2-C243-B2BB-EE47C53446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9655" y="3291812"/>
              <a:ext cx="248763" cy="288197"/>
              <a:chOff x="4864392" y="4212366"/>
              <a:chExt cx="248763" cy="288197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1E83F00-9381-904E-8E23-8CA84CD81D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3642" y="4382688"/>
                <a:ext cx="76189" cy="1175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13" name="TextBox 288">
                <a:extLst>
                  <a:ext uri="{FF2B5EF4-FFF2-40B4-BE49-F238E27FC236}">
                    <a16:creationId xmlns:a16="http://schemas.microsoft.com/office/drawing/2014/main" id="{A140BB7F-605E-9D45-BC7B-C4D2EF61E1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12366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098" name="Group 128">
              <a:extLst>
                <a:ext uri="{FF2B5EF4-FFF2-40B4-BE49-F238E27FC236}">
                  <a16:creationId xmlns:a16="http://schemas.microsoft.com/office/drawing/2014/main" id="{C45EE55B-202E-694F-84BD-E3B5B4F54E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8428" y="3033507"/>
              <a:ext cx="248763" cy="272699"/>
              <a:chOff x="4864392" y="4227864"/>
              <a:chExt cx="248763" cy="272699"/>
            </a:xfrm>
          </p:grpSpPr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37135899-951A-514C-83FD-9C47376DFA0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3465" y="4383354"/>
                <a:ext cx="76189" cy="117512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11" name="TextBox 288">
                <a:extLst>
                  <a:ext uri="{FF2B5EF4-FFF2-40B4-BE49-F238E27FC236}">
                    <a16:creationId xmlns:a16="http://schemas.microsoft.com/office/drawing/2014/main" id="{281CE1F6-2000-8042-BF27-A9B7546CD2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099" name="Group 131">
              <a:extLst>
                <a:ext uri="{FF2B5EF4-FFF2-40B4-BE49-F238E27FC236}">
                  <a16:creationId xmlns:a16="http://schemas.microsoft.com/office/drawing/2014/main" id="{54657B7A-2BB2-8940-B736-A7135A4485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5845" y="3263398"/>
              <a:ext cx="248763" cy="249452"/>
              <a:chOff x="4864392" y="4227864"/>
              <a:chExt cx="248763" cy="249452"/>
            </a:xfrm>
          </p:grpSpPr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394AA3F7-4FE7-5645-B936-1EC2DC89CC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2873" y="4359904"/>
                <a:ext cx="76189" cy="1175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09" name="TextBox 288">
                <a:extLst>
                  <a:ext uri="{FF2B5EF4-FFF2-40B4-BE49-F238E27FC236}">
                    <a16:creationId xmlns:a16="http://schemas.microsoft.com/office/drawing/2014/main" id="{47026552-A38F-164B-941B-FC4DD89F1A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00" name="Group 134">
              <a:extLst>
                <a:ext uri="{FF2B5EF4-FFF2-40B4-BE49-F238E27FC236}">
                  <a16:creationId xmlns:a16="http://schemas.microsoft.com/office/drawing/2014/main" id="{7E1D700B-03DD-D54E-BFE1-DB887DBFA73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1264" y="3468959"/>
              <a:ext cx="248763" cy="249452"/>
              <a:chOff x="4864392" y="4227864"/>
              <a:chExt cx="248763" cy="249452"/>
            </a:xfrm>
          </p:grpSpPr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7A393C1E-E12D-534A-8A1C-249CB4F87E3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2692" y="4359195"/>
                <a:ext cx="76189" cy="1175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07" name="TextBox 288">
                <a:extLst>
                  <a:ext uri="{FF2B5EF4-FFF2-40B4-BE49-F238E27FC236}">
                    <a16:creationId xmlns:a16="http://schemas.microsoft.com/office/drawing/2014/main" id="{F5ACE51B-2D4B-7A46-A20B-66CC91DE9D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74101" name="Group 137">
              <a:extLst>
                <a:ext uri="{FF2B5EF4-FFF2-40B4-BE49-F238E27FC236}">
                  <a16:creationId xmlns:a16="http://schemas.microsoft.com/office/drawing/2014/main" id="{C731B8CD-D90D-B346-B746-A63DE1CFD1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9024" y="3691496"/>
              <a:ext cx="248763" cy="249452"/>
              <a:chOff x="4864392" y="4227864"/>
              <a:chExt cx="248763" cy="249452"/>
            </a:xfrm>
          </p:grpSpPr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3C5E5144-8252-9F4D-B6E0-FFFA336BC9D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3345" y="4360568"/>
                <a:ext cx="76189" cy="1175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4105" name="TextBox 288">
                <a:extLst>
                  <a:ext uri="{FF2B5EF4-FFF2-40B4-BE49-F238E27FC236}">
                    <a16:creationId xmlns:a16="http://schemas.microsoft.com/office/drawing/2014/main" id="{91BC47D7-A9B9-B248-AF10-45E398B3FE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74102" name="TextBox 140">
              <a:extLst>
                <a:ext uri="{FF2B5EF4-FFF2-40B4-BE49-F238E27FC236}">
                  <a16:creationId xmlns:a16="http://schemas.microsoft.com/office/drawing/2014/main" id="{2DCEDA1E-29EA-784F-BCB6-BA51BC6E1A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9438" y="2669718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cs typeface="Arial" panose="020B0604020202020204" pitchFamily="34" charset="0"/>
                  <a:sym typeface="Arial" panose="020B0604020202020204" pitchFamily="34" charset="0"/>
                </a:rPr>
                <a:t>4</a:t>
              </a:r>
            </a:p>
          </p:txBody>
        </p:sp>
        <p:sp>
          <p:nvSpPr>
            <p:cNvPr id="174103" name="TextBox 141">
              <a:extLst>
                <a:ext uri="{FF2B5EF4-FFF2-40B4-BE49-F238E27FC236}">
                  <a16:creationId xmlns:a16="http://schemas.microsoft.com/office/drawing/2014/main" id="{FD2655A8-7ACB-BF44-8D7B-B371508FF4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4317" y="2682633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cs typeface="Arial" panose="020B0604020202020204" pitchFamily="34" charset="0"/>
                  <a:sym typeface="Arial" panose="020B0604020202020204" pitchFamily="34" charset="0"/>
                </a:rPr>
                <a:t>5</a:t>
              </a:r>
            </a:p>
          </p:txBody>
        </p:sp>
      </p:grpSp>
      <p:sp>
        <p:nvSpPr>
          <p:cNvPr id="174082" name="Title 1">
            <a:extLst>
              <a:ext uri="{FF2B5EF4-FFF2-40B4-BE49-F238E27FC236}">
                <a16:creationId xmlns:a16="http://schemas.microsoft.com/office/drawing/2014/main" id="{97787982-6D16-2B40-8E1D-AB821DDDDFE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1113"/>
            <a:ext cx="9144000" cy="121285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4-to-1 Bus Multiplexer</a:t>
            </a:r>
            <a:b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(with 8-bit lines)</a:t>
            </a:r>
          </a:p>
        </p:txBody>
      </p:sp>
    </p:spTree>
  </p:cSld>
  <p:clrMapOvr>
    <a:masterClrMapping/>
  </p:clrMapOvr>
  <p:transition/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5105" name="Group 1">
            <a:extLst>
              <a:ext uri="{FF2B5EF4-FFF2-40B4-BE49-F238E27FC236}">
                <a16:creationId xmlns:a16="http://schemas.microsoft.com/office/drawing/2014/main" id="{1D24909E-2ADD-164F-AF70-839C0DF5EF86}"/>
              </a:ext>
            </a:extLst>
          </p:cNvPr>
          <p:cNvGrpSpPr>
            <a:grpSpLocks/>
          </p:cNvGrpSpPr>
          <p:nvPr/>
        </p:nvGrpSpPr>
        <p:grpSpPr bwMode="auto">
          <a:xfrm>
            <a:off x="8175626" y="73026"/>
            <a:ext cx="1884363" cy="1330325"/>
            <a:chOff x="1123451" y="698500"/>
            <a:chExt cx="1884442" cy="1330322"/>
          </a:xfrm>
        </p:grpSpPr>
        <p:sp>
          <p:nvSpPr>
            <p:cNvPr id="158" name="Trapezoid 157">
              <a:extLst>
                <a:ext uri="{FF2B5EF4-FFF2-40B4-BE49-F238E27FC236}">
                  <a16:creationId xmlns:a16="http://schemas.microsoft.com/office/drawing/2014/main" id="{39482255-6AF9-9C4A-A1CA-6B50981CA23B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1368755" y="1245382"/>
              <a:ext cx="1096960" cy="469920"/>
            </a:xfrm>
            <a:prstGeom prst="trapezoid">
              <a:avLst>
                <a:gd name="adj" fmla="val 5340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 fontScale="92500" lnSpcReduction="10000"/>
            </a:bodyPr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51497D9C-2D30-5440-8217-7957659D4325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2145844" y="1457323"/>
              <a:ext cx="457219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Arrow Connector 159">
              <a:extLst>
                <a:ext uri="{FF2B5EF4-FFF2-40B4-BE49-F238E27FC236}">
                  <a16:creationId xmlns:a16="http://schemas.microsoft.com/office/drawing/2014/main" id="{20930321-4FDF-844D-BAF0-B9B804BB352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52145" y="698500"/>
              <a:ext cx="0" cy="312737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Arrow Connector 160">
              <a:extLst>
                <a:ext uri="{FF2B5EF4-FFF2-40B4-BE49-F238E27FC236}">
                  <a16:creationId xmlns:a16="http://schemas.microsoft.com/office/drawing/2014/main" id="{F66309DA-10D5-5448-A3F7-71752FB1E9A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979150" y="704850"/>
              <a:ext cx="1587" cy="368299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110" name="TextBox 472">
              <a:extLst>
                <a:ext uri="{FF2B5EF4-FFF2-40B4-BE49-F238E27FC236}">
                  <a16:creationId xmlns:a16="http://schemas.microsoft.com/office/drawing/2014/main" id="{1E32DB66-5D42-E448-A851-B27D9765B84D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1665434" y="1012555"/>
              <a:ext cx="436781" cy="1004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endParaRPr lang="en-US" altLang="en-US" sz="10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5111" name="TextBox 2">
              <a:extLst>
                <a:ext uri="{FF2B5EF4-FFF2-40B4-BE49-F238E27FC236}">
                  <a16:creationId xmlns:a16="http://schemas.microsoft.com/office/drawing/2014/main" id="{77C2F395-6F5C-4440-9D71-7909176D69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35675" y="1278245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P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033F24D3-94EF-5F49-A7E0-627BF3CD46D0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182687"/>
              <a:ext cx="227023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113" name="TextBox 163">
              <a:extLst>
                <a:ext uri="{FF2B5EF4-FFF2-40B4-BE49-F238E27FC236}">
                  <a16:creationId xmlns:a16="http://schemas.microsoft.com/office/drawing/2014/main" id="{459F5544-1035-5041-B20C-793D6039C4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3822" y="1009351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84A15CF7-7A88-674A-AFF3-24314624A975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387473"/>
              <a:ext cx="225434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115" name="TextBox 165">
              <a:extLst>
                <a:ext uri="{FF2B5EF4-FFF2-40B4-BE49-F238E27FC236}">
                  <a16:creationId xmlns:a16="http://schemas.microsoft.com/office/drawing/2014/main" id="{33DBA1E9-7E3A-3141-AD7E-AF2D87A6C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8237" y="1214413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8D238FF6-7E9D-E14B-9A23-1B7DC346DDDE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5253" y="1593848"/>
              <a:ext cx="225434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117" name="TextBox 167">
              <a:extLst>
                <a:ext uri="{FF2B5EF4-FFF2-40B4-BE49-F238E27FC236}">
                  <a16:creationId xmlns:a16="http://schemas.microsoft.com/office/drawing/2014/main" id="{3A9FF6D4-E814-DF45-B015-3F3ED7E8F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420272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7746708F-87C9-E847-B2A4-BF049723A81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811335"/>
              <a:ext cx="225434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119" name="TextBox 169">
              <a:extLst>
                <a:ext uri="{FF2B5EF4-FFF2-40B4-BE49-F238E27FC236}">
                  <a16:creationId xmlns:a16="http://schemas.microsoft.com/office/drawing/2014/main" id="{58D9A28A-8D6C-E644-B298-CAAB252C15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637767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6129" name="Group 1">
            <a:extLst>
              <a:ext uri="{FF2B5EF4-FFF2-40B4-BE49-F238E27FC236}">
                <a16:creationId xmlns:a16="http://schemas.microsoft.com/office/drawing/2014/main" id="{69ABCD85-609D-A84B-B60E-F1472D31BF17}"/>
              </a:ext>
            </a:extLst>
          </p:cNvPr>
          <p:cNvGrpSpPr>
            <a:grpSpLocks/>
          </p:cNvGrpSpPr>
          <p:nvPr/>
        </p:nvGrpSpPr>
        <p:grpSpPr bwMode="auto">
          <a:xfrm>
            <a:off x="8175626" y="73026"/>
            <a:ext cx="1884363" cy="1330325"/>
            <a:chOff x="1123451" y="698500"/>
            <a:chExt cx="1884442" cy="1330322"/>
          </a:xfrm>
        </p:grpSpPr>
        <p:sp>
          <p:nvSpPr>
            <p:cNvPr id="158" name="Trapezoid 157">
              <a:extLst>
                <a:ext uri="{FF2B5EF4-FFF2-40B4-BE49-F238E27FC236}">
                  <a16:creationId xmlns:a16="http://schemas.microsoft.com/office/drawing/2014/main" id="{39482255-6AF9-9C4A-A1CA-6B50981CA23B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1368755" y="1245382"/>
              <a:ext cx="1096960" cy="469920"/>
            </a:xfrm>
            <a:prstGeom prst="trapezoid">
              <a:avLst>
                <a:gd name="adj" fmla="val 5340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 fontScale="92500" lnSpcReduction="10000"/>
            </a:bodyPr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51497D9C-2D30-5440-8217-7957659D4325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2145844" y="1457323"/>
              <a:ext cx="457219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Arrow Connector 159">
              <a:extLst>
                <a:ext uri="{FF2B5EF4-FFF2-40B4-BE49-F238E27FC236}">
                  <a16:creationId xmlns:a16="http://schemas.microsoft.com/office/drawing/2014/main" id="{20930321-4FDF-844D-BAF0-B9B804BB352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52145" y="698500"/>
              <a:ext cx="0" cy="312737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Arrow Connector 160">
              <a:extLst>
                <a:ext uri="{FF2B5EF4-FFF2-40B4-BE49-F238E27FC236}">
                  <a16:creationId xmlns:a16="http://schemas.microsoft.com/office/drawing/2014/main" id="{F66309DA-10D5-5448-A3F7-71752FB1E9A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979150" y="704850"/>
              <a:ext cx="1587" cy="368299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49" name="TextBox 472">
              <a:extLst>
                <a:ext uri="{FF2B5EF4-FFF2-40B4-BE49-F238E27FC236}">
                  <a16:creationId xmlns:a16="http://schemas.microsoft.com/office/drawing/2014/main" id="{43024467-0475-EC40-8D16-F5312B3BF081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1665434" y="1012555"/>
              <a:ext cx="436781" cy="1004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endParaRPr lang="en-US" altLang="en-US" sz="10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150" name="TextBox 2">
              <a:extLst>
                <a:ext uri="{FF2B5EF4-FFF2-40B4-BE49-F238E27FC236}">
                  <a16:creationId xmlns:a16="http://schemas.microsoft.com/office/drawing/2014/main" id="{969DAE3F-A439-1D49-876A-890E60041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35675" y="1278245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P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033F24D3-94EF-5F49-A7E0-627BF3CD46D0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182687"/>
              <a:ext cx="227023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52" name="TextBox 163">
              <a:extLst>
                <a:ext uri="{FF2B5EF4-FFF2-40B4-BE49-F238E27FC236}">
                  <a16:creationId xmlns:a16="http://schemas.microsoft.com/office/drawing/2014/main" id="{9E421859-D294-434A-B6BC-A432197A44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3822" y="1009351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84A15CF7-7A88-674A-AFF3-24314624A975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387473"/>
              <a:ext cx="225434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54" name="TextBox 165">
              <a:extLst>
                <a:ext uri="{FF2B5EF4-FFF2-40B4-BE49-F238E27FC236}">
                  <a16:creationId xmlns:a16="http://schemas.microsoft.com/office/drawing/2014/main" id="{4EE16561-077D-C04F-A9DC-734CE2AF1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8237" y="1214413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8D238FF6-7E9D-E14B-9A23-1B7DC346DDDE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5253" y="1593848"/>
              <a:ext cx="225434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56" name="TextBox 167">
              <a:extLst>
                <a:ext uri="{FF2B5EF4-FFF2-40B4-BE49-F238E27FC236}">
                  <a16:creationId xmlns:a16="http://schemas.microsoft.com/office/drawing/2014/main" id="{2848BBFA-A157-F64D-9570-461FE90034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420272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7746708F-87C9-E847-B2A4-BF049723A81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811335"/>
              <a:ext cx="225434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58" name="TextBox 169">
              <a:extLst>
                <a:ext uri="{FF2B5EF4-FFF2-40B4-BE49-F238E27FC236}">
                  <a16:creationId xmlns:a16="http://schemas.microsoft.com/office/drawing/2014/main" id="{AD876F06-2293-0246-9195-525D553A15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637767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</p:grpSp>
      <p:grpSp>
        <p:nvGrpSpPr>
          <p:cNvPr id="176130" name="Group 64">
            <a:extLst>
              <a:ext uri="{FF2B5EF4-FFF2-40B4-BE49-F238E27FC236}">
                <a16:creationId xmlns:a16="http://schemas.microsoft.com/office/drawing/2014/main" id="{E28ECA16-D351-094C-B32B-E7DA5084ECC7}"/>
              </a:ext>
            </a:extLst>
          </p:cNvPr>
          <p:cNvGrpSpPr>
            <a:grpSpLocks/>
          </p:cNvGrpSpPr>
          <p:nvPr/>
        </p:nvGrpSpPr>
        <p:grpSpPr bwMode="auto">
          <a:xfrm>
            <a:off x="7210425" y="820739"/>
            <a:ext cx="1855788" cy="1330325"/>
            <a:chOff x="1123451" y="698500"/>
            <a:chExt cx="1855868" cy="1330322"/>
          </a:xfrm>
        </p:grpSpPr>
        <p:sp>
          <p:nvSpPr>
            <p:cNvPr id="66" name="Trapezoid 65">
              <a:extLst>
                <a:ext uri="{FF2B5EF4-FFF2-40B4-BE49-F238E27FC236}">
                  <a16:creationId xmlns:a16="http://schemas.microsoft.com/office/drawing/2014/main" id="{E7B9F546-D57C-514C-86F5-DB6A09E87A3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1368754" y="1245382"/>
              <a:ext cx="1096961" cy="469920"/>
            </a:xfrm>
            <a:prstGeom prst="trapezoid">
              <a:avLst>
                <a:gd name="adj" fmla="val 5340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 fontScale="92500" lnSpcReduction="10000"/>
            </a:bodyPr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29C1F2C7-33E5-214D-B540-FCEB59688E9E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2155370" y="1457323"/>
              <a:ext cx="457220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Arrow Connector 67">
              <a:extLst>
                <a:ext uri="{FF2B5EF4-FFF2-40B4-BE49-F238E27FC236}">
                  <a16:creationId xmlns:a16="http://schemas.microsoft.com/office/drawing/2014/main" id="{0B22FE1A-DC13-4049-B10A-6106B801737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52145" y="698500"/>
              <a:ext cx="0" cy="312736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45C554D0-BDF3-F64A-B9CF-1C04F1DCCC1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979151" y="704850"/>
              <a:ext cx="1587" cy="368299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35" name="TextBox 472">
              <a:extLst>
                <a:ext uri="{FF2B5EF4-FFF2-40B4-BE49-F238E27FC236}">
                  <a16:creationId xmlns:a16="http://schemas.microsoft.com/office/drawing/2014/main" id="{99600CAC-C85B-1A46-A47E-06405204DECE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1665434" y="1012555"/>
              <a:ext cx="436781" cy="1004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endParaRPr lang="en-US" altLang="en-US" sz="10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6136" name="TextBox 70">
              <a:extLst>
                <a:ext uri="{FF2B5EF4-FFF2-40B4-BE49-F238E27FC236}">
                  <a16:creationId xmlns:a16="http://schemas.microsoft.com/office/drawing/2014/main" id="{E17E3EAA-3D29-6140-8C6D-3E89C1D61E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7101" y="1278245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P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</p:txBody>
        </p: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DC87E610-39E0-3F42-BB33-1ADA30522F7E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182686"/>
              <a:ext cx="227023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38" name="TextBox 72">
              <a:extLst>
                <a:ext uri="{FF2B5EF4-FFF2-40B4-BE49-F238E27FC236}">
                  <a16:creationId xmlns:a16="http://schemas.microsoft.com/office/drawing/2014/main" id="{CEB373D8-F6E9-CA4F-8E0C-B9A724DF10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3822" y="1009351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</p:txBody>
        </p: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3EA631E2-EC75-C648-9C60-5400241381D4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387473"/>
              <a:ext cx="225435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40" name="TextBox 74">
              <a:extLst>
                <a:ext uri="{FF2B5EF4-FFF2-40B4-BE49-F238E27FC236}">
                  <a16:creationId xmlns:a16="http://schemas.microsoft.com/office/drawing/2014/main" id="{9C64CAC6-0A1D-BA43-9203-840A73BC0F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8237" y="1214413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</p:txBody>
        </p: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91CF9DB7-0FF2-9542-A202-AE18C3AB16FF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5253" y="1593848"/>
              <a:ext cx="225435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42" name="TextBox 76">
              <a:extLst>
                <a:ext uri="{FF2B5EF4-FFF2-40B4-BE49-F238E27FC236}">
                  <a16:creationId xmlns:a16="http://schemas.microsoft.com/office/drawing/2014/main" id="{8E197C62-D4A5-5C4D-9767-7D10D57826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420272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</p:txBody>
        </p: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866B49F0-DAF5-0C4F-90B0-933B15B3F4DE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811334"/>
              <a:ext cx="225435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6144" name="TextBox 78">
              <a:extLst>
                <a:ext uri="{FF2B5EF4-FFF2-40B4-BE49-F238E27FC236}">
                  <a16:creationId xmlns:a16="http://schemas.microsoft.com/office/drawing/2014/main" id="{BDF9FD2B-CBA8-7F43-A441-D771A2508D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637767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7153" name="Group 1">
            <a:extLst>
              <a:ext uri="{FF2B5EF4-FFF2-40B4-BE49-F238E27FC236}">
                <a16:creationId xmlns:a16="http://schemas.microsoft.com/office/drawing/2014/main" id="{22095452-87F0-F646-ACB8-53A0E3DA8712}"/>
              </a:ext>
            </a:extLst>
          </p:cNvPr>
          <p:cNvGrpSpPr>
            <a:grpSpLocks/>
          </p:cNvGrpSpPr>
          <p:nvPr/>
        </p:nvGrpSpPr>
        <p:grpSpPr bwMode="auto">
          <a:xfrm>
            <a:off x="8175626" y="73026"/>
            <a:ext cx="1884363" cy="1330325"/>
            <a:chOff x="1123451" y="698500"/>
            <a:chExt cx="1884442" cy="1330322"/>
          </a:xfrm>
        </p:grpSpPr>
        <p:sp>
          <p:nvSpPr>
            <p:cNvPr id="158" name="Trapezoid 157">
              <a:extLst>
                <a:ext uri="{FF2B5EF4-FFF2-40B4-BE49-F238E27FC236}">
                  <a16:creationId xmlns:a16="http://schemas.microsoft.com/office/drawing/2014/main" id="{39482255-6AF9-9C4A-A1CA-6B50981CA23B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1368755" y="1245382"/>
              <a:ext cx="1096960" cy="469920"/>
            </a:xfrm>
            <a:prstGeom prst="trapezoid">
              <a:avLst>
                <a:gd name="adj" fmla="val 5340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 fontScale="92500" lnSpcReduction="10000"/>
            </a:bodyPr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51497D9C-2D30-5440-8217-7957659D4325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2145844" y="1457323"/>
              <a:ext cx="457219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Arrow Connector 159">
              <a:extLst>
                <a:ext uri="{FF2B5EF4-FFF2-40B4-BE49-F238E27FC236}">
                  <a16:creationId xmlns:a16="http://schemas.microsoft.com/office/drawing/2014/main" id="{20930321-4FDF-844D-BAF0-B9B804BB352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52145" y="698500"/>
              <a:ext cx="0" cy="312737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Arrow Connector 160">
              <a:extLst>
                <a:ext uri="{FF2B5EF4-FFF2-40B4-BE49-F238E27FC236}">
                  <a16:creationId xmlns:a16="http://schemas.microsoft.com/office/drawing/2014/main" id="{F66309DA-10D5-5448-A3F7-71752FB1E9A5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979150" y="704850"/>
              <a:ext cx="1587" cy="368299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88" name="TextBox 472">
              <a:extLst>
                <a:ext uri="{FF2B5EF4-FFF2-40B4-BE49-F238E27FC236}">
                  <a16:creationId xmlns:a16="http://schemas.microsoft.com/office/drawing/2014/main" id="{AE857557-E96F-7B4A-9EC7-509921A33252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1665434" y="1012555"/>
              <a:ext cx="436781" cy="1004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endParaRPr lang="en-US" altLang="en-US" sz="10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189" name="TextBox 2">
              <a:extLst>
                <a:ext uri="{FF2B5EF4-FFF2-40B4-BE49-F238E27FC236}">
                  <a16:creationId xmlns:a16="http://schemas.microsoft.com/office/drawing/2014/main" id="{CBCAE4BC-E896-8A47-A65D-EE743C4205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35675" y="1278245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P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033F24D3-94EF-5F49-A7E0-627BF3CD46D0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182687"/>
              <a:ext cx="227023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91" name="TextBox 163">
              <a:extLst>
                <a:ext uri="{FF2B5EF4-FFF2-40B4-BE49-F238E27FC236}">
                  <a16:creationId xmlns:a16="http://schemas.microsoft.com/office/drawing/2014/main" id="{950D81BD-61A3-3049-84B9-770418009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3822" y="1009351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84A15CF7-7A88-674A-AFF3-24314624A975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387473"/>
              <a:ext cx="225434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93" name="TextBox 165">
              <a:extLst>
                <a:ext uri="{FF2B5EF4-FFF2-40B4-BE49-F238E27FC236}">
                  <a16:creationId xmlns:a16="http://schemas.microsoft.com/office/drawing/2014/main" id="{BBE2FBA0-AF55-A843-998B-23BD14372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8237" y="1214413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8D238FF6-7E9D-E14B-9A23-1B7DC346DDDE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5253" y="1593848"/>
              <a:ext cx="225434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95" name="TextBox 167">
              <a:extLst>
                <a:ext uri="{FF2B5EF4-FFF2-40B4-BE49-F238E27FC236}">
                  <a16:creationId xmlns:a16="http://schemas.microsoft.com/office/drawing/2014/main" id="{B47BF68B-FEDD-0A43-A753-FB249A0F2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420272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69" name="Straight Connector 168">
              <a:extLst>
                <a:ext uri="{FF2B5EF4-FFF2-40B4-BE49-F238E27FC236}">
                  <a16:creationId xmlns:a16="http://schemas.microsoft.com/office/drawing/2014/main" id="{7746708F-87C9-E847-B2A4-BF049723A81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811335"/>
              <a:ext cx="225434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97" name="TextBox 169">
              <a:extLst>
                <a:ext uri="{FF2B5EF4-FFF2-40B4-BE49-F238E27FC236}">
                  <a16:creationId xmlns:a16="http://schemas.microsoft.com/office/drawing/2014/main" id="{20B04E49-46A2-0D46-A7BD-631BB528FC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637767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</p:grpSp>
      <p:grpSp>
        <p:nvGrpSpPr>
          <p:cNvPr id="177154" name="Group 64">
            <a:extLst>
              <a:ext uri="{FF2B5EF4-FFF2-40B4-BE49-F238E27FC236}">
                <a16:creationId xmlns:a16="http://schemas.microsoft.com/office/drawing/2014/main" id="{44D1A301-2709-044A-976D-441ED53592B9}"/>
              </a:ext>
            </a:extLst>
          </p:cNvPr>
          <p:cNvGrpSpPr>
            <a:grpSpLocks/>
          </p:cNvGrpSpPr>
          <p:nvPr/>
        </p:nvGrpSpPr>
        <p:grpSpPr bwMode="auto">
          <a:xfrm>
            <a:off x="7210425" y="820739"/>
            <a:ext cx="1855788" cy="1330325"/>
            <a:chOff x="1123451" y="698500"/>
            <a:chExt cx="1855868" cy="1330322"/>
          </a:xfrm>
        </p:grpSpPr>
        <p:sp>
          <p:nvSpPr>
            <p:cNvPr id="66" name="Trapezoid 65">
              <a:extLst>
                <a:ext uri="{FF2B5EF4-FFF2-40B4-BE49-F238E27FC236}">
                  <a16:creationId xmlns:a16="http://schemas.microsoft.com/office/drawing/2014/main" id="{E7B9F546-D57C-514C-86F5-DB6A09E87A31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1368754" y="1245382"/>
              <a:ext cx="1096961" cy="469920"/>
            </a:xfrm>
            <a:prstGeom prst="trapezoid">
              <a:avLst>
                <a:gd name="adj" fmla="val 5340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 fontScale="92500" lnSpcReduction="10000"/>
            </a:bodyPr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29C1F2C7-33E5-214D-B540-FCEB59688E9E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2155370" y="1457323"/>
              <a:ext cx="457220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Arrow Connector 67">
              <a:extLst>
                <a:ext uri="{FF2B5EF4-FFF2-40B4-BE49-F238E27FC236}">
                  <a16:creationId xmlns:a16="http://schemas.microsoft.com/office/drawing/2014/main" id="{0B22FE1A-DC13-4049-B10A-6106B801737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52145" y="698500"/>
              <a:ext cx="0" cy="312736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Arrow Connector 68">
              <a:extLst>
                <a:ext uri="{FF2B5EF4-FFF2-40B4-BE49-F238E27FC236}">
                  <a16:creationId xmlns:a16="http://schemas.microsoft.com/office/drawing/2014/main" id="{45C554D0-BDF3-F64A-B9CF-1C04F1DCCC1D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979151" y="704850"/>
              <a:ext cx="1587" cy="368299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74" name="TextBox 472">
              <a:extLst>
                <a:ext uri="{FF2B5EF4-FFF2-40B4-BE49-F238E27FC236}">
                  <a16:creationId xmlns:a16="http://schemas.microsoft.com/office/drawing/2014/main" id="{912FD942-8F78-104A-8481-0EAF39F09C96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1665434" y="1012555"/>
              <a:ext cx="436781" cy="1004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endParaRPr lang="en-US" altLang="en-US" sz="10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175" name="TextBox 70">
              <a:extLst>
                <a:ext uri="{FF2B5EF4-FFF2-40B4-BE49-F238E27FC236}">
                  <a16:creationId xmlns:a16="http://schemas.microsoft.com/office/drawing/2014/main" id="{0B11465E-804C-4C41-9BED-0E1A363C49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7101" y="1278245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P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</p:txBody>
        </p: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DC87E610-39E0-3F42-BB33-1ADA30522F7E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182686"/>
              <a:ext cx="227023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77" name="TextBox 72">
              <a:extLst>
                <a:ext uri="{FF2B5EF4-FFF2-40B4-BE49-F238E27FC236}">
                  <a16:creationId xmlns:a16="http://schemas.microsoft.com/office/drawing/2014/main" id="{9B1E756C-4C47-8B4C-A199-3FD113A8D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3822" y="1009351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</p:txBody>
        </p: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3EA631E2-EC75-C648-9C60-5400241381D4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387473"/>
              <a:ext cx="225435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79" name="TextBox 74">
              <a:extLst>
                <a:ext uri="{FF2B5EF4-FFF2-40B4-BE49-F238E27FC236}">
                  <a16:creationId xmlns:a16="http://schemas.microsoft.com/office/drawing/2014/main" id="{1020BB34-054E-7041-BB2A-190FD77672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8237" y="1214413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</p:txBody>
        </p: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91CF9DB7-0FF2-9542-A202-AE18C3AB16FF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5253" y="1593848"/>
              <a:ext cx="225435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81" name="TextBox 76">
              <a:extLst>
                <a:ext uri="{FF2B5EF4-FFF2-40B4-BE49-F238E27FC236}">
                  <a16:creationId xmlns:a16="http://schemas.microsoft.com/office/drawing/2014/main" id="{67268840-BA7A-2940-AD2E-1577A84B0D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420272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</p:txBody>
        </p:sp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866B49F0-DAF5-0C4F-90B0-933B15B3F4DE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490" y="1811334"/>
              <a:ext cx="225435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83" name="TextBox 78">
              <a:extLst>
                <a:ext uri="{FF2B5EF4-FFF2-40B4-BE49-F238E27FC236}">
                  <a16:creationId xmlns:a16="http://schemas.microsoft.com/office/drawing/2014/main" id="{5658F472-A021-F543-BFFD-B71837176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637767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</p:txBody>
        </p:sp>
      </p:grpSp>
      <p:grpSp>
        <p:nvGrpSpPr>
          <p:cNvPr id="177155" name="Group 79">
            <a:extLst>
              <a:ext uri="{FF2B5EF4-FFF2-40B4-BE49-F238E27FC236}">
                <a16:creationId xmlns:a16="http://schemas.microsoft.com/office/drawing/2014/main" id="{39C853C2-275D-7343-A8BF-D6833909DCB2}"/>
              </a:ext>
            </a:extLst>
          </p:cNvPr>
          <p:cNvGrpSpPr>
            <a:grpSpLocks/>
          </p:cNvGrpSpPr>
          <p:nvPr/>
        </p:nvGrpSpPr>
        <p:grpSpPr bwMode="auto">
          <a:xfrm>
            <a:off x="6234113" y="1570039"/>
            <a:ext cx="1879600" cy="1330325"/>
            <a:chOff x="1123451" y="698500"/>
            <a:chExt cx="1879802" cy="1330322"/>
          </a:xfrm>
        </p:grpSpPr>
        <p:sp>
          <p:nvSpPr>
            <p:cNvPr id="81" name="Trapezoid 80">
              <a:extLst>
                <a:ext uri="{FF2B5EF4-FFF2-40B4-BE49-F238E27FC236}">
                  <a16:creationId xmlns:a16="http://schemas.microsoft.com/office/drawing/2014/main" id="{CB0434EF-E428-714E-A9FA-BB2192D2DCE9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1368806" y="1245367"/>
              <a:ext cx="1096961" cy="469951"/>
            </a:xfrm>
            <a:prstGeom prst="trapezoid">
              <a:avLst>
                <a:gd name="adj" fmla="val 5340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 fontScale="92500" lnSpcReduction="10000"/>
            </a:bodyPr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F0B19137-3D98-1B45-97B0-DD574748D893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2155437" y="1457323"/>
              <a:ext cx="457249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Arrow Connector 82">
              <a:extLst>
                <a:ext uri="{FF2B5EF4-FFF2-40B4-BE49-F238E27FC236}">
                  <a16:creationId xmlns:a16="http://schemas.microsoft.com/office/drawing/2014/main" id="{025E1E24-D9C3-8F41-BDA8-1D04B203211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852191" y="698500"/>
              <a:ext cx="0" cy="312736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Arrow Connector 83">
              <a:extLst>
                <a:ext uri="{FF2B5EF4-FFF2-40B4-BE49-F238E27FC236}">
                  <a16:creationId xmlns:a16="http://schemas.microsoft.com/office/drawing/2014/main" id="{5D8CB8F8-58CA-F44A-9C61-4885CE11BDC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1979205" y="704850"/>
              <a:ext cx="1588" cy="368299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60" name="TextBox 472">
              <a:extLst>
                <a:ext uri="{FF2B5EF4-FFF2-40B4-BE49-F238E27FC236}">
                  <a16:creationId xmlns:a16="http://schemas.microsoft.com/office/drawing/2014/main" id="{4711B6DC-DCEA-6E40-8B9F-2621EA04CD47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1665434" y="1012555"/>
              <a:ext cx="436781" cy="1004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endParaRPr lang="en-US" altLang="en-US" sz="10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77161" name="TextBox 85">
              <a:extLst>
                <a:ext uri="{FF2B5EF4-FFF2-40B4-BE49-F238E27FC236}">
                  <a16:creationId xmlns:a16="http://schemas.microsoft.com/office/drawing/2014/main" id="{5CD2A738-353E-FD4C-ACD4-AE7384774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31035" y="1278245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P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</p:txBody>
        </p: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3DEDE8A6-394B-D24D-9366-49ADFBF51F89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511" y="1182686"/>
              <a:ext cx="227036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63" name="TextBox 87">
              <a:extLst>
                <a:ext uri="{FF2B5EF4-FFF2-40B4-BE49-F238E27FC236}">
                  <a16:creationId xmlns:a16="http://schemas.microsoft.com/office/drawing/2014/main" id="{DC0697A5-E01A-754C-B12A-71CF24102D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33822" y="1009351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</p:txBody>
        </p: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FCAFE16E-56E0-904B-875A-1AAA2D2BAD4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511" y="1387473"/>
              <a:ext cx="225449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65" name="TextBox 89">
              <a:extLst>
                <a:ext uri="{FF2B5EF4-FFF2-40B4-BE49-F238E27FC236}">
                  <a16:creationId xmlns:a16="http://schemas.microsoft.com/office/drawing/2014/main" id="{4BB05F1A-F050-A941-9D98-2D74C0E79C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8237" y="1214413"/>
              <a:ext cx="372218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</p:txBody>
        </p: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16B04D43-453A-6048-B10A-535A7979B3F7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5274" y="1593848"/>
              <a:ext cx="225449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67" name="TextBox 91">
              <a:extLst>
                <a:ext uri="{FF2B5EF4-FFF2-40B4-BE49-F238E27FC236}">
                  <a16:creationId xmlns:a16="http://schemas.microsoft.com/office/drawing/2014/main" id="{1CAADF3F-2A23-3E45-B5F0-778D20758C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420272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</p:txBody>
        </p: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D9B80BE3-9339-734A-9223-07B935749E80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1450511" y="1811334"/>
              <a:ext cx="225449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169" name="TextBox 93">
              <a:extLst>
                <a:ext uri="{FF2B5EF4-FFF2-40B4-BE49-F238E27FC236}">
                  <a16:creationId xmlns:a16="http://schemas.microsoft.com/office/drawing/2014/main" id="{A69C4361-FE3F-034D-ABAE-F0D7576471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23451" y="1637767"/>
              <a:ext cx="38183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</p:txBody>
        </p:sp>
      </p:grpSp>
    </p:spTree>
  </p:cSld>
  <p:clrMapOvr>
    <a:masterClrMapping/>
  </p:clrMapOvr>
  <p:transition/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8177" name="Group 4">
            <a:extLst>
              <a:ext uri="{FF2B5EF4-FFF2-40B4-BE49-F238E27FC236}">
                <a16:creationId xmlns:a16="http://schemas.microsoft.com/office/drawing/2014/main" id="{986C6266-55FB-9D45-8D25-5E92E8591841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42388" cy="6750050"/>
            <a:chOff x="202509" y="72679"/>
            <a:chExt cx="8942902" cy="6751080"/>
          </a:xfrm>
        </p:grpSpPr>
        <p:grpSp>
          <p:nvGrpSpPr>
            <p:cNvPr id="178178" name="Group 1">
              <a:extLst>
                <a:ext uri="{FF2B5EF4-FFF2-40B4-BE49-F238E27FC236}">
                  <a16:creationId xmlns:a16="http://schemas.microsoft.com/office/drawing/2014/main" id="{981204B6-98E6-D04C-AFE0-6E802C5AF6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884442" cy="1330322"/>
              <a:chOff x="1123451" y="698500"/>
              <a:chExt cx="1884442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3" y="1245500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831" y="1457441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2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34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88" name="TextBox 472">
                <a:extLst>
                  <a:ext uri="{FF2B5EF4-FFF2-40B4-BE49-F238E27FC236}">
                    <a16:creationId xmlns:a16="http://schemas.microsoft.com/office/drawing/2014/main" id="{AEAF6058-A175-474E-B9EE-835B16323DD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289" name="TextBox 2">
                <a:extLst>
                  <a:ext uri="{FF2B5EF4-FFF2-40B4-BE49-F238E27FC236}">
                    <a16:creationId xmlns:a16="http://schemas.microsoft.com/office/drawing/2014/main" id="{420FE20F-D7CC-3E4F-B2D8-E1E09974ED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182762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91" name="TextBox 163">
                <a:extLst>
                  <a:ext uri="{FF2B5EF4-FFF2-40B4-BE49-F238E27FC236}">
                    <a16:creationId xmlns:a16="http://schemas.microsoft.com/office/drawing/2014/main" id="{91C53760-8546-7042-AC33-8B55D837EB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38758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93" name="TextBox 165">
                <a:extLst>
                  <a:ext uri="{FF2B5EF4-FFF2-40B4-BE49-F238E27FC236}">
                    <a16:creationId xmlns:a16="http://schemas.microsoft.com/office/drawing/2014/main" id="{B9659F18-8A56-9841-B3CC-7DD0BB9550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29" y="1593987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95" name="TextBox 167">
                <a:extLst>
                  <a:ext uri="{FF2B5EF4-FFF2-40B4-BE49-F238E27FC236}">
                    <a16:creationId xmlns:a16="http://schemas.microsoft.com/office/drawing/2014/main" id="{665B202B-AE05-E14D-B0B1-754DD5AC83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81150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97" name="TextBox 169">
                <a:extLst>
                  <a:ext uri="{FF2B5EF4-FFF2-40B4-BE49-F238E27FC236}">
                    <a16:creationId xmlns:a16="http://schemas.microsoft.com/office/drawing/2014/main" id="{2303B6D0-0B4F-E54A-AEAC-B07ABFE4E2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78179" name="Group 64">
              <a:extLst>
                <a:ext uri="{FF2B5EF4-FFF2-40B4-BE49-F238E27FC236}">
                  <a16:creationId xmlns:a16="http://schemas.microsoft.com/office/drawing/2014/main" id="{EA63C12E-0AE4-714E-B842-08E724243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55868" cy="1330322"/>
              <a:chOff x="1123451" y="698500"/>
              <a:chExt cx="1855868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87" y="1245323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91" y="1457264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62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69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74" name="TextBox 472">
                <a:extLst>
                  <a:ext uri="{FF2B5EF4-FFF2-40B4-BE49-F238E27FC236}">
                    <a16:creationId xmlns:a16="http://schemas.microsoft.com/office/drawing/2014/main" id="{C84D7A99-D00B-7648-B03A-4FD0750935B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275" name="TextBox 70">
                <a:extLst>
                  <a:ext uri="{FF2B5EF4-FFF2-40B4-BE49-F238E27FC236}">
                    <a16:creationId xmlns:a16="http://schemas.microsoft.com/office/drawing/2014/main" id="{AC1D28E9-55D7-C547-9966-A2E8EBB9BC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18258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77" name="TextBox 72">
                <a:extLst>
                  <a:ext uri="{FF2B5EF4-FFF2-40B4-BE49-F238E27FC236}">
                    <a16:creationId xmlns:a16="http://schemas.microsoft.com/office/drawing/2014/main" id="{FD08B284-93B6-BF4D-8024-2AA653072F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38740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79" name="TextBox 74">
                <a:extLst>
                  <a:ext uri="{FF2B5EF4-FFF2-40B4-BE49-F238E27FC236}">
                    <a16:creationId xmlns:a16="http://schemas.microsoft.com/office/drawing/2014/main" id="{427813D4-5BC0-124C-A7B0-96A0EEB5C3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64" y="159381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81" name="TextBox 76">
                <a:extLst>
                  <a:ext uri="{FF2B5EF4-FFF2-40B4-BE49-F238E27FC236}">
                    <a16:creationId xmlns:a16="http://schemas.microsoft.com/office/drawing/2014/main" id="{CBC372FE-9DE4-2F4E-99AA-890416865C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81133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83" name="TextBox 78">
                <a:extLst>
                  <a:ext uri="{FF2B5EF4-FFF2-40B4-BE49-F238E27FC236}">
                    <a16:creationId xmlns:a16="http://schemas.microsoft.com/office/drawing/2014/main" id="{0D8FE60F-1209-8B44-A780-484DAE8EA5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78180" name="Group 79">
              <a:extLst>
                <a:ext uri="{FF2B5EF4-FFF2-40B4-BE49-F238E27FC236}">
                  <a16:creationId xmlns:a16="http://schemas.microsoft.com/office/drawing/2014/main" id="{153B9132-6D57-8C4D-AD97-57EE4B7C99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79802" cy="1330322"/>
              <a:chOff x="1123451" y="698500"/>
              <a:chExt cx="1879802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48" y="1245151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52" y="1457092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22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29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60" name="TextBox 472">
                <a:extLst>
                  <a:ext uri="{FF2B5EF4-FFF2-40B4-BE49-F238E27FC236}">
                    <a16:creationId xmlns:a16="http://schemas.microsoft.com/office/drawing/2014/main" id="{04D712BA-306C-F74A-8480-DE891725B38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261" name="TextBox 85">
                <a:extLst>
                  <a:ext uri="{FF2B5EF4-FFF2-40B4-BE49-F238E27FC236}">
                    <a16:creationId xmlns:a16="http://schemas.microsoft.com/office/drawing/2014/main" id="{BD056EEC-0D81-DA4C-9B53-0A38101B06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182412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63" name="TextBox 87">
                <a:extLst>
                  <a:ext uri="{FF2B5EF4-FFF2-40B4-BE49-F238E27FC236}">
                    <a16:creationId xmlns:a16="http://schemas.microsoft.com/office/drawing/2014/main" id="{46F20689-06B8-5943-AD12-5B9F633913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38723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65" name="TextBox 89">
                <a:extLst>
                  <a:ext uri="{FF2B5EF4-FFF2-40B4-BE49-F238E27FC236}">
                    <a16:creationId xmlns:a16="http://schemas.microsoft.com/office/drawing/2014/main" id="{93559EDE-B53E-F14A-BEC0-4B93C4F791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24" y="159363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67" name="TextBox 91">
                <a:extLst>
                  <a:ext uri="{FF2B5EF4-FFF2-40B4-BE49-F238E27FC236}">
                    <a16:creationId xmlns:a16="http://schemas.microsoft.com/office/drawing/2014/main" id="{85A8F59A-F457-904B-890F-385FFE6485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81115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69" name="TextBox 93">
                <a:extLst>
                  <a:ext uri="{FF2B5EF4-FFF2-40B4-BE49-F238E27FC236}">
                    <a16:creationId xmlns:a16="http://schemas.microsoft.com/office/drawing/2014/main" id="{1D763E7D-A1D6-1545-8D37-8FEA0F6615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78181" name="Group 94">
              <a:extLst>
                <a:ext uri="{FF2B5EF4-FFF2-40B4-BE49-F238E27FC236}">
                  <a16:creationId xmlns:a16="http://schemas.microsoft.com/office/drawing/2014/main" id="{17340BA5-6553-254A-A38A-465430145B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883885" cy="1330322"/>
              <a:chOff x="1123451" y="698500"/>
              <a:chExt cx="1883885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7" y="1246704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6154" y="1457852"/>
                <a:ext cx="455639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925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932" y="705262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46" name="TextBox 472">
                <a:extLst>
                  <a:ext uri="{FF2B5EF4-FFF2-40B4-BE49-F238E27FC236}">
                    <a16:creationId xmlns:a16="http://schemas.microsoft.com/office/drawing/2014/main" id="{795F41C4-4030-1141-8E1D-7671C7334B2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247" name="TextBox 100">
                <a:extLst>
                  <a:ext uri="{FF2B5EF4-FFF2-40B4-BE49-F238E27FC236}">
                    <a16:creationId xmlns:a16="http://schemas.microsoft.com/office/drawing/2014/main" id="{4A8570FB-1840-E445-AA27-5E0157A2F1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18317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49" name="TextBox 102">
                <a:extLst>
                  <a:ext uri="{FF2B5EF4-FFF2-40B4-BE49-F238E27FC236}">
                    <a16:creationId xmlns:a16="http://schemas.microsoft.com/office/drawing/2014/main" id="{1C64ADD2-C3A4-EC44-8CE2-F4D37581E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38799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51" name="TextBox 104">
                <a:extLst>
                  <a:ext uri="{FF2B5EF4-FFF2-40B4-BE49-F238E27FC236}">
                    <a16:creationId xmlns:a16="http://schemas.microsoft.com/office/drawing/2014/main" id="{46FC198E-1CB4-5944-9704-D994AD0294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6027" y="159439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53" name="TextBox 106">
                <a:extLst>
                  <a:ext uri="{FF2B5EF4-FFF2-40B4-BE49-F238E27FC236}">
                    <a16:creationId xmlns:a16="http://schemas.microsoft.com/office/drawing/2014/main" id="{D8E99B91-E709-874D-99AB-A682705CD0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81191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55" name="TextBox 156">
                <a:extLst>
                  <a:ext uri="{FF2B5EF4-FFF2-40B4-BE49-F238E27FC236}">
                    <a16:creationId xmlns:a16="http://schemas.microsoft.com/office/drawing/2014/main" id="{79509DD4-1E5A-BB4A-B6F4-396F2CC2DA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78182" name="Group 170">
              <a:extLst>
                <a:ext uri="{FF2B5EF4-FFF2-40B4-BE49-F238E27FC236}">
                  <a16:creationId xmlns:a16="http://schemas.microsoft.com/office/drawing/2014/main" id="{410E8F74-75EE-D14D-9238-419CF870D3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79803" cy="1330322"/>
              <a:chOff x="1123451" y="698500"/>
              <a:chExt cx="1879803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759" y="1246506"/>
                <a:ext cx="1097129" cy="46833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68" y="1457653"/>
                <a:ext cx="45881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026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32" name="TextBox 472">
                <a:extLst>
                  <a:ext uri="{FF2B5EF4-FFF2-40B4-BE49-F238E27FC236}">
                    <a16:creationId xmlns:a16="http://schemas.microsoft.com/office/drawing/2014/main" id="{E16A1299-79D8-DE4A-8554-4C60A516372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233" name="TextBox 176">
                <a:extLst>
                  <a:ext uri="{FF2B5EF4-FFF2-40B4-BE49-F238E27FC236}">
                    <a16:creationId xmlns:a16="http://schemas.microsoft.com/office/drawing/2014/main" id="{E6F9368D-F617-B54A-A5AE-4187E9281A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18297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35" name="TextBox 178">
                <a:extLst>
                  <a:ext uri="{FF2B5EF4-FFF2-40B4-BE49-F238E27FC236}">
                    <a16:creationId xmlns:a16="http://schemas.microsoft.com/office/drawing/2014/main" id="{5D399DB9-5C55-0649-A2D9-E85F6C5980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38779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37" name="TextBox 180">
                <a:extLst>
                  <a:ext uri="{FF2B5EF4-FFF2-40B4-BE49-F238E27FC236}">
                    <a16:creationId xmlns:a16="http://schemas.microsoft.com/office/drawing/2014/main" id="{EB2392F3-BB31-BB4F-8304-AB0FEE4741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41" y="1594199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39" name="TextBox 182">
                <a:extLst>
                  <a:ext uri="{FF2B5EF4-FFF2-40B4-BE49-F238E27FC236}">
                    <a16:creationId xmlns:a16="http://schemas.microsoft.com/office/drawing/2014/main" id="{4A3266A7-17B8-6C4F-BC47-2F5FE30172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81172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41" name="TextBox 184">
                <a:extLst>
                  <a:ext uri="{FF2B5EF4-FFF2-40B4-BE49-F238E27FC236}">
                    <a16:creationId xmlns:a16="http://schemas.microsoft.com/office/drawing/2014/main" id="{17F76768-0E25-0A43-8D3D-0F1124C483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8183" name="Group 185">
              <a:extLst>
                <a:ext uri="{FF2B5EF4-FFF2-40B4-BE49-F238E27FC236}">
                  <a16:creationId xmlns:a16="http://schemas.microsoft.com/office/drawing/2014/main" id="{83BCE0EC-70EB-2E45-A06D-582CAAEAC9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887966" cy="1330322"/>
              <a:chOff x="1123451" y="698500"/>
              <a:chExt cx="1887966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532" y="124572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236" y="145766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05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12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18" name="TextBox 472">
                <a:extLst>
                  <a:ext uri="{FF2B5EF4-FFF2-40B4-BE49-F238E27FC236}">
                    <a16:creationId xmlns:a16="http://schemas.microsoft.com/office/drawing/2014/main" id="{268CD276-435F-6947-8654-1841A1A9E40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219" name="TextBox 191">
                <a:extLst>
                  <a:ext uri="{FF2B5EF4-FFF2-40B4-BE49-F238E27FC236}">
                    <a16:creationId xmlns:a16="http://schemas.microsoft.com/office/drawing/2014/main" id="{DFAE0E78-72DF-FF4E-BE44-D85CBBCFC3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182986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21" name="TextBox 193">
                <a:extLst>
                  <a:ext uri="{FF2B5EF4-FFF2-40B4-BE49-F238E27FC236}">
                    <a16:creationId xmlns:a16="http://schemas.microsoft.com/office/drawing/2014/main" id="{7D437856-02EF-114C-9D56-4CDC313FE5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38780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23" name="TextBox 195">
                <a:extLst>
                  <a:ext uri="{FF2B5EF4-FFF2-40B4-BE49-F238E27FC236}">
                    <a16:creationId xmlns:a16="http://schemas.microsoft.com/office/drawing/2014/main" id="{C550E7D2-B701-C94D-9EA5-8FAEEB843F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07" y="159421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25" name="TextBox 197">
                <a:extLst>
                  <a:ext uri="{FF2B5EF4-FFF2-40B4-BE49-F238E27FC236}">
                    <a16:creationId xmlns:a16="http://schemas.microsoft.com/office/drawing/2014/main" id="{101741A1-3089-FE44-A888-9CA52C3CCE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81173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27" name="TextBox 199">
                <a:extLst>
                  <a:ext uri="{FF2B5EF4-FFF2-40B4-BE49-F238E27FC236}">
                    <a16:creationId xmlns:a16="http://schemas.microsoft.com/office/drawing/2014/main" id="{AF4064CC-BEF0-9F4D-BFA5-895E5C0057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78184" name="Group 200">
              <a:extLst>
                <a:ext uri="{FF2B5EF4-FFF2-40B4-BE49-F238E27FC236}">
                  <a16:creationId xmlns:a16="http://schemas.microsoft.com/office/drawing/2014/main" id="{131ECA04-08A1-F749-84A9-02DB2C524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887967" cy="1330322"/>
              <a:chOff x="1123451" y="698500"/>
              <a:chExt cx="1887967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984" y="1246156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895" y="1457304"/>
                <a:ext cx="45881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25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671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04" name="TextBox 472">
                <a:extLst>
                  <a:ext uri="{FF2B5EF4-FFF2-40B4-BE49-F238E27FC236}">
                    <a16:creationId xmlns:a16="http://schemas.microsoft.com/office/drawing/2014/main" id="{2F8E3831-E650-9F47-98EC-F5D034E91A1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205" name="TextBox 206">
                <a:extLst>
                  <a:ext uri="{FF2B5EF4-FFF2-40B4-BE49-F238E27FC236}">
                    <a16:creationId xmlns:a16="http://schemas.microsoft.com/office/drawing/2014/main" id="{9E83590F-F3FC-CD4A-A409-2E608817D3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182624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07" name="TextBox 208">
                <a:extLst>
                  <a:ext uri="{FF2B5EF4-FFF2-40B4-BE49-F238E27FC236}">
                    <a16:creationId xmlns:a16="http://schemas.microsoft.com/office/drawing/2014/main" id="{D268D9FD-31A7-054F-8C32-165EEA7ECD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38744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09" name="TextBox 210">
                <a:extLst>
                  <a:ext uri="{FF2B5EF4-FFF2-40B4-BE49-F238E27FC236}">
                    <a16:creationId xmlns:a16="http://schemas.microsoft.com/office/drawing/2014/main" id="{CC4C1E8A-2986-6A4C-9C22-FD4DD42507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66" y="159385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11" name="TextBox 212">
                <a:extLst>
                  <a:ext uri="{FF2B5EF4-FFF2-40B4-BE49-F238E27FC236}">
                    <a16:creationId xmlns:a16="http://schemas.microsoft.com/office/drawing/2014/main" id="{AFF3EFD0-8291-1342-BA2B-C286E82220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81137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213" name="TextBox 214">
                <a:extLst>
                  <a:ext uri="{FF2B5EF4-FFF2-40B4-BE49-F238E27FC236}">
                    <a16:creationId xmlns:a16="http://schemas.microsoft.com/office/drawing/2014/main" id="{4F6520D4-A409-554B-A110-DB10153630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8185" name="Group 215">
              <a:extLst>
                <a:ext uri="{FF2B5EF4-FFF2-40B4-BE49-F238E27FC236}">
                  <a16:creationId xmlns:a16="http://schemas.microsoft.com/office/drawing/2014/main" id="{7559CEBE-C3F2-874F-8C53-43CC0F677EB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1985936" cy="1330322"/>
              <a:chOff x="1123451" y="698500"/>
              <a:chExt cx="1985936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82" y="124529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85" y="145723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56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63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190" name="TextBox 472">
                <a:extLst>
                  <a:ext uri="{FF2B5EF4-FFF2-40B4-BE49-F238E27FC236}">
                    <a16:creationId xmlns:a16="http://schemas.microsoft.com/office/drawing/2014/main" id="{961F3977-4261-3D45-A66D-8FC8A103901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8191" name="TextBox 221">
                <a:extLst>
                  <a:ext uri="{FF2B5EF4-FFF2-40B4-BE49-F238E27FC236}">
                    <a16:creationId xmlns:a16="http://schemas.microsoft.com/office/drawing/2014/main" id="{6F073FFA-6601-0249-804F-1D48DF6630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182556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193" name="TextBox 223">
                <a:extLst>
                  <a:ext uri="{FF2B5EF4-FFF2-40B4-BE49-F238E27FC236}">
                    <a16:creationId xmlns:a16="http://schemas.microsoft.com/office/drawing/2014/main" id="{49DC7B8B-6AD1-F641-A574-2FC9DE8F43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38737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195" name="TextBox 225">
                <a:extLst>
                  <a:ext uri="{FF2B5EF4-FFF2-40B4-BE49-F238E27FC236}">
                    <a16:creationId xmlns:a16="http://schemas.microsoft.com/office/drawing/2014/main" id="{0EEFEC45-AF98-214F-9069-0EF233DC84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58" y="159378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197" name="TextBox 227">
                <a:extLst>
                  <a:ext uri="{FF2B5EF4-FFF2-40B4-BE49-F238E27FC236}">
                    <a16:creationId xmlns:a16="http://schemas.microsoft.com/office/drawing/2014/main" id="{A02729A5-D9F4-2D49-91A2-CA2F6A1708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81130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8199" name="TextBox 229">
                <a:extLst>
                  <a:ext uri="{FF2B5EF4-FFF2-40B4-BE49-F238E27FC236}">
                    <a16:creationId xmlns:a16="http://schemas.microsoft.com/office/drawing/2014/main" id="{2C9531D7-E79F-C943-806A-6650B0F8D1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</p:grpSp>
    </p:spTree>
  </p:cSld>
  <p:clrMapOvr>
    <a:masterClrMapping/>
  </p:clrMapOvr>
  <p:transition/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201" name="Group 4">
            <a:extLst>
              <a:ext uri="{FF2B5EF4-FFF2-40B4-BE49-F238E27FC236}">
                <a16:creationId xmlns:a16="http://schemas.microsoft.com/office/drawing/2014/main" id="{EF79876B-102E-9D47-B79B-90C3ED786A2B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42388" cy="6750050"/>
            <a:chOff x="202509" y="72679"/>
            <a:chExt cx="8942902" cy="6751080"/>
          </a:xfrm>
        </p:grpSpPr>
        <p:grpSp>
          <p:nvGrpSpPr>
            <p:cNvPr id="179204" name="Group 1">
              <a:extLst>
                <a:ext uri="{FF2B5EF4-FFF2-40B4-BE49-F238E27FC236}">
                  <a16:creationId xmlns:a16="http://schemas.microsoft.com/office/drawing/2014/main" id="{33AD4CDA-F9BF-F040-88A0-412C313D89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884442" cy="1330322"/>
              <a:chOff x="1123451" y="698500"/>
              <a:chExt cx="1884442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3" y="1245500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831" y="1457441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2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34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14" name="TextBox 472">
                <a:extLst>
                  <a:ext uri="{FF2B5EF4-FFF2-40B4-BE49-F238E27FC236}">
                    <a16:creationId xmlns:a16="http://schemas.microsoft.com/office/drawing/2014/main" id="{E480AF19-9C54-574B-A0F9-D3A4E087DCB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315" name="TextBox 2">
                <a:extLst>
                  <a:ext uri="{FF2B5EF4-FFF2-40B4-BE49-F238E27FC236}">
                    <a16:creationId xmlns:a16="http://schemas.microsoft.com/office/drawing/2014/main" id="{F3CF1A96-AE0D-F743-91A4-A58C851397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182762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17" name="TextBox 163">
                <a:extLst>
                  <a:ext uri="{FF2B5EF4-FFF2-40B4-BE49-F238E27FC236}">
                    <a16:creationId xmlns:a16="http://schemas.microsoft.com/office/drawing/2014/main" id="{0EA60180-706F-384B-ADA3-808E9507C7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38758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19" name="TextBox 165">
                <a:extLst>
                  <a:ext uri="{FF2B5EF4-FFF2-40B4-BE49-F238E27FC236}">
                    <a16:creationId xmlns:a16="http://schemas.microsoft.com/office/drawing/2014/main" id="{5D33BFB5-D4F3-7E4C-BEC4-27EEA8475D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29" y="1593987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21" name="TextBox 167">
                <a:extLst>
                  <a:ext uri="{FF2B5EF4-FFF2-40B4-BE49-F238E27FC236}">
                    <a16:creationId xmlns:a16="http://schemas.microsoft.com/office/drawing/2014/main" id="{9DE4681E-E7E8-C944-9615-8C1CB1F677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81150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23" name="TextBox 169">
                <a:extLst>
                  <a:ext uri="{FF2B5EF4-FFF2-40B4-BE49-F238E27FC236}">
                    <a16:creationId xmlns:a16="http://schemas.microsoft.com/office/drawing/2014/main" id="{3C834DA4-E0E4-4C4C-BFDA-11E7ECCDC0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79205" name="Group 64">
              <a:extLst>
                <a:ext uri="{FF2B5EF4-FFF2-40B4-BE49-F238E27FC236}">
                  <a16:creationId xmlns:a16="http://schemas.microsoft.com/office/drawing/2014/main" id="{3D46320A-3E1D-F542-AE0C-777E859F89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55868" cy="1330322"/>
              <a:chOff x="1123451" y="698500"/>
              <a:chExt cx="1855868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87" y="1245323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91" y="1457264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62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69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00" name="TextBox 472">
                <a:extLst>
                  <a:ext uri="{FF2B5EF4-FFF2-40B4-BE49-F238E27FC236}">
                    <a16:creationId xmlns:a16="http://schemas.microsoft.com/office/drawing/2014/main" id="{9B282E96-DCC1-B043-B8B5-B6B7345CEE1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301" name="TextBox 70">
                <a:extLst>
                  <a:ext uri="{FF2B5EF4-FFF2-40B4-BE49-F238E27FC236}">
                    <a16:creationId xmlns:a16="http://schemas.microsoft.com/office/drawing/2014/main" id="{9C73E32F-FD76-C642-BE23-9202D6D3A9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18258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03" name="TextBox 72">
                <a:extLst>
                  <a:ext uri="{FF2B5EF4-FFF2-40B4-BE49-F238E27FC236}">
                    <a16:creationId xmlns:a16="http://schemas.microsoft.com/office/drawing/2014/main" id="{942A240D-7095-B04A-9C3A-6798C9E342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38740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05" name="TextBox 74">
                <a:extLst>
                  <a:ext uri="{FF2B5EF4-FFF2-40B4-BE49-F238E27FC236}">
                    <a16:creationId xmlns:a16="http://schemas.microsoft.com/office/drawing/2014/main" id="{63A79BF8-862E-204B-B2BF-6ECD481DB2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64" y="159381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07" name="TextBox 76">
                <a:extLst>
                  <a:ext uri="{FF2B5EF4-FFF2-40B4-BE49-F238E27FC236}">
                    <a16:creationId xmlns:a16="http://schemas.microsoft.com/office/drawing/2014/main" id="{85F10627-9940-3746-86C1-14E875E0CD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81133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309" name="TextBox 78">
                <a:extLst>
                  <a:ext uri="{FF2B5EF4-FFF2-40B4-BE49-F238E27FC236}">
                    <a16:creationId xmlns:a16="http://schemas.microsoft.com/office/drawing/2014/main" id="{F10E8120-090C-084D-A14A-3F7826AC41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79206" name="Group 79">
              <a:extLst>
                <a:ext uri="{FF2B5EF4-FFF2-40B4-BE49-F238E27FC236}">
                  <a16:creationId xmlns:a16="http://schemas.microsoft.com/office/drawing/2014/main" id="{CB6E1E19-6FFB-8A40-9600-943C8A9B68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79802" cy="1330322"/>
              <a:chOff x="1123451" y="698500"/>
              <a:chExt cx="1879802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48" y="1245151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52" y="1457092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22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29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86" name="TextBox 472">
                <a:extLst>
                  <a:ext uri="{FF2B5EF4-FFF2-40B4-BE49-F238E27FC236}">
                    <a16:creationId xmlns:a16="http://schemas.microsoft.com/office/drawing/2014/main" id="{6FF4A838-EA94-A742-B39E-E41608E263D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287" name="TextBox 85">
                <a:extLst>
                  <a:ext uri="{FF2B5EF4-FFF2-40B4-BE49-F238E27FC236}">
                    <a16:creationId xmlns:a16="http://schemas.microsoft.com/office/drawing/2014/main" id="{FCE1DB74-5ACF-E541-B1A2-059FECFF24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182412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89" name="TextBox 87">
                <a:extLst>
                  <a:ext uri="{FF2B5EF4-FFF2-40B4-BE49-F238E27FC236}">
                    <a16:creationId xmlns:a16="http://schemas.microsoft.com/office/drawing/2014/main" id="{160026A4-96AE-6F48-8E82-51C4493723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38723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91" name="TextBox 89">
                <a:extLst>
                  <a:ext uri="{FF2B5EF4-FFF2-40B4-BE49-F238E27FC236}">
                    <a16:creationId xmlns:a16="http://schemas.microsoft.com/office/drawing/2014/main" id="{79564A80-097A-A146-8779-FD2B24F91F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24" y="159363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93" name="TextBox 91">
                <a:extLst>
                  <a:ext uri="{FF2B5EF4-FFF2-40B4-BE49-F238E27FC236}">
                    <a16:creationId xmlns:a16="http://schemas.microsoft.com/office/drawing/2014/main" id="{14AD7D00-9148-B143-9A2B-F27046EB76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81115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95" name="TextBox 93">
                <a:extLst>
                  <a:ext uri="{FF2B5EF4-FFF2-40B4-BE49-F238E27FC236}">
                    <a16:creationId xmlns:a16="http://schemas.microsoft.com/office/drawing/2014/main" id="{7C42B2F0-BB12-2249-AE75-579A49E68A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79207" name="Group 94">
              <a:extLst>
                <a:ext uri="{FF2B5EF4-FFF2-40B4-BE49-F238E27FC236}">
                  <a16:creationId xmlns:a16="http://schemas.microsoft.com/office/drawing/2014/main" id="{E4683C1C-DA0B-C446-8803-A1205CC4A93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883885" cy="1330322"/>
              <a:chOff x="1123451" y="698500"/>
              <a:chExt cx="1883885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7" y="1246704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6154" y="1457852"/>
                <a:ext cx="455639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925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932" y="705262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72" name="TextBox 472">
                <a:extLst>
                  <a:ext uri="{FF2B5EF4-FFF2-40B4-BE49-F238E27FC236}">
                    <a16:creationId xmlns:a16="http://schemas.microsoft.com/office/drawing/2014/main" id="{F36474E4-7198-3449-9AD9-41F0740090E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273" name="TextBox 100">
                <a:extLst>
                  <a:ext uri="{FF2B5EF4-FFF2-40B4-BE49-F238E27FC236}">
                    <a16:creationId xmlns:a16="http://schemas.microsoft.com/office/drawing/2014/main" id="{FACC5BB9-DE01-3245-80F8-0EA6E20FFC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18317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75" name="TextBox 102">
                <a:extLst>
                  <a:ext uri="{FF2B5EF4-FFF2-40B4-BE49-F238E27FC236}">
                    <a16:creationId xmlns:a16="http://schemas.microsoft.com/office/drawing/2014/main" id="{FDB5B575-7009-C74D-849C-873491E6D7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38799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77" name="TextBox 104">
                <a:extLst>
                  <a:ext uri="{FF2B5EF4-FFF2-40B4-BE49-F238E27FC236}">
                    <a16:creationId xmlns:a16="http://schemas.microsoft.com/office/drawing/2014/main" id="{25843576-85DC-9244-A53E-C00131DF60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6027" y="159439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79" name="TextBox 106">
                <a:extLst>
                  <a:ext uri="{FF2B5EF4-FFF2-40B4-BE49-F238E27FC236}">
                    <a16:creationId xmlns:a16="http://schemas.microsoft.com/office/drawing/2014/main" id="{C031CE8C-A3DE-9B46-84CF-540A2ED06D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81191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81" name="TextBox 156">
                <a:extLst>
                  <a:ext uri="{FF2B5EF4-FFF2-40B4-BE49-F238E27FC236}">
                    <a16:creationId xmlns:a16="http://schemas.microsoft.com/office/drawing/2014/main" id="{F9BB8A8D-768E-614D-96DA-4DFEE0DBDC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79208" name="Group 170">
              <a:extLst>
                <a:ext uri="{FF2B5EF4-FFF2-40B4-BE49-F238E27FC236}">
                  <a16:creationId xmlns:a16="http://schemas.microsoft.com/office/drawing/2014/main" id="{FDE26900-D4CB-D541-B737-959D77A085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79803" cy="1330322"/>
              <a:chOff x="1123451" y="698500"/>
              <a:chExt cx="1879803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759" y="1246506"/>
                <a:ext cx="1097129" cy="46833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68" y="1457653"/>
                <a:ext cx="45881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026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58" name="TextBox 472">
                <a:extLst>
                  <a:ext uri="{FF2B5EF4-FFF2-40B4-BE49-F238E27FC236}">
                    <a16:creationId xmlns:a16="http://schemas.microsoft.com/office/drawing/2014/main" id="{74F80AAD-1314-B54C-9903-3FC47300CCF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259" name="TextBox 176">
                <a:extLst>
                  <a:ext uri="{FF2B5EF4-FFF2-40B4-BE49-F238E27FC236}">
                    <a16:creationId xmlns:a16="http://schemas.microsoft.com/office/drawing/2014/main" id="{66D733B4-6D31-B847-8EDC-0C2A69DD73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18297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61" name="TextBox 178">
                <a:extLst>
                  <a:ext uri="{FF2B5EF4-FFF2-40B4-BE49-F238E27FC236}">
                    <a16:creationId xmlns:a16="http://schemas.microsoft.com/office/drawing/2014/main" id="{673642D7-FBB9-BC44-B3D6-0F38B0BA9F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38779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63" name="TextBox 180">
                <a:extLst>
                  <a:ext uri="{FF2B5EF4-FFF2-40B4-BE49-F238E27FC236}">
                    <a16:creationId xmlns:a16="http://schemas.microsoft.com/office/drawing/2014/main" id="{DC95F679-368F-EB42-8B73-4A7FA833DC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41" y="1594199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65" name="TextBox 182">
                <a:extLst>
                  <a:ext uri="{FF2B5EF4-FFF2-40B4-BE49-F238E27FC236}">
                    <a16:creationId xmlns:a16="http://schemas.microsoft.com/office/drawing/2014/main" id="{9396C464-928C-CC43-BBC6-F59F756A2F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81172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67" name="TextBox 184">
                <a:extLst>
                  <a:ext uri="{FF2B5EF4-FFF2-40B4-BE49-F238E27FC236}">
                    <a16:creationId xmlns:a16="http://schemas.microsoft.com/office/drawing/2014/main" id="{923DE7AD-530F-D44E-A8F0-B8CF0C86DD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79209" name="Group 185">
              <a:extLst>
                <a:ext uri="{FF2B5EF4-FFF2-40B4-BE49-F238E27FC236}">
                  <a16:creationId xmlns:a16="http://schemas.microsoft.com/office/drawing/2014/main" id="{7960469E-E1F8-AD45-84D6-1DD109CBFF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887966" cy="1330322"/>
              <a:chOff x="1123451" y="698500"/>
              <a:chExt cx="1887966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532" y="124572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236" y="145766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05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12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44" name="TextBox 472">
                <a:extLst>
                  <a:ext uri="{FF2B5EF4-FFF2-40B4-BE49-F238E27FC236}">
                    <a16:creationId xmlns:a16="http://schemas.microsoft.com/office/drawing/2014/main" id="{FEA82900-4844-C24D-A914-D8D7DF22F0D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245" name="TextBox 191">
                <a:extLst>
                  <a:ext uri="{FF2B5EF4-FFF2-40B4-BE49-F238E27FC236}">
                    <a16:creationId xmlns:a16="http://schemas.microsoft.com/office/drawing/2014/main" id="{31CA3C96-B522-DE43-914C-DE57F32AFC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182986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47" name="TextBox 193">
                <a:extLst>
                  <a:ext uri="{FF2B5EF4-FFF2-40B4-BE49-F238E27FC236}">
                    <a16:creationId xmlns:a16="http://schemas.microsoft.com/office/drawing/2014/main" id="{97B3F77C-7413-7D41-B021-2AD3CDE6B9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38780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49" name="TextBox 195">
                <a:extLst>
                  <a:ext uri="{FF2B5EF4-FFF2-40B4-BE49-F238E27FC236}">
                    <a16:creationId xmlns:a16="http://schemas.microsoft.com/office/drawing/2014/main" id="{649A9F43-894A-DA48-98D8-28646DD436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07" y="159421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51" name="TextBox 197">
                <a:extLst>
                  <a:ext uri="{FF2B5EF4-FFF2-40B4-BE49-F238E27FC236}">
                    <a16:creationId xmlns:a16="http://schemas.microsoft.com/office/drawing/2014/main" id="{E78E95C6-19CE-A541-94C2-B8D16C6FE6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81173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53" name="TextBox 199">
                <a:extLst>
                  <a:ext uri="{FF2B5EF4-FFF2-40B4-BE49-F238E27FC236}">
                    <a16:creationId xmlns:a16="http://schemas.microsoft.com/office/drawing/2014/main" id="{2E499064-494D-174E-AF36-33C5B3B2BC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79210" name="Group 200">
              <a:extLst>
                <a:ext uri="{FF2B5EF4-FFF2-40B4-BE49-F238E27FC236}">
                  <a16:creationId xmlns:a16="http://schemas.microsoft.com/office/drawing/2014/main" id="{FF3C4717-C329-D14E-9F03-23296B2CF9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887967" cy="1330322"/>
              <a:chOff x="1123451" y="698500"/>
              <a:chExt cx="1887967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984" y="1246156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895" y="1457304"/>
                <a:ext cx="45881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25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671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30" name="TextBox 472">
                <a:extLst>
                  <a:ext uri="{FF2B5EF4-FFF2-40B4-BE49-F238E27FC236}">
                    <a16:creationId xmlns:a16="http://schemas.microsoft.com/office/drawing/2014/main" id="{BA11B2CA-1ACF-9C44-828F-5989DBC984A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231" name="TextBox 206">
                <a:extLst>
                  <a:ext uri="{FF2B5EF4-FFF2-40B4-BE49-F238E27FC236}">
                    <a16:creationId xmlns:a16="http://schemas.microsoft.com/office/drawing/2014/main" id="{B3826F5E-AB11-7A46-9FB1-095AF3F475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182624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33" name="TextBox 208">
                <a:extLst>
                  <a:ext uri="{FF2B5EF4-FFF2-40B4-BE49-F238E27FC236}">
                    <a16:creationId xmlns:a16="http://schemas.microsoft.com/office/drawing/2014/main" id="{343447A8-E2F8-F74F-B00C-55BA69FB72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38744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35" name="TextBox 210">
                <a:extLst>
                  <a:ext uri="{FF2B5EF4-FFF2-40B4-BE49-F238E27FC236}">
                    <a16:creationId xmlns:a16="http://schemas.microsoft.com/office/drawing/2014/main" id="{660D49D3-3B2A-5349-AE35-4504E36F89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66" y="159385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37" name="TextBox 212">
                <a:extLst>
                  <a:ext uri="{FF2B5EF4-FFF2-40B4-BE49-F238E27FC236}">
                    <a16:creationId xmlns:a16="http://schemas.microsoft.com/office/drawing/2014/main" id="{77CFE3C1-E8DA-C345-93C3-54B27DDEFD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81137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39" name="TextBox 214">
                <a:extLst>
                  <a:ext uri="{FF2B5EF4-FFF2-40B4-BE49-F238E27FC236}">
                    <a16:creationId xmlns:a16="http://schemas.microsoft.com/office/drawing/2014/main" id="{6E527B1E-021E-1F44-BE47-F38C42E017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79211" name="Group 215">
              <a:extLst>
                <a:ext uri="{FF2B5EF4-FFF2-40B4-BE49-F238E27FC236}">
                  <a16:creationId xmlns:a16="http://schemas.microsoft.com/office/drawing/2014/main" id="{B820C30D-1264-3E49-8F39-952D789A0E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1985936" cy="1330322"/>
              <a:chOff x="1123451" y="698500"/>
              <a:chExt cx="1985936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82" y="124529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85" y="145723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56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63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16" name="TextBox 472">
                <a:extLst>
                  <a:ext uri="{FF2B5EF4-FFF2-40B4-BE49-F238E27FC236}">
                    <a16:creationId xmlns:a16="http://schemas.microsoft.com/office/drawing/2014/main" id="{2F668EF2-00C8-6C44-9983-467881C9EA5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79217" name="TextBox 221">
                <a:extLst>
                  <a:ext uri="{FF2B5EF4-FFF2-40B4-BE49-F238E27FC236}">
                    <a16:creationId xmlns:a16="http://schemas.microsoft.com/office/drawing/2014/main" id="{4F847343-6937-6647-AE03-71067CACF1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182556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19" name="TextBox 223">
                <a:extLst>
                  <a:ext uri="{FF2B5EF4-FFF2-40B4-BE49-F238E27FC236}">
                    <a16:creationId xmlns:a16="http://schemas.microsoft.com/office/drawing/2014/main" id="{25F66CA1-7126-C743-8E43-1EC31F6681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38737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21" name="TextBox 225">
                <a:extLst>
                  <a:ext uri="{FF2B5EF4-FFF2-40B4-BE49-F238E27FC236}">
                    <a16:creationId xmlns:a16="http://schemas.microsoft.com/office/drawing/2014/main" id="{5E890DD5-9C8E-D449-9343-A973F7ED0E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58" y="159378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23" name="TextBox 227">
                <a:extLst>
                  <a:ext uri="{FF2B5EF4-FFF2-40B4-BE49-F238E27FC236}">
                    <a16:creationId xmlns:a16="http://schemas.microsoft.com/office/drawing/2014/main" id="{898BBA29-A0F9-7A48-9367-1407CC62BC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81130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79225" name="TextBox 229">
                <a:extLst>
                  <a:ext uri="{FF2B5EF4-FFF2-40B4-BE49-F238E27FC236}">
                    <a16:creationId xmlns:a16="http://schemas.microsoft.com/office/drawing/2014/main" id="{52BA89AE-77A3-1940-AC2A-FA9080F179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</p:grpSp>
      <p:sp>
        <p:nvSpPr>
          <p:cNvPr id="123" name="Rectangle 122">
            <a:extLst>
              <a:ext uri="{FF2B5EF4-FFF2-40B4-BE49-F238E27FC236}">
                <a16:creationId xmlns:a16="http://schemas.microsoft.com/office/drawing/2014/main" id="{11B4B83B-4689-A449-B910-558A5EE6F95C}"/>
              </a:ext>
            </a:extLst>
          </p:cNvPr>
          <p:cNvSpPr/>
          <p:nvPr/>
        </p:nvSpPr>
        <p:spPr>
          <a:xfrm rot="19320000">
            <a:off x="1539876" y="3506789"/>
            <a:ext cx="9420225" cy="276225"/>
          </a:xfrm>
          <a:prstGeom prst="rect">
            <a:avLst/>
          </a:prstGeom>
          <a:solidFill>
            <a:srgbClr val="FF0000">
              <a:alpha val="21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79203" name="TextBox 3">
            <a:extLst>
              <a:ext uri="{FF2B5EF4-FFF2-40B4-BE49-F238E27FC236}">
                <a16:creationId xmlns:a16="http://schemas.microsoft.com/office/drawing/2014/main" id="{6D46251B-DE96-E848-886A-DE04845B60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0600" y="4892676"/>
            <a:ext cx="28400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These 8 lines form the output bus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for Port_0 of the register file.</a:t>
            </a:r>
          </a:p>
        </p:txBody>
      </p:sp>
    </p:spTree>
  </p:cSld>
  <p:clrMapOvr>
    <a:masterClrMapping/>
  </p:clrMapOvr>
  <p:transition/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0225" name="Group 4">
            <a:extLst>
              <a:ext uri="{FF2B5EF4-FFF2-40B4-BE49-F238E27FC236}">
                <a16:creationId xmlns:a16="http://schemas.microsoft.com/office/drawing/2014/main" id="{F3B0FE83-C1C5-8D47-9B90-D2C45327EA12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42388" cy="6750050"/>
            <a:chOff x="202509" y="72679"/>
            <a:chExt cx="8942902" cy="6751080"/>
          </a:xfrm>
        </p:grpSpPr>
        <p:grpSp>
          <p:nvGrpSpPr>
            <p:cNvPr id="180226" name="Group 1">
              <a:extLst>
                <a:ext uri="{FF2B5EF4-FFF2-40B4-BE49-F238E27FC236}">
                  <a16:creationId xmlns:a16="http://schemas.microsoft.com/office/drawing/2014/main" id="{5A79DDC9-6FF1-454B-B71B-682B71DEC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884442" cy="1330322"/>
              <a:chOff x="1123451" y="698500"/>
              <a:chExt cx="1884442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3" y="1245500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831" y="1457441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2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34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36" name="TextBox 472">
                <a:extLst>
                  <a:ext uri="{FF2B5EF4-FFF2-40B4-BE49-F238E27FC236}">
                    <a16:creationId xmlns:a16="http://schemas.microsoft.com/office/drawing/2014/main" id="{28B0BCE1-E1BC-DE49-A1AD-22C6B0EFF1E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337" name="TextBox 2">
                <a:extLst>
                  <a:ext uri="{FF2B5EF4-FFF2-40B4-BE49-F238E27FC236}">
                    <a16:creationId xmlns:a16="http://schemas.microsoft.com/office/drawing/2014/main" id="{B9813E66-88F9-0346-A504-6A5A7FC904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182762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39" name="TextBox 163">
                <a:extLst>
                  <a:ext uri="{FF2B5EF4-FFF2-40B4-BE49-F238E27FC236}">
                    <a16:creationId xmlns:a16="http://schemas.microsoft.com/office/drawing/2014/main" id="{F7EF47ED-A557-6442-B44E-D7B6ADD618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38758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41" name="TextBox 165">
                <a:extLst>
                  <a:ext uri="{FF2B5EF4-FFF2-40B4-BE49-F238E27FC236}">
                    <a16:creationId xmlns:a16="http://schemas.microsoft.com/office/drawing/2014/main" id="{C5DEA54E-C52A-0B4B-B12C-6229BB102D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29" y="1593987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43" name="TextBox 167">
                <a:extLst>
                  <a:ext uri="{FF2B5EF4-FFF2-40B4-BE49-F238E27FC236}">
                    <a16:creationId xmlns:a16="http://schemas.microsoft.com/office/drawing/2014/main" id="{61245E46-08C4-D349-97E8-3F772A2CA9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81150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45" name="TextBox 169">
                <a:extLst>
                  <a:ext uri="{FF2B5EF4-FFF2-40B4-BE49-F238E27FC236}">
                    <a16:creationId xmlns:a16="http://schemas.microsoft.com/office/drawing/2014/main" id="{DB8F45ED-D6B3-8340-809E-82BD051228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80227" name="Group 64">
              <a:extLst>
                <a:ext uri="{FF2B5EF4-FFF2-40B4-BE49-F238E27FC236}">
                  <a16:creationId xmlns:a16="http://schemas.microsoft.com/office/drawing/2014/main" id="{EBEEA782-BB99-2C40-9C5A-D6300399A6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55868" cy="1330322"/>
              <a:chOff x="1123451" y="698500"/>
              <a:chExt cx="1855868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87" y="1245323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91" y="1457264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62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69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22" name="TextBox 472">
                <a:extLst>
                  <a:ext uri="{FF2B5EF4-FFF2-40B4-BE49-F238E27FC236}">
                    <a16:creationId xmlns:a16="http://schemas.microsoft.com/office/drawing/2014/main" id="{1BD31C57-948D-884C-8360-F03D688AE60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323" name="TextBox 70">
                <a:extLst>
                  <a:ext uri="{FF2B5EF4-FFF2-40B4-BE49-F238E27FC236}">
                    <a16:creationId xmlns:a16="http://schemas.microsoft.com/office/drawing/2014/main" id="{0E4B7D9F-72C2-3846-96DD-80F53B6AAD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18258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25" name="TextBox 72">
                <a:extLst>
                  <a:ext uri="{FF2B5EF4-FFF2-40B4-BE49-F238E27FC236}">
                    <a16:creationId xmlns:a16="http://schemas.microsoft.com/office/drawing/2014/main" id="{FDE68CEF-E2FF-B84F-8715-AAD459C91D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38740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27" name="TextBox 74">
                <a:extLst>
                  <a:ext uri="{FF2B5EF4-FFF2-40B4-BE49-F238E27FC236}">
                    <a16:creationId xmlns:a16="http://schemas.microsoft.com/office/drawing/2014/main" id="{418DB75C-91AF-814B-A804-0F67AC44B7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64" y="159381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29" name="TextBox 76">
                <a:extLst>
                  <a:ext uri="{FF2B5EF4-FFF2-40B4-BE49-F238E27FC236}">
                    <a16:creationId xmlns:a16="http://schemas.microsoft.com/office/drawing/2014/main" id="{55537A97-F9C0-9848-A951-9C9E9F0A1B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81133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31" name="TextBox 78">
                <a:extLst>
                  <a:ext uri="{FF2B5EF4-FFF2-40B4-BE49-F238E27FC236}">
                    <a16:creationId xmlns:a16="http://schemas.microsoft.com/office/drawing/2014/main" id="{C17347B5-D2F0-4044-963A-EF43377F2F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80228" name="Group 79">
              <a:extLst>
                <a:ext uri="{FF2B5EF4-FFF2-40B4-BE49-F238E27FC236}">
                  <a16:creationId xmlns:a16="http://schemas.microsoft.com/office/drawing/2014/main" id="{7D58F93B-8DDF-B747-A273-E0116B25C8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79802" cy="1330322"/>
              <a:chOff x="1123451" y="698500"/>
              <a:chExt cx="1879802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48" y="1245151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52" y="1457092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22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29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08" name="TextBox 472">
                <a:extLst>
                  <a:ext uri="{FF2B5EF4-FFF2-40B4-BE49-F238E27FC236}">
                    <a16:creationId xmlns:a16="http://schemas.microsoft.com/office/drawing/2014/main" id="{E97B3148-179E-F84B-BAE8-9DBC1E8E26E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309" name="TextBox 85">
                <a:extLst>
                  <a:ext uri="{FF2B5EF4-FFF2-40B4-BE49-F238E27FC236}">
                    <a16:creationId xmlns:a16="http://schemas.microsoft.com/office/drawing/2014/main" id="{22605C25-E68D-D24C-ADE9-EA77CE2986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182412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11" name="TextBox 87">
                <a:extLst>
                  <a:ext uri="{FF2B5EF4-FFF2-40B4-BE49-F238E27FC236}">
                    <a16:creationId xmlns:a16="http://schemas.microsoft.com/office/drawing/2014/main" id="{CB506FB6-F41A-3340-846E-23BFDE5917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38723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13" name="TextBox 89">
                <a:extLst>
                  <a:ext uri="{FF2B5EF4-FFF2-40B4-BE49-F238E27FC236}">
                    <a16:creationId xmlns:a16="http://schemas.microsoft.com/office/drawing/2014/main" id="{40EB5768-0146-B244-8772-10FD44C16A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24" y="159363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15" name="TextBox 91">
                <a:extLst>
                  <a:ext uri="{FF2B5EF4-FFF2-40B4-BE49-F238E27FC236}">
                    <a16:creationId xmlns:a16="http://schemas.microsoft.com/office/drawing/2014/main" id="{4999AFF0-0241-8242-B53B-226F9FB6C0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81115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17" name="TextBox 93">
                <a:extLst>
                  <a:ext uri="{FF2B5EF4-FFF2-40B4-BE49-F238E27FC236}">
                    <a16:creationId xmlns:a16="http://schemas.microsoft.com/office/drawing/2014/main" id="{EC41598B-7E48-944E-B37C-262F6E036D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80229" name="Group 94">
              <a:extLst>
                <a:ext uri="{FF2B5EF4-FFF2-40B4-BE49-F238E27FC236}">
                  <a16:creationId xmlns:a16="http://schemas.microsoft.com/office/drawing/2014/main" id="{EB366242-4289-D947-9185-3B766BE751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883885" cy="1330322"/>
              <a:chOff x="1123451" y="698500"/>
              <a:chExt cx="1883885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7" y="1246704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6154" y="1457852"/>
                <a:ext cx="455639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925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932" y="705262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94" name="TextBox 472">
                <a:extLst>
                  <a:ext uri="{FF2B5EF4-FFF2-40B4-BE49-F238E27FC236}">
                    <a16:creationId xmlns:a16="http://schemas.microsoft.com/office/drawing/2014/main" id="{6A8046A6-2071-7344-918E-82A75FF33FF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295" name="TextBox 100">
                <a:extLst>
                  <a:ext uri="{FF2B5EF4-FFF2-40B4-BE49-F238E27FC236}">
                    <a16:creationId xmlns:a16="http://schemas.microsoft.com/office/drawing/2014/main" id="{D02EE9F0-04A9-EC4A-9E5B-28A46E2B42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18317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97" name="TextBox 102">
                <a:extLst>
                  <a:ext uri="{FF2B5EF4-FFF2-40B4-BE49-F238E27FC236}">
                    <a16:creationId xmlns:a16="http://schemas.microsoft.com/office/drawing/2014/main" id="{07A65635-E391-7D45-A071-36192656A9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38799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99" name="TextBox 104">
                <a:extLst>
                  <a:ext uri="{FF2B5EF4-FFF2-40B4-BE49-F238E27FC236}">
                    <a16:creationId xmlns:a16="http://schemas.microsoft.com/office/drawing/2014/main" id="{7B6DC0EB-1A05-5D40-AB02-21DB901EAB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6027" y="159439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01" name="TextBox 106">
                <a:extLst>
                  <a:ext uri="{FF2B5EF4-FFF2-40B4-BE49-F238E27FC236}">
                    <a16:creationId xmlns:a16="http://schemas.microsoft.com/office/drawing/2014/main" id="{5E5E892A-4941-B347-A9B7-6622B6BCFF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81191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303" name="TextBox 156">
                <a:extLst>
                  <a:ext uri="{FF2B5EF4-FFF2-40B4-BE49-F238E27FC236}">
                    <a16:creationId xmlns:a16="http://schemas.microsoft.com/office/drawing/2014/main" id="{F8344920-74F6-6B4D-B7B9-30D64F0457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80230" name="Group 170">
              <a:extLst>
                <a:ext uri="{FF2B5EF4-FFF2-40B4-BE49-F238E27FC236}">
                  <a16:creationId xmlns:a16="http://schemas.microsoft.com/office/drawing/2014/main" id="{6A19AE2C-F87F-ED42-949F-790A5E0525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79803" cy="1330322"/>
              <a:chOff x="1123451" y="698500"/>
              <a:chExt cx="1879803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759" y="1246506"/>
                <a:ext cx="1097129" cy="46833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68" y="1457653"/>
                <a:ext cx="45881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026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80" name="TextBox 472">
                <a:extLst>
                  <a:ext uri="{FF2B5EF4-FFF2-40B4-BE49-F238E27FC236}">
                    <a16:creationId xmlns:a16="http://schemas.microsoft.com/office/drawing/2014/main" id="{F2B168E2-4695-0A40-B4F0-1B666CE9CE8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281" name="TextBox 176">
                <a:extLst>
                  <a:ext uri="{FF2B5EF4-FFF2-40B4-BE49-F238E27FC236}">
                    <a16:creationId xmlns:a16="http://schemas.microsoft.com/office/drawing/2014/main" id="{4B4CBCE8-C0EB-BE4D-A36C-8570BD4E73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18297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83" name="TextBox 178">
                <a:extLst>
                  <a:ext uri="{FF2B5EF4-FFF2-40B4-BE49-F238E27FC236}">
                    <a16:creationId xmlns:a16="http://schemas.microsoft.com/office/drawing/2014/main" id="{2C44423F-A9FB-C64C-8061-A3ED54F1A1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38779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85" name="TextBox 180">
                <a:extLst>
                  <a:ext uri="{FF2B5EF4-FFF2-40B4-BE49-F238E27FC236}">
                    <a16:creationId xmlns:a16="http://schemas.microsoft.com/office/drawing/2014/main" id="{0C6253D7-DAA5-2943-BD81-30A8A11489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41" y="1594199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87" name="TextBox 182">
                <a:extLst>
                  <a:ext uri="{FF2B5EF4-FFF2-40B4-BE49-F238E27FC236}">
                    <a16:creationId xmlns:a16="http://schemas.microsoft.com/office/drawing/2014/main" id="{6EFF94A6-8865-4842-A449-A10ABEF3C5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81172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89" name="TextBox 184">
                <a:extLst>
                  <a:ext uri="{FF2B5EF4-FFF2-40B4-BE49-F238E27FC236}">
                    <a16:creationId xmlns:a16="http://schemas.microsoft.com/office/drawing/2014/main" id="{0CF7235C-817F-8148-B0B9-A24ED20B4A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80231" name="Group 185">
              <a:extLst>
                <a:ext uri="{FF2B5EF4-FFF2-40B4-BE49-F238E27FC236}">
                  <a16:creationId xmlns:a16="http://schemas.microsoft.com/office/drawing/2014/main" id="{CA25189A-2E26-6340-AC68-9F840ED2D2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887966" cy="1330322"/>
              <a:chOff x="1123451" y="698500"/>
              <a:chExt cx="1887966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532" y="124572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236" y="145766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05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12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66" name="TextBox 472">
                <a:extLst>
                  <a:ext uri="{FF2B5EF4-FFF2-40B4-BE49-F238E27FC236}">
                    <a16:creationId xmlns:a16="http://schemas.microsoft.com/office/drawing/2014/main" id="{BFAFDD76-E5D3-2445-9298-7A908ACD8D9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267" name="TextBox 191">
                <a:extLst>
                  <a:ext uri="{FF2B5EF4-FFF2-40B4-BE49-F238E27FC236}">
                    <a16:creationId xmlns:a16="http://schemas.microsoft.com/office/drawing/2014/main" id="{15C1DA7A-3840-8641-88CE-393DF4D3E2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182986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69" name="TextBox 193">
                <a:extLst>
                  <a:ext uri="{FF2B5EF4-FFF2-40B4-BE49-F238E27FC236}">
                    <a16:creationId xmlns:a16="http://schemas.microsoft.com/office/drawing/2014/main" id="{94CE152F-CC43-8F4A-8BF5-C1A099E8D0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38780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71" name="TextBox 195">
                <a:extLst>
                  <a:ext uri="{FF2B5EF4-FFF2-40B4-BE49-F238E27FC236}">
                    <a16:creationId xmlns:a16="http://schemas.microsoft.com/office/drawing/2014/main" id="{4C2E3A6D-F1E8-CD44-B64B-047DDDF2D4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07" y="159421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73" name="TextBox 197">
                <a:extLst>
                  <a:ext uri="{FF2B5EF4-FFF2-40B4-BE49-F238E27FC236}">
                    <a16:creationId xmlns:a16="http://schemas.microsoft.com/office/drawing/2014/main" id="{A57891DA-610A-F149-B2F5-2DDE30A46A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81173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75" name="TextBox 199">
                <a:extLst>
                  <a:ext uri="{FF2B5EF4-FFF2-40B4-BE49-F238E27FC236}">
                    <a16:creationId xmlns:a16="http://schemas.microsoft.com/office/drawing/2014/main" id="{F55465B8-C261-8E45-8A56-0EAB85A275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80232" name="Group 200">
              <a:extLst>
                <a:ext uri="{FF2B5EF4-FFF2-40B4-BE49-F238E27FC236}">
                  <a16:creationId xmlns:a16="http://schemas.microsoft.com/office/drawing/2014/main" id="{0875F2C4-65F4-EA4F-84AA-DAD52B286F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887967" cy="1330322"/>
              <a:chOff x="1123451" y="698500"/>
              <a:chExt cx="1887967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984" y="1246156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895" y="1457304"/>
                <a:ext cx="45881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25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671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52" name="TextBox 472">
                <a:extLst>
                  <a:ext uri="{FF2B5EF4-FFF2-40B4-BE49-F238E27FC236}">
                    <a16:creationId xmlns:a16="http://schemas.microsoft.com/office/drawing/2014/main" id="{CC3ED144-1A90-0643-9913-D0E61A5CD0B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253" name="TextBox 206">
                <a:extLst>
                  <a:ext uri="{FF2B5EF4-FFF2-40B4-BE49-F238E27FC236}">
                    <a16:creationId xmlns:a16="http://schemas.microsoft.com/office/drawing/2014/main" id="{3A821F66-EE21-374A-9C7F-BC47923D46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182624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55" name="TextBox 208">
                <a:extLst>
                  <a:ext uri="{FF2B5EF4-FFF2-40B4-BE49-F238E27FC236}">
                    <a16:creationId xmlns:a16="http://schemas.microsoft.com/office/drawing/2014/main" id="{9758CFDD-9EBF-9343-BC47-9156E30D39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38744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57" name="TextBox 210">
                <a:extLst>
                  <a:ext uri="{FF2B5EF4-FFF2-40B4-BE49-F238E27FC236}">
                    <a16:creationId xmlns:a16="http://schemas.microsoft.com/office/drawing/2014/main" id="{90EEB7C1-BF3C-D54A-83AA-DD183E2A89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66" y="159385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59" name="TextBox 212">
                <a:extLst>
                  <a:ext uri="{FF2B5EF4-FFF2-40B4-BE49-F238E27FC236}">
                    <a16:creationId xmlns:a16="http://schemas.microsoft.com/office/drawing/2014/main" id="{2BD9DA02-2827-8841-8C45-979D037265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81137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61" name="TextBox 214">
                <a:extLst>
                  <a:ext uri="{FF2B5EF4-FFF2-40B4-BE49-F238E27FC236}">
                    <a16:creationId xmlns:a16="http://schemas.microsoft.com/office/drawing/2014/main" id="{C19A706E-9E3C-E24C-92E1-7594F5C634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0233" name="Group 215">
              <a:extLst>
                <a:ext uri="{FF2B5EF4-FFF2-40B4-BE49-F238E27FC236}">
                  <a16:creationId xmlns:a16="http://schemas.microsoft.com/office/drawing/2014/main" id="{22DDA325-84F6-5444-BBF0-89657AC613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1985936" cy="1330322"/>
              <a:chOff x="1123451" y="698500"/>
              <a:chExt cx="1985936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82" y="124529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85" y="145723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56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63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38" name="TextBox 472">
                <a:extLst>
                  <a:ext uri="{FF2B5EF4-FFF2-40B4-BE49-F238E27FC236}">
                    <a16:creationId xmlns:a16="http://schemas.microsoft.com/office/drawing/2014/main" id="{16A21A90-2B7E-5A48-AA16-1BFFC30ACDB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0239" name="TextBox 221">
                <a:extLst>
                  <a:ext uri="{FF2B5EF4-FFF2-40B4-BE49-F238E27FC236}">
                    <a16:creationId xmlns:a16="http://schemas.microsoft.com/office/drawing/2014/main" id="{6B316882-4C66-3F40-836D-0ACA177C6F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182556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41" name="TextBox 223">
                <a:extLst>
                  <a:ext uri="{FF2B5EF4-FFF2-40B4-BE49-F238E27FC236}">
                    <a16:creationId xmlns:a16="http://schemas.microsoft.com/office/drawing/2014/main" id="{6F8FA09F-3E2A-6F4B-BFFB-3D60BA55D1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38737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43" name="TextBox 225">
                <a:extLst>
                  <a:ext uri="{FF2B5EF4-FFF2-40B4-BE49-F238E27FC236}">
                    <a16:creationId xmlns:a16="http://schemas.microsoft.com/office/drawing/2014/main" id="{1BB5DE74-0C65-BD41-924D-C8FF1E711B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58" y="159378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45" name="TextBox 227">
                <a:extLst>
                  <a:ext uri="{FF2B5EF4-FFF2-40B4-BE49-F238E27FC236}">
                    <a16:creationId xmlns:a16="http://schemas.microsoft.com/office/drawing/2014/main" id="{56F1BB27-567A-FD4E-B504-7E35EFD7A6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81130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0247" name="TextBox 229">
                <a:extLst>
                  <a:ext uri="{FF2B5EF4-FFF2-40B4-BE49-F238E27FC236}">
                    <a16:creationId xmlns:a16="http://schemas.microsoft.com/office/drawing/2014/main" id="{E50C812E-8C32-1041-89D8-593F5DD46B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</p:grpSp>
    </p:spTree>
  </p:cSld>
  <p:clrMapOvr>
    <a:masterClrMapping/>
  </p:clrMapOvr>
  <p:transition/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1249" name="Group 4">
            <a:extLst>
              <a:ext uri="{FF2B5EF4-FFF2-40B4-BE49-F238E27FC236}">
                <a16:creationId xmlns:a16="http://schemas.microsoft.com/office/drawing/2014/main" id="{57E45A67-D777-3D42-9F5C-8D957405C505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42388" cy="6750050"/>
            <a:chOff x="202509" y="72679"/>
            <a:chExt cx="8942902" cy="6751080"/>
          </a:xfrm>
        </p:grpSpPr>
        <p:grpSp>
          <p:nvGrpSpPr>
            <p:cNvPr id="181250" name="Group 1">
              <a:extLst>
                <a:ext uri="{FF2B5EF4-FFF2-40B4-BE49-F238E27FC236}">
                  <a16:creationId xmlns:a16="http://schemas.microsoft.com/office/drawing/2014/main" id="{3ABA615D-C082-2B49-9227-E8F54DE859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884442" cy="1330322"/>
              <a:chOff x="1123451" y="698500"/>
              <a:chExt cx="1884442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3" y="1245500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831" y="1457441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2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34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60" name="TextBox 472">
                <a:extLst>
                  <a:ext uri="{FF2B5EF4-FFF2-40B4-BE49-F238E27FC236}">
                    <a16:creationId xmlns:a16="http://schemas.microsoft.com/office/drawing/2014/main" id="{38E0D467-5340-C244-BE86-10B2F1358B5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61" name="TextBox 2">
                <a:extLst>
                  <a:ext uri="{FF2B5EF4-FFF2-40B4-BE49-F238E27FC236}">
                    <a16:creationId xmlns:a16="http://schemas.microsoft.com/office/drawing/2014/main" id="{935DB69B-0E23-BF41-876D-897A467C92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182762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63" name="TextBox 163">
                <a:extLst>
                  <a:ext uri="{FF2B5EF4-FFF2-40B4-BE49-F238E27FC236}">
                    <a16:creationId xmlns:a16="http://schemas.microsoft.com/office/drawing/2014/main" id="{8D7EB09F-16DC-564C-9BCB-E98F20C9C9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38758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65" name="TextBox 165">
                <a:extLst>
                  <a:ext uri="{FF2B5EF4-FFF2-40B4-BE49-F238E27FC236}">
                    <a16:creationId xmlns:a16="http://schemas.microsoft.com/office/drawing/2014/main" id="{33E18573-30E8-4444-9C5F-88603D5DD7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29" y="1593987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67" name="TextBox 167">
                <a:extLst>
                  <a:ext uri="{FF2B5EF4-FFF2-40B4-BE49-F238E27FC236}">
                    <a16:creationId xmlns:a16="http://schemas.microsoft.com/office/drawing/2014/main" id="{5B4D8CE9-655A-1745-87C9-4CC498463E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81150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69" name="TextBox 169">
                <a:extLst>
                  <a:ext uri="{FF2B5EF4-FFF2-40B4-BE49-F238E27FC236}">
                    <a16:creationId xmlns:a16="http://schemas.microsoft.com/office/drawing/2014/main" id="{54E410AB-381D-E14F-B1F9-58C68BDC6C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81251" name="Group 64">
              <a:extLst>
                <a:ext uri="{FF2B5EF4-FFF2-40B4-BE49-F238E27FC236}">
                  <a16:creationId xmlns:a16="http://schemas.microsoft.com/office/drawing/2014/main" id="{F5A7369C-B287-394A-B83A-5C43DF8914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55868" cy="1330322"/>
              <a:chOff x="1123451" y="698500"/>
              <a:chExt cx="1855868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87" y="1245323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91" y="1457264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62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69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46" name="TextBox 472">
                <a:extLst>
                  <a:ext uri="{FF2B5EF4-FFF2-40B4-BE49-F238E27FC236}">
                    <a16:creationId xmlns:a16="http://schemas.microsoft.com/office/drawing/2014/main" id="{02EF902F-CD9C-A042-9102-FE09C455451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47" name="TextBox 70">
                <a:extLst>
                  <a:ext uri="{FF2B5EF4-FFF2-40B4-BE49-F238E27FC236}">
                    <a16:creationId xmlns:a16="http://schemas.microsoft.com/office/drawing/2014/main" id="{6805D692-75D9-B345-B9AF-C87BC3C0A3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18258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49" name="TextBox 72">
                <a:extLst>
                  <a:ext uri="{FF2B5EF4-FFF2-40B4-BE49-F238E27FC236}">
                    <a16:creationId xmlns:a16="http://schemas.microsoft.com/office/drawing/2014/main" id="{BBC88EED-9C74-F649-A3FB-1A3CDFD104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38740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51" name="TextBox 74">
                <a:extLst>
                  <a:ext uri="{FF2B5EF4-FFF2-40B4-BE49-F238E27FC236}">
                    <a16:creationId xmlns:a16="http://schemas.microsoft.com/office/drawing/2014/main" id="{897E5AE6-32E4-1D43-9C78-CCDBF78148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64" y="159381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53" name="TextBox 76">
                <a:extLst>
                  <a:ext uri="{FF2B5EF4-FFF2-40B4-BE49-F238E27FC236}">
                    <a16:creationId xmlns:a16="http://schemas.microsoft.com/office/drawing/2014/main" id="{E29BC37F-8D61-CF4E-ABF1-021ACA1F89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81133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55" name="TextBox 78">
                <a:extLst>
                  <a:ext uri="{FF2B5EF4-FFF2-40B4-BE49-F238E27FC236}">
                    <a16:creationId xmlns:a16="http://schemas.microsoft.com/office/drawing/2014/main" id="{E0B35909-22AD-9248-A9BD-1221E24A24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81252" name="Group 79">
              <a:extLst>
                <a:ext uri="{FF2B5EF4-FFF2-40B4-BE49-F238E27FC236}">
                  <a16:creationId xmlns:a16="http://schemas.microsoft.com/office/drawing/2014/main" id="{2D11F8EE-C176-1346-8B6B-A0CDDC5DDB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79802" cy="1330322"/>
              <a:chOff x="1123451" y="698500"/>
              <a:chExt cx="1879802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48" y="1245151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52" y="1457092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22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29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32" name="TextBox 472">
                <a:extLst>
                  <a:ext uri="{FF2B5EF4-FFF2-40B4-BE49-F238E27FC236}">
                    <a16:creationId xmlns:a16="http://schemas.microsoft.com/office/drawing/2014/main" id="{CAE83992-3333-9E48-B0E1-A61BBEB2043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33" name="TextBox 85">
                <a:extLst>
                  <a:ext uri="{FF2B5EF4-FFF2-40B4-BE49-F238E27FC236}">
                    <a16:creationId xmlns:a16="http://schemas.microsoft.com/office/drawing/2014/main" id="{4BCD08FC-1E43-8D45-94B6-572E34A966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182412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35" name="TextBox 87">
                <a:extLst>
                  <a:ext uri="{FF2B5EF4-FFF2-40B4-BE49-F238E27FC236}">
                    <a16:creationId xmlns:a16="http://schemas.microsoft.com/office/drawing/2014/main" id="{5D254FFE-20C4-D64A-BD9B-EB517B42DB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38723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37" name="TextBox 89">
                <a:extLst>
                  <a:ext uri="{FF2B5EF4-FFF2-40B4-BE49-F238E27FC236}">
                    <a16:creationId xmlns:a16="http://schemas.microsoft.com/office/drawing/2014/main" id="{79E008F1-84CC-7944-A6A3-850E838654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24" y="159363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39" name="TextBox 91">
                <a:extLst>
                  <a:ext uri="{FF2B5EF4-FFF2-40B4-BE49-F238E27FC236}">
                    <a16:creationId xmlns:a16="http://schemas.microsoft.com/office/drawing/2014/main" id="{055B1D0A-47AA-F149-BBE2-2EE5FBE965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81115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41" name="TextBox 93">
                <a:extLst>
                  <a:ext uri="{FF2B5EF4-FFF2-40B4-BE49-F238E27FC236}">
                    <a16:creationId xmlns:a16="http://schemas.microsoft.com/office/drawing/2014/main" id="{A262200B-57E7-8544-BDF9-2011A6257B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81253" name="Group 94">
              <a:extLst>
                <a:ext uri="{FF2B5EF4-FFF2-40B4-BE49-F238E27FC236}">
                  <a16:creationId xmlns:a16="http://schemas.microsoft.com/office/drawing/2014/main" id="{2A6DDF61-0F9C-DD44-9C83-B94EB847F46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883885" cy="1330322"/>
              <a:chOff x="1123451" y="698500"/>
              <a:chExt cx="1883885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7" y="1246704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6154" y="1457852"/>
                <a:ext cx="455639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925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932" y="705262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8" name="TextBox 472">
                <a:extLst>
                  <a:ext uri="{FF2B5EF4-FFF2-40B4-BE49-F238E27FC236}">
                    <a16:creationId xmlns:a16="http://schemas.microsoft.com/office/drawing/2014/main" id="{E5C9D9CA-135F-2D4A-A072-E37FC03B3B9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19" name="TextBox 100">
                <a:extLst>
                  <a:ext uri="{FF2B5EF4-FFF2-40B4-BE49-F238E27FC236}">
                    <a16:creationId xmlns:a16="http://schemas.microsoft.com/office/drawing/2014/main" id="{B8552F61-E8B3-5E4C-A2DE-FDD4BB7A5A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18317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21" name="TextBox 102">
                <a:extLst>
                  <a:ext uri="{FF2B5EF4-FFF2-40B4-BE49-F238E27FC236}">
                    <a16:creationId xmlns:a16="http://schemas.microsoft.com/office/drawing/2014/main" id="{D915E7CF-BE48-B447-A9EF-86BE5B532B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38799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23" name="TextBox 104">
                <a:extLst>
                  <a:ext uri="{FF2B5EF4-FFF2-40B4-BE49-F238E27FC236}">
                    <a16:creationId xmlns:a16="http://schemas.microsoft.com/office/drawing/2014/main" id="{3CB68496-FC66-0343-A063-DAF583C48C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6027" y="159439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25" name="TextBox 106">
                <a:extLst>
                  <a:ext uri="{FF2B5EF4-FFF2-40B4-BE49-F238E27FC236}">
                    <a16:creationId xmlns:a16="http://schemas.microsoft.com/office/drawing/2014/main" id="{D8BABE3F-0ADF-7149-BBFB-60BB3C95E4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81191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27" name="TextBox 156">
                <a:extLst>
                  <a:ext uri="{FF2B5EF4-FFF2-40B4-BE49-F238E27FC236}">
                    <a16:creationId xmlns:a16="http://schemas.microsoft.com/office/drawing/2014/main" id="{D4056AAE-FC31-AF4F-8BE6-56A027E743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81254" name="Group 170">
              <a:extLst>
                <a:ext uri="{FF2B5EF4-FFF2-40B4-BE49-F238E27FC236}">
                  <a16:creationId xmlns:a16="http://schemas.microsoft.com/office/drawing/2014/main" id="{2051AC37-8A0F-964C-AF0D-582237C06D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79803" cy="1330322"/>
              <a:chOff x="1123451" y="698500"/>
              <a:chExt cx="1879803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759" y="1246506"/>
                <a:ext cx="1097129" cy="46833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68" y="1457653"/>
                <a:ext cx="45881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026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4" name="TextBox 472">
                <a:extLst>
                  <a:ext uri="{FF2B5EF4-FFF2-40B4-BE49-F238E27FC236}">
                    <a16:creationId xmlns:a16="http://schemas.microsoft.com/office/drawing/2014/main" id="{64556BB6-E186-314A-879B-76E877F916F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305" name="TextBox 176">
                <a:extLst>
                  <a:ext uri="{FF2B5EF4-FFF2-40B4-BE49-F238E27FC236}">
                    <a16:creationId xmlns:a16="http://schemas.microsoft.com/office/drawing/2014/main" id="{282116AB-2726-FF4E-B507-B72052FFF6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18297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7" name="TextBox 178">
                <a:extLst>
                  <a:ext uri="{FF2B5EF4-FFF2-40B4-BE49-F238E27FC236}">
                    <a16:creationId xmlns:a16="http://schemas.microsoft.com/office/drawing/2014/main" id="{A9C334D1-1093-344C-A4CB-F628E71B2E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38779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09" name="TextBox 180">
                <a:extLst>
                  <a:ext uri="{FF2B5EF4-FFF2-40B4-BE49-F238E27FC236}">
                    <a16:creationId xmlns:a16="http://schemas.microsoft.com/office/drawing/2014/main" id="{A240307C-5465-6446-98FB-412CC07E1B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41" y="1594199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1" name="TextBox 182">
                <a:extLst>
                  <a:ext uri="{FF2B5EF4-FFF2-40B4-BE49-F238E27FC236}">
                    <a16:creationId xmlns:a16="http://schemas.microsoft.com/office/drawing/2014/main" id="{AB319F28-FECC-7945-B622-E03358617A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81172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313" name="TextBox 184">
                <a:extLst>
                  <a:ext uri="{FF2B5EF4-FFF2-40B4-BE49-F238E27FC236}">
                    <a16:creationId xmlns:a16="http://schemas.microsoft.com/office/drawing/2014/main" id="{43B80784-12A7-C148-A263-D0C6BC095D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81255" name="Group 185">
              <a:extLst>
                <a:ext uri="{FF2B5EF4-FFF2-40B4-BE49-F238E27FC236}">
                  <a16:creationId xmlns:a16="http://schemas.microsoft.com/office/drawing/2014/main" id="{47842E09-14E3-2947-BD7B-6C569FDA77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887966" cy="1330322"/>
              <a:chOff x="1123451" y="698500"/>
              <a:chExt cx="1887966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532" y="124572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236" y="145766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05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12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90" name="TextBox 472">
                <a:extLst>
                  <a:ext uri="{FF2B5EF4-FFF2-40B4-BE49-F238E27FC236}">
                    <a16:creationId xmlns:a16="http://schemas.microsoft.com/office/drawing/2014/main" id="{67A88B63-BFA3-1B43-B464-2F55DC508DB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291" name="TextBox 191">
                <a:extLst>
                  <a:ext uri="{FF2B5EF4-FFF2-40B4-BE49-F238E27FC236}">
                    <a16:creationId xmlns:a16="http://schemas.microsoft.com/office/drawing/2014/main" id="{5E7F671C-3F0F-8A4F-8486-AD675F943B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182986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93" name="TextBox 193">
                <a:extLst>
                  <a:ext uri="{FF2B5EF4-FFF2-40B4-BE49-F238E27FC236}">
                    <a16:creationId xmlns:a16="http://schemas.microsoft.com/office/drawing/2014/main" id="{C8195461-BAC0-0D4C-A1F8-DCDEE14AA9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38780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95" name="TextBox 195">
                <a:extLst>
                  <a:ext uri="{FF2B5EF4-FFF2-40B4-BE49-F238E27FC236}">
                    <a16:creationId xmlns:a16="http://schemas.microsoft.com/office/drawing/2014/main" id="{F4257AC3-6A85-D245-8FCD-7F3DF1D08B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07" y="159421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97" name="TextBox 197">
                <a:extLst>
                  <a:ext uri="{FF2B5EF4-FFF2-40B4-BE49-F238E27FC236}">
                    <a16:creationId xmlns:a16="http://schemas.microsoft.com/office/drawing/2014/main" id="{5C76600F-6BB3-9746-BB6F-9710B511BA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81173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99" name="TextBox 199">
                <a:extLst>
                  <a:ext uri="{FF2B5EF4-FFF2-40B4-BE49-F238E27FC236}">
                    <a16:creationId xmlns:a16="http://schemas.microsoft.com/office/drawing/2014/main" id="{915D0D9D-7F9B-4C4F-BCF4-4EDDB9F0FD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81256" name="Group 200">
              <a:extLst>
                <a:ext uri="{FF2B5EF4-FFF2-40B4-BE49-F238E27FC236}">
                  <a16:creationId xmlns:a16="http://schemas.microsoft.com/office/drawing/2014/main" id="{7E93ED84-0475-6D43-8624-C507227BD0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887967" cy="1330322"/>
              <a:chOff x="1123451" y="698500"/>
              <a:chExt cx="1887967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984" y="1246156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895" y="1457304"/>
                <a:ext cx="45881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25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671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76" name="TextBox 472">
                <a:extLst>
                  <a:ext uri="{FF2B5EF4-FFF2-40B4-BE49-F238E27FC236}">
                    <a16:creationId xmlns:a16="http://schemas.microsoft.com/office/drawing/2014/main" id="{191CFBEA-CD29-1A43-BA27-504A7A6CA06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277" name="TextBox 206">
                <a:extLst>
                  <a:ext uri="{FF2B5EF4-FFF2-40B4-BE49-F238E27FC236}">
                    <a16:creationId xmlns:a16="http://schemas.microsoft.com/office/drawing/2014/main" id="{245FDF0E-E374-7E4B-9545-F6B5400E2A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182624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79" name="TextBox 208">
                <a:extLst>
                  <a:ext uri="{FF2B5EF4-FFF2-40B4-BE49-F238E27FC236}">
                    <a16:creationId xmlns:a16="http://schemas.microsoft.com/office/drawing/2014/main" id="{2C644A82-5374-C642-845E-8DEFA1B124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38744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81" name="TextBox 210">
                <a:extLst>
                  <a:ext uri="{FF2B5EF4-FFF2-40B4-BE49-F238E27FC236}">
                    <a16:creationId xmlns:a16="http://schemas.microsoft.com/office/drawing/2014/main" id="{703262CF-FE1E-3A4F-8D46-6B9B63DD04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66" y="159385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83" name="TextBox 212">
                <a:extLst>
                  <a:ext uri="{FF2B5EF4-FFF2-40B4-BE49-F238E27FC236}">
                    <a16:creationId xmlns:a16="http://schemas.microsoft.com/office/drawing/2014/main" id="{CA69B9C0-6158-C04A-B087-BB9A99A863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81137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85" name="TextBox 214">
                <a:extLst>
                  <a:ext uri="{FF2B5EF4-FFF2-40B4-BE49-F238E27FC236}">
                    <a16:creationId xmlns:a16="http://schemas.microsoft.com/office/drawing/2014/main" id="{D1A17EAA-04FE-D545-920C-C825E4940E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1257" name="Group 215">
              <a:extLst>
                <a:ext uri="{FF2B5EF4-FFF2-40B4-BE49-F238E27FC236}">
                  <a16:creationId xmlns:a16="http://schemas.microsoft.com/office/drawing/2014/main" id="{9BC195AB-0C38-CC4B-9B28-442B0751C7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1985936" cy="1330322"/>
              <a:chOff x="1123451" y="698500"/>
              <a:chExt cx="1985936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82" y="124529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85" y="145723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56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63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62" name="TextBox 472">
                <a:extLst>
                  <a:ext uri="{FF2B5EF4-FFF2-40B4-BE49-F238E27FC236}">
                    <a16:creationId xmlns:a16="http://schemas.microsoft.com/office/drawing/2014/main" id="{54D9FD9A-D1E7-0647-AA51-F16E94B79E9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1263" name="TextBox 221">
                <a:extLst>
                  <a:ext uri="{FF2B5EF4-FFF2-40B4-BE49-F238E27FC236}">
                    <a16:creationId xmlns:a16="http://schemas.microsoft.com/office/drawing/2014/main" id="{ED92ECB5-D7AD-F340-B257-6B82A7C4E8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182556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65" name="TextBox 223">
                <a:extLst>
                  <a:ext uri="{FF2B5EF4-FFF2-40B4-BE49-F238E27FC236}">
                    <a16:creationId xmlns:a16="http://schemas.microsoft.com/office/drawing/2014/main" id="{4161F6B6-D94C-F542-8438-5A795F06FB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38737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67" name="TextBox 225">
                <a:extLst>
                  <a:ext uri="{FF2B5EF4-FFF2-40B4-BE49-F238E27FC236}">
                    <a16:creationId xmlns:a16="http://schemas.microsoft.com/office/drawing/2014/main" id="{D864387A-7F58-B147-B565-1F960072B1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58" y="159378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69" name="TextBox 227">
                <a:extLst>
                  <a:ext uri="{FF2B5EF4-FFF2-40B4-BE49-F238E27FC236}">
                    <a16:creationId xmlns:a16="http://schemas.microsoft.com/office/drawing/2014/main" id="{DEF1887E-EA62-DD4F-A9F1-EB3CD34561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81130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1271" name="TextBox 229">
                <a:extLst>
                  <a:ext uri="{FF2B5EF4-FFF2-40B4-BE49-F238E27FC236}">
                    <a16:creationId xmlns:a16="http://schemas.microsoft.com/office/drawing/2014/main" id="{AC9CA966-E0A5-6243-AD05-289C0F0C69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</p:grpSp>
    </p:spTree>
  </p:cSld>
  <p:clrMapOvr>
    <a:masterClrMapping/>
  </p:clrMapOvr>
  <p:transition/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2273" name="Group 4">
            <a:extLst>
              <a:ext uri="{FF2B5EF4-FFF2-40B4-BE49-F238E27FC236}">
                <a16:creationId xmlns:a16="http://schemas.microsoft.com/office/drawing/2014/main" id="{6472D3C7-81F9-4648-ADDC-9EA561F69E74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42388" cy="6750050"/>
            <a:chOff x="202509" y="72679"/>
            <a:chExt cx="8942902" cy="6751080"/>
          </a:xfrm>
        </p:grpSpPr>
        <p:grpSp>
          <p:nvGrpSpPr>
            <p:cNvPr id="182274" name="Group 1">
              <a:extLst>
                <a:ext uri="{FF2B5EF4-FFF2-40B4-BE49-F238E27FC236}">
                  <a16:creationId xmlns:a16="http://schemas.microsoft.com/office/drawing/2014/main" id="{E33896E4-D912-EC49-983B-2A570A6ECA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884442" cy="1330322"/>
              <a:chOff x="1123451" y="698500"/>
              <a:chExt cx="1884442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3" y="1245500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831" y="1457441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2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34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90" name="TextBox 472">
                <a:extLst>
                  <a:ext uri="{FF2B5EF4-FFF2-40B4-BE49-F238E27FC236}">
                    <a16:creationId xmlns:a16="http://schemas.microsoft.com/office/drawing/2014/main" id="{79378676-C790-1548-A86E-41CAEF386BE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391" name="TextBox 2">
                <a:extLst>
                  <a:ext uri="{FF2B5EF4-FFF2-40B4-BE49-F238E27FC236}">
                    <a16:creationId xmlns:a16="http://schemas.microsoft.com/office/drawing/2014/main" id="{0616F690-FC90-9549-B68B-52D8BED949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182762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93" name="TextBox 163">
                <a:extLst>
                  <a:ext uri="{FF2B5EF4-FFF2-40B4-BE49-F238E27FC236}">
                    <a16:creationId xmlns:a16="http://schemas.microsoft.com/office/drawing/2014/main" id="{5BDB0912-5AA9-3E47-BCF2-15BB47742E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38758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95" name="TextBox 165">
                <a:extLst>
                  <a:ext uri="{FF2B5EF4-FFF2-40B4-BE49-F238E27FC236}">
                    <a16:creationId xmlns:a16="http://schemas.microsoft.com/office/drawing/2014/main" id="{4C53AF0B-2F8F-A146-9065-6D53F91B2F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29" y="1593987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97" name="TextBox 167">
                <a:extLst>
                  <a:ext uri="{FF2B5EF4-FFF2-40B4-BE49-F238E27FC236}">
                    <a16:creationId xmlns:a16="http://schemas.microsoft.com/office/drawing/2014/main" id="{9771AFC4-E3BE-0B49-90F7-8044D3223E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81150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99" name="TextBox 169">
                <a:extLst>
                  <a:ext uri="{FF2B5EF4-FFF2-40B4-BE49-F238E27FC236}">
                    <a16:creationId xmlns:a16="http://schemas.microsoft.com/office/drawing/2014/main" id="{9FE16800-BCAF-044B-99DF-CD02D02121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82275" name="Group 64">
              <a:extLst>
                <a:ext uri="{FF2B5EF4-FFF2-40B4-BE49-F238E27FC236}">
                  <a16:creationId xmlns:a16="http://schemas.microsoft.com/office/drawing/2014/main" id="{CDDC124E-A9E2-4E41-93E9-52E36873A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55868" cy="1330322"/>
              <a:chOff x="1123451" y="698500"/>
              <a:chExt cx="1855868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87" y="1245323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91" y="1457264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62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69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76" name="TextBox 472">
                <a:extLst>
                  <a:ext uri="{FF2B5EF4-FFF2-40B4-BE49-F238E27FC236}">
                    <a16:creationId xmlns:a16="http://schemas.microsoft.com/office/drawing/2014/main" id="{F6163228-D658-AC4C-8508-0052DB5B21E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377" name="TextBox 70">
                <a:extLst>
                  <a:ext uri="{FF2B5EF4-FFF2-40B4-BE49-F238E27FC236}">
                    <a16:creationId xmlns:a16="http://schemas.microsoft.com/office/drawing/2014/main" id="{5386E37D-DBD6-9C46-9C10-810BB1FB66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18258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79" name="TextBox 72">
                <a:extLst>
                  <a:ext uri="{FF2B5EF4-FFF2-40B4-BE49-F238E27FC236}">
                    <a16:creationId xmlns:a16="http://schemas.microsoft.com/office/drawing/2014/main" id="{24DB36AA-8A7F-BF40-97AC-C9340EAEAD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38740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81" name="TextBox 74">
                <a:extLst>
                  <a:ext uri="{FF2B5EF4-FFF2-40B4-BE49-F238E27FC236}">
                    <a16:creationId xmlns:a16="http://schemas.microsoft.com/office/drawing/2014/main" id="{4466F042-DF96-C943-9237-E8F438F543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64" y="159381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83" name="TextBox 76">
                <a:extLst>
                  <a:ext uri="{FF2B5EF4-FFF2-40B4-BE49-F238E27FC236}">
                    <a16:creationId xmlns:a16="http://schemas.microsoft.com/office/drawing/2014/main" id="{A20CB099-7478-8E4E-B842-F320C990C3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81133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85" name="TextBox 78">
                <a:extLst>
                  <a:ext uri="{FF2B5EF4-FFF2-40B4-BE49-F238E27FC236}">
                    <a16:creationId xmlns:a16="http://schemas.microsoft.com/office/drawing/2014/main" id="{765E3622-1C80-D04A-84EB-B31510CEEE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82276" name="Group 79">
              <a:extLst>
                <a:ext uri="{FF2B5EF4-FFF2-40B4-BE49-F238E27FC236}">
                  <a16:creationId xmlns:a16="http://schemas.microsoft.com/office/drawing/2014/main" id="{D5285C02-50C2-344B-9096-FAEFB1F8D3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79802" cy="1330322"/>
              <a:chOff x="1123451" y="698500"/>
              <a:chExt cx="1879802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48" y="1245151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52" y="1457092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22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29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62" name="TextBox 472">
                <a:extLst>
                  <a:ext uri="{FF2B5EF4-FFF2-40B4-BE49-F238E27FC236}">
                    <a16:creationId xmlns:a16="http://schemas.microsoft.com/office/drawing/2014/main" id="{9E70D02F-F753-F249-8717-0D03D4FE478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363" name="TextBox 85">
                <a:extLst>
                  <a:ext uri="{FF2B5EF4-FFF2-40B4-BE49-F238E27FC236}">
                    <a16:creationId xmlns:a16="http://schemas.microsoft.com/office/drawing/2014/main" id="{49C2C2C9-2119-2B4F-B6B6-4EC1BC9F83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182412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65" name="TextBox 87">
                <a:extLst>
                  <a:ext uri="{FF2B5EF4-FFF2-40B4-BE49-F238E27FC236}">
                    <a16:creationId xmlns:a16="http://schemas.microsoft.com/office/drawing/2014/main" id="{5D1DAA95-B3A1-7747-AD11-32C45EDCBA0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38723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67" name="TextBox 89">
                <a:extLst>
                  <a:ext uri="{FF2B5EF4-FFF2-40B4-BE49-F238E27FC236}">
                    <a16:creationId xmlns:a16="http://schemas.microsoft.com/office/drawing/2014/main" id="{8E4879CF-C575-FC4B-A32D-2293D44EA6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24" y="159363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69" name="TextBox 91">
                <a:extLst>
                  <a:ext uri="{FF2B5EF4-FFF2-40B4-BE49-F238E27FC236}">
                    <a16:creationId xmlns:a16="http://schemas.microsoft.com/office/drawing/2014/main" id="{F64AF0C7-2B26-C545-8856-A8B25C1676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81115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71" name="TextBox 93">
                <a:extLst>
                  <a:ext uri="{FF2B5EF4-FFF2-40B4-BE49-F238E27FC236}">
                    <a16:creationId xmlns:a16="http://schemas.microsoft.com/office/drawing/2014/main" id="{3C4D6231-14CB-3C4C-BC20-2DC4E4C1E5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82277" name="Group 94">
              <a:extLst>
                <a:ext uri="{FF2B5EF4-FFF2-40B4-BE49-F238E27FC236}">
                  <a16:creationId xmlns:a16="http://schemas.microsoft.com/office/drawing/2014/main" id="{52B961FC-BBC9-854E-8E32-D953C89090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883885" cy="1330322"/>
              <a:chOff x="1123451" y="698500"/>
              <a:chExt cx="1883885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7" y="1246704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6154" y="1457852"/>
                <a:ext cx="455639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925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932" y="705262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48" name="TextBox 472">
                <a:extLst>
                  <a:ext uri="{FF2B5EF4-FFF2-40B4-BE49-F238E27FC236}">
                    <a16:creationId xmlns:a16="http://schemas.microsoft.com/office/drawing/2014/main" id="{05347F6C-C8E8-BC43-839A-FF916932A0A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349" name="TextBox 100">
                <a:extLst>
                  <a:ext uri="{FF2B5EF4-FFF2-40B4-BE49-F238E27FC236}">
                    <a16:creationId xmlns:a16="http://schemas.microsoft.com/office/drawing/2014/main" id="{9E609364-EC68-A747-84A1-9ED5EFAFD6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18317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51" name="TextBox 102">
                <a:extLst>
                  <a:ext uri="{FF2B5EF4-FFF2-40B4-BE49-F238E27FC236}">
                    <a16:creationId xmlns:a16="http://schemas.microsoft.com/office/drawing/2014/main" id="{7FF02544-154E-8B48-8236-AADEF018AA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38799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53" name="TextBox 104">
                <a:extLst>
                  <a:ext uri="{FF2B5EF4-FFF2-40B4-BE49-F238E27FC236}">
                    <a16:creationId xmlns:a16="http://schemas.microsoft.com/office/drawing/2014/main" id="{36292B1C-3051-FF4C-8E80-87A9C88B6E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6027" y="159439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55" name="TextBox 106">
                <a:extLst>
                  <a:ext uri="{FF2B5EF4-FFF2-40B4-BE49-F238E27FC236}">
                    <a16:creationId xmlns:a16="http://schemas.microsoft.com/office/drawing/2014/main" id="{5A13866D-DA10-F742-8729-F02A609FE6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81191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57" name="TextBox 156">
                <a:extLst>
                  <a:ext uri="{FF2B5EF4-FFF2-40B4-BE49-F238E27FC236}">
                    <a16:creationId xmlns:a16="http://schemas.microsoft.com/office/drawing/2014/main" id="{0F7FF4E2-944C-A240-BFA6-51225D2AF3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82278" name="Group 170">
              <a:extLst>
                <a:ext uri="{FF2B5EF4-FFF2-40B4-BE49-F238E27FC236}">
                  <a16:creationId xmlns:a16="http://schemas.microsoft.com/office/drawing/2014/main" id="{29F0389D-BB56-9D45-80DC-9A1CC527F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79803" cy="1330322"/>
              <a:chOff x="1123451" y="698500"/>
              <a:chExt cx="1879803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759" y="1246506"/>
                <a:ext cx="1097129" cy="46833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68" y="1457653"/>
                <a:ext cx="45881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026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34" name="TextBox 472">
                <a:extLst>
                  <a:ext uri="{FF2B5EF4-FFF2-40B4-BE49-F238E27FC236}">
                    <a16:creationId xmlns:a16="http://schemas.microsoft.com/office/drawing/2014/main" id="{78FF5FA3-073A-2C43-9A29-D0922ADB7A1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335" name="TextBox 176">
                <a:extLst>
                  <a:ext uri="{FF2B5EF4-FFF2-40B4-BE49-F238E27FC236}">
                    <a16:creationId xmlns:a16="http://schemas.microsoft.com/office/drawing/2014/main" id="{EEBD0E06-C840-C24C-93AF-05D5BB310E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18297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37" name="TextBox 178">
                <a:extLst>
                  <a:ext uri="{FF2B5EF4-FFF2-40B4-BE49-F238E27FC236}">
                    <a16:creationId xmlns:a16="http://schemas.microsoft.com/office/drawing/2014/main" id="{1AE316E4-F758-CB48-9468-D6723079E9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38779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39" name="TextBox 180">
                <a:extLst>
                  <a:ext uri="{FF2B5EF4-FFF2-40B4-BE49-F238E27FC236}">
                    <a16:creationId xmlns:a16="http://schemas.microsoft.com/office/drawing/2014/main" id="{2182ECBF-41FF-2847-8F62-3FA2278760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41" y="1594199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41" name="TextBox 182">
                <a:extLst>
                  <a:ext uri="{FF2B5EF4-FFF2-40B4-BE49-F238E27FC236}">
                    <a16:creationId xmlns:a16="http://schemas.microsoft.com/office/drawing/2014/main" id="{EADB409B-719D-C64E-B775-AB9F8CE14D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81172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43" name="TextBox 184">
                <a:extLst>
                  <a:ext uri="{FF2B5EF4-FFF2-40B4-BE49-F238E27FC236}">
                    <a16:creationId xmlns:a16="http://schemas.microsoft.com/office/drawing/2014/main" id="{57BB06C6-CB5A-B847-9669-86AEE1DE5B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82279" name="Group 185">
              <a:extLst>
                <a:ext uri="{FF2B5EF4-FFF2-40B4-BE49-F238E27FC236}">
                  <a16:creationId xmlns:a16="http://schemas.microsoft.com/office/drawing/2014/main" id="{23DFB172-EC95-0C40-92CE-5B6A1A70C5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887966" cy="1330322"/>
              <a:chOff x="1123451" y="698500"/>
              <a:chExt cx="1887966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532" y="124572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236" y="145766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05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12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20" name="TextBox 472">
                <a:extLst>
                  <a:ext uri="{FF2B5EF4-FFF2-40B4-BE49-F238E27FC236}">
                    <a16:creationId xmlns:a16="http://schemas.microsoft.com/office/drawing/2014/main" id="{D6CD9DB1-5E4B-9048-9AED-34116389F7C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321" name="TextBox 191">
                <a:extLst>
                  <a:ext uri="{FF2B5EF4-FFF2-40B4-BE49-F238E27FC236}">
                    <a16:creationId xmlns:a16="http://schemas.microsoft.com/office/drawing/2014/main" id="{987A851B-FA55-0C41-9A2F-63F781EE4D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182986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23" name="TextBox 193">
                <a:extLst>
                  <a:ext uri="{FF2B5EF4-FFF2-40B4-BE49-F238E27FC236}">
                    <a16:creationId xmlns:a16="http://schemas.microsoft.com/office/drawing/2014/main" id="{625BFFEA-971F-8649-9045-B0909C7858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38780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25" name="TextBox 195">
                <a:extLst>
                  <a:ext uri="{FF2B5EF4-FFF2-40B4-BE49-F238E27FC236}">
                    <a16:creationId xmlns:a16="http://schemas.microsoft.com/office/drawing/2014/main" id="{1B9629DE-7931-CF47-A232-1E9249A85D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07" y="159421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27" name="TextBox 197">
                <a:extLst>
                  <a:ext uri="{FF2B5EF4-FFF2-40B4-BE49-F238E27FC236}">
                    <a16:creationId xmlns:a16="http://schemas.microsoft.com/office/drawing/2014/main" id="{113B1577-24A6-FB4E-A936-CD336BBFD1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81173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29" name="TextBox 199">
                <a:extLst>
                  <a:ext uri="{FF2B5EF4-FFF2-40B4-BE49-F238E27FC236}">
                    <a16:creationId xmlns:a16="http://schemas.microsoft.com/office/drawing/2014/main" id="{0F305459-47DB-BD48-9F70-74561D4149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82280" name="Group 200">
              <a:extLst>
                <a:ext uri="{FF2B5EF4-FFF2-40B4-BE49-F238E27FC236}">
                  <a16:creationId xmlns:a16="http://schemas.microsoft.com/office/drawing/2014/main" id="{213563D7-AD81-5B43-BD26-CD892344976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887967" cy="1330322"/>
              <a:chOff x="1123451" y="698500"/>
              <a:chExt cx="1887967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984" y="1246156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895" y="1457304"/>
                <a:ext cx="45881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25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671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06" name="TextBox 472">
                <a:extLst>
                  <a:ext uri="{FF2B5EF4-FFF2-40B4-BE49-F238E27FC236}">
                    <a16:creationId xmlns:a16="http://schemas.microsoft.com/office/drawing/2014/main" id="{45FF3DE2-66AD-8A48-9072-671162AA8FA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307" name="TextBox 206">
                <a:extLst>
                  <a:ext uri="{FF2B5EF4-FFF2-40B4-BE49-F238E27FC236}">
                    <a16:creationId xmlns:a16="http://schemas.microsoft.com/office/drawing/2014/main" id="{AD8DE58F-E827-B84E-9FFF-0F894BB7F8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182624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09" name="TextBox 208">
                <a:extLst>
                  <a:ext uri="{FF2B5EF4-FFF2-40B4-BE49-F238E27FC236}">
                    <a16:creationId xmlns:a16="http://schemas.microsoft.com/office/drawing/2014/main" id="{043E6B6E-A0D6-4841-8846-DB91772836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38744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11" name="TextBox 210">
                <a:extLst>
                  <a:ext uri="{FF2B5EF4-FFF2-40B4-BE49-F238E27FC236}">
                    <a16:creationId xmlns:a16="http://schemas.microsoft.com/office/drawing/2014/main" id="{3EB576F9-E36A-8F4D-AABA-CAB87D1A87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66" y="159385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13" name="TextBox 212">
                <a:extLst>
                  <a:ext uri="{FF2B5EF4-FFF2-40B4-BE49-F238E27FC236}">
                    <a16:creationId xmlns:a16="http://schemas.microsoft.com/office/drawing/2014/main" id="{33BFDF8D-CB5D-4943-8D5A-18EFDD8EEA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81137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15" name="TextBox 214">
                <a:extLst>
                  <a:ext uri="{FF2B5EF4-FFF2-40B4-BE49-F238E27FC236}">
                    <a16:creationId xmlns:a16="http://schemas.microsoft.com/office/drawing/2014/main" id="{B7AD5766-4C1A-204E-94EA-9C182461BC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2281" name="Group 215">
              <a:extLst>
                <a:ext uri="{FF2B5EF4-FFF2-40B4-BE49-F238E27FC236}">
                  <a16:creationId xmlns:a16="http://schemas.microsoft.com/office/drawing/2014/main" id="{6D470CA0-6F00-CD4B-A3EF-E316D9355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1985936" cy="1330322"/>
              <a:chOff x="1123451" y="698500"/>
              <a:chExt cx="1985936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82" y="124529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85" y="145723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56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63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292" name="TextBox 472">
                <a:extLst>
                  <a:ext uri="{FF2B5EF4-FFF2-40B4-BE49-F238E27FC236}">
                    <a16:creationId xmlns:a16="http://schemas.microsoft.com/office/drawing/2014/main" id="{DBD87297-E7CA-8341-BB64-405DDB312FA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2293" name="TextBox 221">
                <a:extLst>
                  <a:ext uri="{FF2B5EF4-FFF2-40B4-BE49-F238E27FC236}">
                    <a16:creationId xmlns:a16="http://schemas.microsoft.com/office/drawing/2014/main" id="{D0CB56A5-F123-254C-B3B0-BF135F874E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182556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295" name="TextBox 223">
                <a:extLst>
                  <a:ext uri="{FF2B5EF4-FFF2-40B4-BE49-F238E27FC236}">
                    <a16:creationId xmlns:a16="http://schemas.microsoft.com/office/drawing/2014/main" id="{4900B605-75A6-6B48-83AE-9B44194E4D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38737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297" name="TextBox 225">
                <a:extLst>
                  <a:ext uri="{FF2B5EF4-FFF2-40B4-BE49-F238E27FC236}">
                    <a16:creationId xmlns:a16="http://schemas.microsoft.com/office/drawing/2014/main" id="{28CF0237-94C0-7C4A-8250-DA6A93E574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58" y="159378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299" name="TextBox 227">
                <a:extLst>
                  <a:ext uri="{FF2B5EF4-FFF2-40B4-BE49-F238E27FC236}">
                    <a16:creationId xmlns:a16="http://schemas.microsoft.com/office/drawing/2014/main" id="{1A1A30FE-5F7B-9046-B05D-63A286AD82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81130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2301" name="TextBox 229">
                <a:extLst>
                  <a:ext uri="{FF2B5EF4-FFF2-40B4-BE49-F238E27FC236}">
                    <a16:creationId xmlns:a16="http://schemas.microsoft.com/office/drawing/2014/main" id="{9235F82C-2E00-1243-9CB4-405847B0FA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12620B3-9EDB-A944-A8FC-F986CE8D82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6451" y="77443"/>
              <a:ext cx="7071131" cy="5447543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0DF301A1-096F-AE4E-8E3B-AF1DFFD3E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8221" y="83794"/>
              <a:ext cx="7071131" cy="5445956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AB78BCFD-A4EB-414B-9A8D-96F39A4499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20411" y="1277776"/>
              <a:ext cx="1587" cy="2930972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43D16DF-AA5D-6B49-B0AF-EBDCA6CEF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34718" y="1285714"/>
              <a:ext cx="0" cy="2951613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2286" name="TextBox 8">
              <a:extLst>
                <a:ext uri="{FF2B5EF4-FFF2-40B4-BE49-F238E27FC236}">
                  <a16:creationId xmlns:a16="http://schemas.microsoft.com/office/drawing/2014/main" id="{3E850389-1468-5F42-9125-8523C5C43B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159" y="1220627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4</a:t>
              </a:r>
            </a:p>
          </p:txBody>
        </p:sp>
        <p:sp>
          <p:nvSpPr>
            <p:cNvPr id="182287" name="TextBox 130">
              <a:extLst>
                <a:ext uri="{FF2B5EF4-FFF2-40B4-BE49-F238E27FC236}">
                  <a16:creationId xmlns:a16="http://schemas.microsoft.com/office/drawing/2014/main" id="{CF25B3AA-A993-9B49-BF57-AAB8920AFF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528" y="1225793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5</a:t>
              </a:r>
            </a:p>
          </p:txBody>
        </p:sp>
      </p:grpSp>
    </p:spTree>
  </p:cSld>
  <p:clrMapOvr>
    <a:masterClrMapping/>
  </p:clrMapOvr>
  <p:transition/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3297" name="Group 4">
            <a:extLst>
              <a:ext uri="{FF2B5EF4-FFF2-40B4-BE49-F238E27FC236}">
                <a16:creationId xmlns:a16="http://schemas.microsoft.com/office/drawing/2014/main" id="{67A7D79A-617A-6748-A50A-A3FEA6DCA9B5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42388" cy="6750050"/>
            <a:chOff x="202509" y="72679"/>
            <a:chExt cx="8942902" cy="6751080"/>
          </a:xfrm>
        </p:grpSpPr>
        <p:grpSp>
          <p:nvGrpSpPr>
            <p:cNvPr id="183307" name="Group 1">
              <a:extLst>
                <a:ext uri="{FF2B5EF4-FFF2-40B4-BE49-F238E27FC236}">
                  <a16:creationId xmlns:a16="http://schemas.microsoft.com/office/drawing/2014/main" id="{41853526-93E7-BE44-9CF2-148961E59D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884442" cy="1330322"/>
              <a:chOff x="1123451" y="698500"/>
              <a:chExt cx="1884442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3" y="1245500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831" y="1457441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2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34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23" name="TextBox 472">
                <a:extLst>
                  <a:ext uri="{FF2B5EF4-FFF2-40B4-BE49-F238E27FC236}">
                    <a16:creationId xmlns:a16="http://schemas.microsoft.com/office/drawing/2014/main" id="{704EEB3E-1B17-C143-8F1B-133C8B3ED00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424" name="TextBox 2">
                <a:extLst>
                  <a:ext uri="{FF2B5EF4-FFF2-40B4-BE49-F238E27FC236}">
                    <a16:creationId xmlns:a16="http://schemas.microsoft.com/office/drawing/2014/main" id="{E55E3644-CC85-7448-A312-97D6B1930B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182762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26" name="TextBox 163">
                <a:extLst>
                  <a:ext uri="{FF2B5EF4-FFF2-40B4-BE49-F238E27FC236}">
                    <a16:creationId xmlns:a16="http://schemas.microsoft.com/office/drawing/2014/main" id="{13312601-5DCA-2F4F-A99D-23D5140694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38758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28" name="TextBox 165">
                <a:extLst>
                  <a:ext uri="{FF2B5EF4-FFF2-40B4-BE49-F238E27FC236}">
                    <a16:creationId xmlns:a16="http://schemas.microsoft.com/office/drawing/2014/main" id="{2238ED16-8519-7741-A4A3-D8713B4F1C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29" y="1593987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30" name="TextBox 167">
                <a:extLst>
                  <a:ext uri="{FF2B5EF4-FFF2-40B4-BE49-F238E27FC236}">
                    <a16:creationId xmlns:a16="http://schemas.microsoft.com/office/drawing/2014/main" id="{C701FAE2-52C0-DA4B-83A3-C6F569943A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81150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32" name="TextBox 169">
                <a:extLst>
                  <a:ext uri="{FF2B5EF4-FFF2-40B4-BE49-F238E27FC236}">
                    <a16:creationId xmlns:a16="http://schemas.microsoft.com/office/drawing/2014/main" id="{664E30C9-97F5-5249-8E9A-12FF3A6E33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83308" name="Group 64">
              <a:extLst>
                <a:ext uri="{FF2B5EF4-FFF2-40B4-BE49-F238E27FC236}">
                  <a16:creationId xmlns:a16="http://schemas.microsoft.com/office/drawing/2014/main" id="{CA2B94F0-F8FD-1E4C-AD24-B5E8174FBC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55868" cy="1330322"/>
              <a:chOff x="1123451" y="698500"/>
              <a:chExt cx="1855868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87" y="1245323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91" y="1457264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62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69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09" name="TextBox 472">
                <a:extLst>
                  <a:ext uri="{FF2B5EF4-FFF2-40B4-BE49-F238E27FC236}">
                    <a16:creationId xmlns:a16="http://schemas.microsoft.com/office/drawing/2014/main" id="{935EB60C-D19F-294E-8A2E-11B296B69DB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410" name="TextBox 70">
                <a:extLst>
                  <a:ext uri="{FF2B5EF4-FFF2-40B4-BE49-F238E27FC236}">
                    <a16:creationId xmlns:a16="http://schemas.microsoft.com/office/drawing/2014/main" id="{9391FB3C-0936-0743-9A08-4ADDA3295A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18258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12" name="TextBox 72">
                <a:extLst>
                  <a:ext uri="{FF2B5EF4-FFF2-40B4-BE49-F238E27FC236}">
                    <a16:creationId xmlns:a16="http://schemas.microsoft.com/office/drawing/2014/main" id="{427508E1-4EBD-8B41-BFA0-7B1A7A93FB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38740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14" name="TextBox 74">
                <a:extLst>
                  <a:ext uri="{FF2B5EF4-FFF2-40B4-BE49-F238E27FC236}">
                    <a16:creationId xmlns:a16="http://schemas.microsoft.com/office/drawing/2014/main" id="{2E33F196-025D-B944-97AF-67878CFDDC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64" y="159381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16" name="TextBox 76">
                <a:extLst>
                  <a:ext uri="{FF2B5EF4-FFF2-40B4-BE49-F238E27FC236}">
                    <a16:creationId xmlns:a16="http://schemas.microsoft.com/office/drawing/2014/main" id="{DB7B1FFB-C8B1-EC46-9D92-6E5DF7F715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81133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18" name="TextBox 78">
                <a:extLst>
                  <a:ext uri="{FF2B5EF4-FFF2-40B4-BE49-F238E27FC236}">
                    <a16:creationId xmlns:a16="http://schemas.microsoft.com/office/drawing/2014/main" id="{4136BE5D-561B-0449-A9BB-4537DDCC90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83309" name="Group 79">
              <a:extLst>
                <a:ext uri="{FF2B5EF4-FFF2-40B4-BE49-F238E27FC236}">
                  <a16:creationId xmlns:a16="http://schemas.microsoft.com/office/drawing/2014/main" id="{E8C7F067-2FF6-CE48-AB43-052FC8E6A7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79802" cy="1330322"/>
              <a:chOff x="1123451" y="698500"/>
              <a:chExt cx="1879802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48" y="1245151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52" y="1457092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22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29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95" name="TextBox 472">
                <a:extLst>
                  <a:ext uri="{FF2B5EF4-FFF2-40B4-BE49-F238E27FC236}">
                    <a16:creationId xmlns:a16="http://schemas.microsoft.com/office/drawing/2014/main" id="{B92DD3ED-0682-7349-BEE5-CC984298F46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96" name="TextBox 85">
                <a:extLst>
                  <a:ext uri="{FF2B5EF4-FFF2-40B4-BE49-F238E27FC236}">
                    <a16:creationId xmlns:a16="http://schemas.microsoft.com/office/drawing/2014/main" id="{B582F2DD-9F33-644D-9113-C1075D0766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182412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98" name="TextBox 87">
                <a:extLst>
                  <a:ext uri="{FF2B5EF4-FFF2-40B4-BE49-F238E27FC236}">
                    <a16:creationId xmlns:a16="http://schemas.microsoft.com/office/drawing/2014/main" id="{CF0BD69D-01BD-E145-B2B1-7076F335DC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38723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00" name="TextBox 89">
                <a:extLst>
                  <a:ext uri="{FF2B5EF4-FFF2-40B4-BE49-F238E27FC236}">
                    <a16:creationId xmlns:a16="http://schemas.microsoft.com/office/drawing/2014/main" id="{3F4BB150-E214-F14E-80E6-56B0A6A033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24" y="159363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02" name="TextBox 91">
                <a:extLst>
                  <a:ext uri="{FF2B5EF4-FFF2-40B4-BE49-F238E27FC236}">
                    <a16:creationId xmlns:a16="http://schemas.microsoft.com/office/drawing/2014/main" id="{3FEC290D-DD12-9943-AA9D-BAC74E4F72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81115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404" name="TextBox 93">
                <a:extLst>
                  <a:ext uri="{FF2B5EF4-FFF2-40B4-BE49-F238E27FC236}">
                    <a16:creationId xmlns:a16="http://schemas.microsoft.com/office/drawing/2014/main" id="{C4B9104C-984D-3944-B018-608DC499B7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83310" name="Group 94">
              <a:extLst>
                <a:ext uri="{FF2B5EF4-FFF2-40B4-BE49-F238E27FC236}">
                  <a16:creationId xmlns:a16="http://schemas.microsoft.com/office/drawing/2014/main" id="{3F30883F-71BD-7048-A89E-3130007BCA8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883885" cy="1330322"/>
              <a:chOff x="1123451" y="698500"/>
              <a:chExt cx="1883885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7" y="1246704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6154" y="1457852"/>
                <a:ext cx="455639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925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932" y="705262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81" name="TextBox 472">
                <a:extLst>
                  <a:ext uri="{FF2B5EF4-FFF2-40B4-BE49-F238E27FC236}">
                    <a16:creationId xmlns:a16="http://schemas.microsoft.com/office/drawing/2014/main" id="{F887E247-1F4F-2F49-A4B1-1B9FE349AEE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82" name="TextBox 100">
                <a:extLst>
                  <a:ext uri="{FF2B5EF4-FFF2-40B4-BE49-F238E27FC236}">
                    <a16:creationId xmlns:a16="http://schemas.microsoft.com/office/drawing/2014/main" id="{2C26CD23-2ED7-A142-AF3B-8EBEACD7CE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18317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84" name="TextBox 102">
                <a:extLst>
                  <a:ext uri="{FF2B5EF4-FFF2-40B4-BE49-F238E27FC236}">
                    <a16:creationId xmlns:a16="http://schemas.microsoft.com/office/drawing/2014/main" id="{8E120906-B4F6-0849-B369-A70B70338E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38799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86" name="TextBox 104">
                <a:extLst>
                  <a:ext uri="{FF2B5EF4-FFF2-40B4-BE49-F238E27FC236}">
                    <a16:creationId xmlns:a16="http://schemas.microsoft.com/office/drawing/2014/main" id="{93DB1F53-9504-B84D-B96E-420762759D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6027" y="159439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88" name="TextBox 106">
                <a:extLst>
                  <a:ext uri="{FF2B5EF4-FFF2-40B4-BE49-F238E27FC236}">
                    <a16:creationId xmlns:a16="http://schemas.microsoft.com/office/drawing/2014/main" id="{94D68E9B-D426-F042-BB45-8A8F17B42C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81191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90" name="TextBox 156">
                <a:extLst>
                  <a:ext uri="{FF2B5EF4-FFF2-40B4-BE49-F238E27FC236}">
                    <a16:creationId xmlns:a16="http://schemas.microsoft.com/office/drawing/2014/main" id="{42C4AD23-139A-7249-BEDC-411C0DF5AC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83311" name="Group 170">
              <a:extLst>
                <a:ext uri="{FF2B5EF4-FFF2-40B4-BE49-F238E27FC236}">
                  <a16:creationId xmlns:a16="http://schemas.microsoft.com/office/drawing/2014/main" id="{66F4EAC6-865F-A044-BE6C-6A6F5173DF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79803" cy="1330322"/>
              <a:chOff x="1123451" y="698500"/>
              <a:chExt cx="1879803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759" y="1246506"/>
                <a:ext cx="1097129" cy="46833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68" y="1457653"/>
                <a:ext cx="45881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026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7" name="TextBox 472">
                <a:extLst>
                  <a:ext uri="{FF2B5EF4-FFF2-40B4-BE49-F238E27FC236}">
                    <a16:creationId xmlns:a16="http://schemas.microsoft.com/office/drawing/2014/main" id="{4CD177D4-4476-FD43-ABFF-38DD12D4836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68" name="TextBox 176">
                <a:extLst>
                  <a:ext uri="{FF2B5EF4-FFF2-40B4-BE49-F238E27FC236}">
                    <a16:creationId xmlns:a16="http://schemas.microsoft.com/office/drawing/2014/main" id="{2AECA919-B10B-7444-9248-81080E4F40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18297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70" name="TextBox 178">
                <a:extLst>
                  <a:ext uri="{FF2B5EF4-FFF2-40B4-BE49-F238E27FC236}">
                    <a16:creationId xmlns:a16="http://schemas.microsoft.com/office/drawing/2014/main" id="{EBC455E7-B266-C74B-9185-B392AE8B32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38779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72" name="TextBox 180">
                <a:extLst>
                  <a:ext uri="{FF2B5EF4-FFF2-40B4-BE49-F238E27FC236}">
                    <a16:creationId xmlns:a16="http://schemas.microsoft.com/office/drawing/2014/main" id="{10B5D329-90D3-6B45-A0DF-AF988065CE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41" y="1594199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74" name="TextBox 182">
                <a:extLst>
                  <a:ext uri="{FF2B5EF4-FFF2-40B4-BE49-F238E27FC236}">
                    <a16:creationId xmlns:a16="http://schemas.microsoft.com/office/drawing/2014/main" id="{BB4F3876-51CB-4241-A151-E23DA81692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81172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76" name="TextBox 184">
                <a:extLst>
                  <a:ext uri="{FF2B5EF4-FFF2-40B4-BE49-F238E27FC236}">
                    <a16:creationId xmlns:a16="http://schemas.microsoft.com/office/drawing/2014/main" id="{33836017-E695-B745-AD3D-959CF6685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83312" name="Group 185">
              <a:extLst>
                <a:ext uri="{FF2B5EF4-FFF2-40B4-BE49-F238E27FC236}">
                  <a16:creationId xmlns:a16="http://schemas.microsoft.com/office/drawing/2014/main" id="{1947368C-F733-7046-A011-D527E4A672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887966" cy="1330322"/>
              <a:chOff x="1123451" y="698500"/>
              <a:chExt cx="1887966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532" y="124572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236" y="145766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05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12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3" name="TextBox 472">
                <a:extLst>
                  <a:ext uri="{FF2B5EF4-FFF2-40B4-BE49-F238E27FC236}">
                    <a16:creationId xmlns:a16="http://schemas.microsoft.com/office/drawing/2014/main" id="{925539F9-F9F6-2B4E-A0DF-4DCCD5C6798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54" name="TextBox 191">
                <a:extLst>
                  <a:ext uri="{FF2B5EF4-FFF2-40B4-BE49-F238E27FC236}">
                    <a16:creationId xmlns:a16="http://schemas.microsoft.com/office/drawing/2014/main" id="{C85319F7-B3BC-4F46-A3E8-7C7765E883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182986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6" name="TextBox 193">
                <a:extLst>
                  <a:ext uri="{FF2B5EF4-FFF2-40B4-BE49-F238E27FC236}">
                    <a16:creationId xmlns:a16="http://schemas.microsoft.com/office/drawing/2014/main" id="{CEFF5716-0E8D-CC4E-A2E7-69A9C3D1D0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38780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58" name="TextBox 195">
                <a:extLst>
                  <a:ext uri="{FF2B5EF4-FFF2-40B4-BE49-F238E27FC236}">
                    <a16:creationId xmlns:a16="http://schemas.microsoft.com/office/drawing/2014/main" id="{8A9A22E8-F61F-5B4D-BB55-75C7BF0D19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07" y="159421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0" name="TextBox 197">
                <a:extLst>
                  <a:ext uri="{FF2B5EF4-FFF2-40B4-BE49-F238E27FC236}">
                    <a16:creationId xmlns:a16="http://schemas.microsoft.com/office/drawing/2014/main" id="{F7ED358A-C9AD-3A49-80D8-31B0D9E171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81173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62" name="TextBox 199">
                <a:extLst>
                  <a:ext uri="{FF2B5EF4-FFF2-40B4-BE49-F238E27FC236}">
                    <a16:creationId xmlns:a16="http://schemas.microsoft.com/office/drawing/2014/main" id="{7A3A1CA3-5D23-7249-BF05-A946DDC7DE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83313" name="Group 200">
              <a:extLst>
                <a:ext uri="{FF2B5EF4-FFF2-40B4-BE49-F238E27FC236}">
                  <a16:creationId xmlns:a16="http://schemas.microsoft.com/office/drawing/2014/main" id="{44A786A1-938B-9C46-B88E-80A7819EEA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887967" cy="1330322"/>
              <a:chOff x="1123451" y="698500"/>
              <a:chExt cx="1887967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984" y="1246156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895" y="1457304"/>
                <a:ext cx="45881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25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671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39" name="TextBox 472">
                <a:extLst>
                  <a:ext uri="{FF2B5EF4-FFF2-40B4-BE49-F238E27FC236}">
                    <a16:creationId xmlns:a16="http://schemas.microsoft.com/office/drawing/2014/main" id="{B72C46E0-C093-E54A-AE8B-BA1286A9C56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40" name="TextBox 206">
                <a:extLst>
                  <a:ext uri="{FF2B5EF4-FFF2-40B4-BE49-F238E27FC236}">
                    <a16:creationId xmlns:a16="http://schemas.microsoft.com/office/drawing/2014/main" id="{EB7748FE-E5D4-3A4D-A6B0-3237A615D5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182624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42" name="TextBox 208">
                <a:extLst>
                  <a:ext uri="{FF2B5EF4-FFF2-40B4-BE49-F238E27FC236}">
                    <a16:creationId xmlns:a16="http://schemas.microsoft.com/office/drawing/2014/main" id="{12B498B7-26C7-9246-B5E5-5446E27EB8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38744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44" name="TextBox 210">
                <a:extLst>
                  <a:ext uri="{FF2B5EF4-FFF2-40B4-BE49-F238E27FC236}">
                    <a16:creationId xmlns:a16="http://schemas.microsoft.com/office/drawing/2014/main" id="{6B71B632-F7F2-004B-9FA8-1A95BDB449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66" y="159385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46" name="TextBox 212">
                <a:extLst>
                  <a:ext uri="{FF2B5EF4-FFF2-40B4-BE49-F238E27FC236}">
                    <a16:creationId xmlns:a16="http://schemas.microsoft.com/office/drawing/2014/main" id="{9D591551-9D23-C441-A67C-7490B05BA8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81137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48" name="TextBox 214">
                <a:extLst>
                  <a:ext uri="{FF2B5EF4-FFF2-40B4-BE49-F238E27FC236}">
                    <a16:creationId xmlns:a16="http://schemas.microsoft.com/office/drawing/2014/main" id="{ADC31C6D-C2E0-5149-B61C-745730FEB8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3314" name="Group 215">
              <a:extLst>
                <a:ext uri="{FF2B5EF4-FFF2-40B4-BE49-F238E27FC236}">
                  <a16:creationId xmlns:a16="http://schemas.microsoft.com/office/drawing/2014/main" id="{19A60F58-1A58-E542-97D2-F0E801D11F2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1985936" cy="1330322"/>
              <a:chOff x="1123451" y="698500"/>
              <a:chExt cx="1985936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82" y="124529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85" y="145723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56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63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25" name="TextBox 472">
                <a:extLst>
                  <a:ext uri="{FF2B5EF4-FFF2-40B4-BE49-F238E27FC236}">
                    <a16:creationId xmlns:a16="http://schemas.microsoft.com/office/drawing/2014/main" id="{67609611-D00B-C14E-936F-27432D748F5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3326" name="TextBox 221">
                <a:extLst>
                  <a:ext uri="{FF2B5EF4-FFF2-40B4-BE49-F238E27FC236}">
                    <a16:creationId xmlns:a16="http://schemas.microsoft.com/office/drawing/2014/main" id="{A9E29BB3-AB02-674E-8A90-C2FF431C04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182556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28" name="TextBox 223">
                <a:extLst>
                  <a:ext uri="{FF2B5EF4-FFF2-40B4-BE49-F238E27FC236}">
                    <a16:creationId xmlns:a16="http://schemas.microsoft.com/office/drawing/2014/main" id="{722976AA-1BF5-D541-ADB6-44A5740E2D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38737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30" name="TextBox 225">
                <a:extLst>
                  <a:ext uri="{FF2B5EF4-FFF2-40B4-BE49-F238E27FC236}">
                    <a16:creationId xmlns:a16="http://schemas.microsoft.com/office/drawing/2014/main" id="{C7D82195-2912-7549-9EDC-DF137874AC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58" y="159378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32" name="TextBox 227">
                <a:extLst>
                  <a:ext uri="{FF2B5EF4-FFF2-40B4-BE49-F238E27FC236}">
                    <a16:creationId xmlns:a16="http://schemas.microsoft.com/office/drawing/2014/main" id="{5DF7737F-171D-6143-99C7-81A19F3703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81130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3334" name="TextBox 229">
                <a:extLst>
                  <a:ext uri="{FF2B5EF4-FFF2-40B4-BE49-F238E27FC236}">
                    <a16:creationId xmlns:a16="http://schemas.microsoft.com/office/drawing/2014/main" id="{BF4B08DA-689B-1C44-B571-A3DC305BF9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12620B3-9EDB-A944-A8FC-F986CE8D82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6451" y="77443"/>
              <a:ext cx="7071131" cy="5447543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0DF301A1-096F-AE4E-8E3B-AF1DFFD3E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8221" y="83794"/>
              <a:ext cx="7071131" cy="5445956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AB78BCFD-A4EB-414B-9A8D-96F39A4499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20411" y="1277776"/>
              <a:ext cx="1587" cy="2930972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43D16DF-AA5D-6B49-B0AF-EBDCA6CEF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34718" y="1285714"/>
              <a:ext cx="0" cy="2951613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319" name="TextBox 8">
              <a:extLst>
                <a:ext uri="{FF2B5EF4-FFF2-40B4-BE49-F238E27FC236}">
                  <a16:creationId xmlns:a16="http://schemas.microsoft.com/office/drawing/2014/main" id="{E3A10895-D7DD-8B4D-B8C6-F478B94853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159" y="1220627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4</a:t>
              </a:r>
            </a:p>
          </p:txBody>
        </p:sp>
        <p:sp>
          <p:nvSpPr>
            <p:cNvPr id="183320" name="TextBox 130">
              <a:extLst>
                <a:ext uri="{FF2B5EF4-FFF2-40B4-BE49-F238E27FC236}">
                  <a16:creationId xmlns:a16="http://schemas.microsoft.com/office/drawing/2014/main" id="{5A60B34F-B942-0F44-8402-370CED87D9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528" y="1225793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5</a:t>
              </a: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6C2CD8C-31B3-3947-8CA4-AEB47AF7AAC4}"/>
              </a:ext>
            </a:extLst>
          </p:cNvPr>
          <p:cNvCxnSpPr>
            <a:endCxn id="96" idx="0"/>
          </p:cNvCxnSpPr>
          <p:nvPr/>
        </p:nvCxnSpPr>
        <p:spPr>
          <a:xfrm>
            <a:off x="5767388" y="2847976"/>
            <a:ext cx="476250" cy="29686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618335D-7C9F-AA4D-BFDB-5FA045703317}"/>
              </a:ext>
            </a:extLst>
          </p:cNvPr>
          <p:cNvCxnSpPr/>
          <p:nvPr/>
        </p:nvCxnSpPr>
        <p:spPr>
          <a:xfrm>
            <a:off x="6794500" y="2052638"/>
            <a:ext cx="476250" cy="29686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E5B2CED-0579-AE4C-8831-4839BCFA625E}"/>
              </a:ext>
            </a:extLst>
          </p:cNvPr>
          <p:cNvCxnSpPr/>
          <p:nvPr/>
        </p:nvCxnSpPr>
        <p:spPr>
          <a:xfrm>
            <a:off x="7761288" y="1298576"/>
            <a:ext cx="476250" cy="29686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F14C7132-907C-F540-8F71-90CB11E404D7}"/>
              </a:ext>
            </a:extLst>
          </p:cNvPr>
          <p:cNvCxnSpPr/>
          <p:nvPr/>
        </p:nvCxnSpPr>
        <p:spPr>
          <a:xfrm>
            <a:off x="8734426" y="544513"/>
            <a:ext cx="474663" cy="29686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7FC19F34-0A3A-2D4A-987D-89ED6674EBE6}"/>
              </a:ext>
            </a:extLst>
          </p:cNvPr>
          <p:cNvCxnSpPr/>
          <p:nvPr/>
        </p:nvCxnSpPr>
        <p:spPr>
          <a:xfrm>
            <a:off x="4745038" y="3640138"/>
            <a:ext cx="474662" cy="2984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21CCD102-B254-2D4A-AA09-113441B280CB}"/>
              </a:ext>
            </a:extLst>
          </p:cNvPr>
          <p:cNvCxnSpPr/>
          <p:nvPr/>
        </p:nvCxnSpPr>
        <p:spPr>
          <a:xfrm>
            <a:off x="3740151" y="4406901"/>
            <a:ext cx="474663" cy="29686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BD847DA-50AE-924A-B89C-214DB44FAE88}"/>
              </a:ext>
            </a:extLst>
          </p:cNvPr>
          <p:cNvCxnSpPr/>
          <p:nvPr/>
        </p:nvCxnSpPr>
        <p:spPr>
          <a:xfrm>
            <a:off x="2790825" y="5151438"/>
            <a:ext cx="476250" cy="2984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C41E51E-D834-2A42-B035-0CFEA9FF82BC}"/>
              </a:ext>
            </a:extLst>
          </p:cNvPr>
          <p:cNvCxnSpPr/>
          <p:nvPr/>
        </p:nvCxnSpPr>
        <p:spPr>
          <a:xfrm>
            <a:off x="1674813" y="5965826"/>
            <a:ext cx="476250" cy="29686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3306" name="TextBox 7">
            <a:extLst>
              <a:ext uri="{FF2B5EF4-FFF2-40B4-BE49-F238E27FC236}">
                <a16:creationId xmlns:a16="http://schemas.microsoft.com/office/drawing/2014/main" id="{2118A2E0-A367-CB4F-8578-962D4A345D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4" y="841375"/>
            <a:ext cx="504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0 0</a:t>
            </a: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7FC20D4-D570-2A4F-9A85-E913E53AC2D6}"/>
              </a:ext>
            </a:extLst>
          </p:cNvPr>
          <p:cNvSpPr txBox="1">
            <a:spLocks noChangeArrowheads="1"/>
          </p:cNvSpPr>
          <p:nvPr/>
        </p:nvSpPr>
        <p:spPr>
          <a:xfrm>
            <a:off x="925513" y="1524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You need 2 latches to make a flip-flop</a:t>
            </a:r>
          </a:p>
        </p:txBody>
      </p:sp>
      <p:pic>
        <p:nvPicPr>
          <p:cNvPr id="66562" name="Picture 3">
            <a:extLst>
              <a:ext uri="{FF2B5EF4-FFF2-40B4-BE49-F238E27FC236}">
                <a16:creationId xmlns:a16="http://schemas.microsoft.com/office/drawing/2014/main" id="{CC9DC207-445C-5242-A1C9-C224E767285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7126" y="2189164"/>
            <a:ext cx="4113213" cy="3201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6563" name="Picture 5">
            <a:extLst>
              <a:ext uri="{FF2B5EF4-FFF2-40B4-BE49-F238E27FC236}">
                <a16:creationId xmlns:a16="http://schemas.microsoft.com/office/drawing/2014/main" id="{3F37A1FE-68E2-0C4B-AD2B-76D38ACFE02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2851" y="1857376"/>
            <a:ext cx="3592513" cy="3781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64" name="TextBox 6">
            <a:extLst>
              <a:ext uri="{FF2B5EF4-FFF2-40B4-BE49-F238E27FC236}">
                <a16:creationId xmlns:a16="http://schemas.microsoft.com/office/drawing/2014/main" id="{B74E0DD6-6AFF-DD48-9FCA-6EAC7E86E9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97514" y="3116263"/>
            <a:ext cx="623887" cy="1014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6000">
                <a:latin typeface="Times" pitchFamily="2" charset="0"/>
              </a:rPr>
              <a:t>=</a:t>
            </a:r>
            <a:endParaRPr lang="en-US" altLang="en-US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21" name="Group 4">
            <a:extLst>
              <a:ext uri="{FF2B5EF4-FFF2-40B4-BE49-F238E27FC236}">
                <a16:creationId xmlns:a16="http://schemas.microsoft.com/office/drawing/2014/main" id="{E60E89D6-2827-4C48-AFF6-165D4F2A36D4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42388" cy="6750050"/>
            <a:chOff x="202509" y="72679"/>
            <a:chExt cx="8942902" cy="6751080"/>
          </a:xfrm>
        </p:grpSpPr>
        <p:grpSp>
          <p:nvGrpSpPr>
            <p:cNvPr id="184331" name="Group 1">
              <a:extLst>
                <a:ext uri="{FF2B5EF4-FFF2-40B4-BE49-F238E27FC236}">
                  <a16:creationId xmlns:a16="http://schemas.microsoft.com/office/drawing/2014/main" id="{69F417F9-0E67-374D-83EE-DAD0920B3C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884442" cy="1330322"/>
              <a:chOff x="1123451" y="698500"/>
              <a:chExt cx="1884442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3" y="1245500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831" y="1457441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2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34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47" name="TextBox 472">
                <a:extLst>
                  <a:ext uri="{FF2B5EF4-FFF2-40B4-BE49-F238E27FC236}">
                    <a16:creationId xmlns:a16="http://schemas.microsoft.com/office/drawing/2014/main" id="{B595C1A5-E2C7-0A4A-9D94-A9235860714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448" name="TextBox 2">
                <a:extLst>
                  <a:ext uri="{FF2B5EF4-FFF2-40B4-BE49-F238E27FC236}">
                    <a16:creationId xmlns:a16="http://schemas.microsoft.com/office/drawing/2014/main" id="{554B3B81-DD8D-4B4F-912A-E5275E830A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182762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50" name="TextBox 163">
                <a:extLst>
                  <a:ext uri="{FF2B5EF4-FFF2-40B4-BE49-F238E27FC236}">
                    <a16:creationId xmlns:a16="http://schemas.microsoft.com/office/drawing/2014/main" id="{BD1E23AC-174B-6445-AC37-561AFE373A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38758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52" name="TextBox 165">
                <a:extLst>
                  <a:ext uri="{FF2B5EF4-FFF2-40B4-BE49-F238E27FC236}">
                    <a16:creationId xmlns:a16="http://schemas.microsoft.com/office/drawing/2014/main" id="{826AAE6B-1279-A141-995F-EC92875AA4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29" y="1593987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54" name="TextBox 167">
                <a:extLst>
                  <a:ext uri="{FF2B5EF4-FFF2-40B4-BE49-F238E27FC236}">
                    <a16:creationId xmlns:a16="http://schemas.microsoft.com/office/drawing/2014/main" id="{CD72E031-CBCB-D84B-B126-3F4F3CC7CC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81150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56" name="TextBox 169">
                <a:extLst>
                  <a:ext uri="{FF2B5EF4-FFF2-40B4-BE49-F238E27FC236}">
                    <a16:creationId xmlns:a16="http://schemas.microsoft.com/office/drawing/2014/main" id="{E6513B7A-7088-D347-9C67-9A98774D4A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84332" name="Group 64">
              <a:extLst>
                <a:ext uri="{FF2B5EF4-FFF2-40B4-BE49-F238E27FC236}">
                  <a16:creationId xmlns:a16="http://schemas.microsoft.com/office/drawing/2014/main" id="{4399D7FD-6FFB-FA44-81E7-063D28358E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55868" cy="1330322"/>
              <a:chOff x="1123451" y="698500"/>
              <a:chExt cx="1855868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87" y="1245323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91" y="1457264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62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69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33" name="TextBox 472">
                <a:extLst>
                  <a:ext uri="{FF2B5EF4-FFF2-40B4-BE49-F238E27FC236}">
                    <a16:creationId xmlns:a16="http://schemas.microsoft.com/office/drawing/2014/main" id="{6674D4F1-9A25-2A42-AAA6-078838E733A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434" name="TextBox 70">
                <a:extLst>
                  <a:ext uri="{FF2B5EF4-FFF2-40B4-BE49-F238E27FC236}">
                    <a16:creationId xmlns:a16="http://schemas.microsoft.com/office/drawing/2014/main" id="{9BAA77C2-3615-914F-8964-BF87F06B0C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18258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36" name="TextBox 72">
                <a:extLst>
                  <a:ext uri="{FF2B5EF4-FFF2-40B4-BE49-F238E27FC236}">
                    <a16:creationId xmlns:a16="http://schemas.microsoft.com/office/drawing/2014/main" id="{39DC2D8A-D83A-EA44-AFA9-F13BE282B3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38740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38" name="TextBox 74">
                <a:extLst>
                  <a:ext uri="{FF2B5EF4-FFF2-40B4-BE49-F238E27FC236}">
                    <a16:creationId xmlns:a16="http://schemas.microsoft.com/office/drawing/2014/main" id="{C74D74DA-E015-714C-BEE0-8B3046A2D1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64" y="159381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40" name="TextBox 76">
                <a:extLst>
                  <a:ext uri="{FF2B5EF4-FFF2-40B4-BE49-F238E27FC236}">
                    <a16:creationId xmlns:a16="http://schemas.microsoft.com/office/drawing/2014/main" id="{562C4200-6E99-8C4B-9909-A49DEB90D9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81133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42" name="TextBox 78">
                <a:extLst>
                  <a:ext uri="{FF2B5EF4-FFF2-40B4-BE49-F238E27FC236}">
                    <a16:creationId xmlns:a16="http://schemas.microsoft.com/office/drawing/2014/main" id="{A37705DC-EF28-1B4C-997D-8651FE5E4E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84333" name="Group 79">
              <a:extLst>
                <a:ext uri="{FF2B5EF4-FFF2-40B4-BE49-F238E27FC236}">
                  <a16:creationId xmlns:a16="http://schemas.microsoft.com/office/drawing/2014/main" id="{8D3DCD0E-0A03-F74E-BC41-20CCF7596C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79802" cy="1330322"/>
              <a:chOff x="1123451" y="698500"/>
              <a:chExt cx="1879802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48" y="1245151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52" y="1457092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22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29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19" name="TextBox 472">
                <a:extLst>
                  <a:ext uri="{FF2B5EF4-FFF2-40B4-BE49-F238E27FC236}">
                    <a16:creationId xmlns:a16="http://schemas.microsoft.com/office/drawing/2014/main" id="{7CD4A8FF-77CC-924F-9FF5-E91639BF7A6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420" name="TextBox 85">
                <a:extLst>
                  <a:ext uri="{FF2B5EF4-FFF2-40B4-BE49-F238E27FC236}">
                    <a16:creationId xmlns:a16="http://schemas.microsoft.com/office/drawing/2014/main" id="{F4DDA2C4-70B4-9C44-9B80-F0274A3EF9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182412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22" name="TextBox 87">
                <a:extLst>
                  <a:ext uri="{FF2B5EF4-FFF2-40B4-BE49-F238E27FC236}">
                    <a16:creationId xmlns:a16="http://schemas.microsoft.com/office/drawing/2014/main" id="{8DA75CA1-246D-FC46-B96E-EDE30E9848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38723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24" name="TextBox 89">
                <a:extLst>
                  <a:ext uri="{FF2B5EF4-FFF2-40B4-BE49-F238E27FC236}">
                    <a16:creationId xmlns:a16="http://schemas.microsoft.com/office/drawing/2014/main" id="{F3669530-D783-854A-8E64-3678DD2856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24" y="159363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26" name="TextBox 91">
                <a:extLst>
                  <a:ext uri="{FF2B5EF4-FFF2-40B4-BE49-F238E27FC236}">
                    <a16:creationId xmlns:a16="http://schemas.microsoft.com/office/drawing/2014/main" id="{83F5C092-6A5A-A342-A8B8-3EFF7545CE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81115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28" name="TextBox 93">
                <a:extLst>
                  <a:ext uri="{FF2B5EF4-FFF2-40B4-BE49-F238E27FC236}">
                    <a16:creationId xmlns:a16="http://schemas.microsoft.com/office/drawing/2014/main" id="{7C31C261-B675-B647-88F3-FC17D2AC8B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84334" name="Group 94">
              <a:extLst>
                <a:ext uri="{FF2B5EF4-FFF2-40B4-BE49-F238E27FC236}">
                  <a16:creationId xmlns:a16="http://schemas.microsoft.com/office/drawing/2014/main" id="{DFCE9DAA-170F-F942-B348-1E368DDB950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883885" cy="1330322"/>
              <a:chOff x="1123451" y="698500"/>
              <a:chExt cx="1883885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7" y="1246704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6154" y="1457852"/>
                <a:ext cx="455639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925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932" y="705262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05" name="TextBox 472">
                <a:extLst>
                  <a:ext uri="{FF2B5EF4-FFF2-40B4-BE49-F238E27FC236}">
                    <a16:creationId xmlns:a16="http://schemas.microsoft.com/office/drawing/2014/main" id="{C470E112-433D-8249-BC8C-7E126311959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406" name="TextBox 100">
                <a:extLst>
                  <a:ext uri="{FF2B5EF4-FFF2-40B4-BE49-F238E27FC236}">
                    <a16:creationId xmlns:a16="http://schemas.microsoft.com/office/drawing/2014/main" id="{19D01075-CDB1-0E4E-BDA7-8EB8F6E273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18317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08" name="TextBox 102">
                <a:extLst>
                  <a:ext uri="{FF2B5EF4-FFF2-40B4-BE49-F238E27FC236}">
                    <a16:creationId xmlns:a16="http://schemas.microsoft.com/office/drawing/2014/main" id="{68B1654C-6FE0-2146-BC66-9758A02A28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38799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10" name="TextBox 104">
                <a:extLst>
                  <a:ext uri="{FF2B5EF4-FFF2-40B4-BE49-F238E27FC236}">
                    <a16:creationId xmlns:a16="http://schemas.microsoft.com/office/drawing/2014/main" id="{5E77312B-FFF0-8E43-9423-C133683A8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6027" y="159439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12" name="TextBox 106">
                <a:extLst>
                  <a:ext uri="{FF2B5EF4-FFF2-40B4-BE49-F238E27FC236}">
                    <a16:creationId xmlns:a16="http://schemas.microsoft.com/office/drawing/2014/main" id="{51A8DA28-51D5-1641-B063-6D4CB97AF3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81191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14" name="TextBox 156">
                <a:extLst>
                  <a:ext uri="{FF2B5EF4-FFF2-40B4-BE49-F238E27FC236}">
                    <a16:creationId xmlns:a16="http://schemas.microsoft.com/office/drawing/2014/main" id="{C2882355-CD6B-4441-B8BB-6E76D2E778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84335" name="Group 170">
              <a:extLst>
                <a:ext uri="{FF2B5EF4-FFF2-40B4-BE49-F238E27FC236}">
                  <a16:creationId xmlns:a16="http://schemas.microsoft.com/office/drawing/2014/main" id="{3ADF816B-8E49-974A-A182-413402C9F7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79803" cy="1330322"/>
              <a:chOff x="1123451" y="698500"/>
              <a:chExt cx="1879803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759" y="1246506"/>
                <a:ext cx="1097129" cy="46833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68" y="1457653"/>
                <a:ext cx="45881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026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91" name="TextBox 472">
                <a:extLst>
                  <a:ext uri="{FF2B5EF4-FFF2-40B4-BE49-F238E27FC236}">
                    <a16:creationId xmlns:a16="http://schemas.microsoft.com/office/drawing/2014/main" id="{9598B5E8-6EBD-2B4E-898C-FD9EE016A3B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392" name="TextBox 176">
                <a:extLst>
                  <a:ext uri="{FF2B5EF4-FFF2-40B4-BE49-F238E27FC236}">
                    <a16:creationId xmlns:a16="http://schemas.microsoft.com/office/drawing/2014/main" id="{A004922E-247E-CF48-95B8-05B25AF30B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18297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94" name="TextBox 178">
                <a:extLst>
                  <a:ext uri="{FF2B5EF4-FFF2-40B4-BE49-F238E27FC236}">
                    <a16:creationId xmlns:a16="http://schemas.microsoft.com/office/drawing/2014/main" id="{F64F8486-1284-CC40-A908-AD431D0E54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38779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96" name="TextBox 180">
                <a:extLst>
                  <a:ext uri="{FF2B5EF4-FFF2-40B4-BE49-F238E27FC236}">
                    <a16:creationId xmlns:a16="http://schemas.microsoft.com/office/drawing/2014/main" id="{69E6F4E7-5A6E-3F41-AF4C-DE99DD06A7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41" y="1594199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98" name="TextBox 182">
                <a:extLst>
                  <a:ext uri="{FF2B5EF4-FFF2-40B4-BE49-F238E27FC236}">
                    <a16:creationId xmlns:a16="http://schemas.microsoft.com/office/drawing/2014/main" id="{A42CB301-258F-C143-B518-C2B71E7FBE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81172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00" name="TextBox 184">
                <a:extLst>
                  <a:ext uri="{FF2B5EF4-FFF2-40B4-BE49-F238E27FC236}">
                    <a16:creationId xmlns:a16="http://schemas.microsoft.com/office/drawing/2014/main" id="{3A08BAFB-4ABD-3C40-BA7E-54765DBE2B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84336" name="Group 185">
              <a:extLst>
                <a:ext uri="{FF2B5EF4-FFF2-40B4-BE49-F238E27FC236}">
                  <a16:creationId xmlns:a16="http://schemas.microsoft.com/office/drawing/2014/main" id="{DFB26F98-8B3E-5849-8C79-02C73D03EB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887966" cy="1330322"/>
              <a:chOff x="1123451" y="698500"/>
              <a:chExt cx="1887966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532" y="124572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236" y="145766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05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12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77" name="TextBox 472">
                <a:extLst>
                  <a:ext uri="{FF2B5EF4-FFF2-40B4-BE49-F238E27FC236}">
                    <a16:creationId xmlns:a16="http://schemas.microsoft.com/office/drawing/2014/main" id="{42D3627E-AA9B-E64D-9525-D514D08B6AA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378" name="TextBox 191">
                <a:extLst>
                  <a:ext uri="{FF2B5EF4-FFF2-40B4-BE49-F238E27FC236}">
                    <a16:creationId xmlns:a16="http://schemas.microsoft.com/office/drawing/2014/main" id="{25733EF7-E57F-114D-B2B8-3310651E71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182986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80" name="TextBox 193">
                <a:extLst>
                  <a:ext uri="{FF2B5EF4-FFF2-40B4-BE49-F238E27FC236}">
                    <a16:creationId xmlns:a16="http://schemas.microsoft.com/office/drawing/2014/main" id="{5AB2D5E9-B1FE-FC48-B857-2E4C8BF15E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38780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82" name="TextBox 195">
                <a:extLst>
                  <a:ext uri="{FF2B5EF4-FFF2-40B4-BE49-F238E27FC236}">
                    <a16:creationId xmlns:a16="http://schemas.microsoft.com/office/drawing/2014/main" id="{28874B99-806F-134F-90C3-7F3BBDE5C5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07" y="159421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84" name="TextBox 197">
                <a:extLst>
                  <a:ext uri="{FF2B5EF4-FFF2-40B4-BE49-F238E27FC236}">
                    <a16:creationId xmlns:a16="http://schemas.microsoft.com/office/drawing/2014/main" id="{10139B10-47D0-3C4E-9C0D-6A32E66B59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81173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86" name="TextBox 199">
                <a:extLst>
                  <a:ext uri="{FF2B5EF4-FFF2-40B4-BE49-F238E27FC236}">
                    <a16:creationId xmlns:a16="http://schemas.microsoft.com/office/drawing/2014/main" id="{7CA216D4-F44F-DB4C-998A-413BFE0A04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84337" name="Group 200">
              <a:extLst>
                <a:ext uri="{FF2B5EF4-FFF2-40B4-BE49-F238E27FC236}">
                  <a16:creationId xmlns:a16="http://schemas.microsoft.com/office/drawing/2014/main" id="{A20F12AC-1D7D-1945-8DAA-F95C351D22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887967" cy="1330322"/>
              <a:chOff x="1123451" y="698500"/>
              <a:chExt cx="1887967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984" y="1246156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895" y="1457304"/>
                <a:ext cx="45881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25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671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63" name="TextBox 472">
                <a:extLst>
                  <a:ext uri="{FF2B5EF4-FFF2-40B4-BE49-F238E27FC236}">
                    <a16:creationId xmlns:a16="http://schemas.microsoft.com/office/drawing/2014/main" id="{464DFD8D-0E5A-F24B-A05C-F31C3C5E766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364" name="TextBox 206">
                <a:extLst>
                  <a:ext uri="{FF2B5EF4-FFF2-40B4-BE49-F238E27FC236}">
                    <a16:creationId xmlns:a16="http://schemas.microsoft.com/office/drawing/2014/main" id="{30DF4080-5479-0E41-8D4B-EA2FC0C2D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182624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66" name="TextBox 208">
                <a:extLst>
                  <a:ext uri="{FF2B5EF4-FFF2-40B4-BE49-F238E27FC236}">
                    <a16:creationId xmlns:a16="http://schemas.microsoft.com/office/drawing/2014/main" id="{7D45EC6E-AE40-7A4A-9ADD-F417BBC8F5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38744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68" name="TextBox 210">
                <a:extLst>
                  <a:ext uri="{FF2B5EF4-FFF2-40B4-BE49-F238E27FC236}">
                    <a16:creationId xmlns:a16="http://schemas.microsoft.com/office/drawing/2014/main" id="{BCF7562A-5331-0C41-8745-A5B685F40D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66" y="159385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70" name="TextBox 212">
                <a:extLst>
                  <a:ext uri="{FF2B5EF4-FFF2-40B4-BE49-F238E27FC236}">
                    <a16:creationId xmlns:a16="http://schemas.microsoft.com/office/drawing/2014/main" id="{097FCD88-B3A3-F843-929A-25EBA6B468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81137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72" name="TextBox 214">
                <a:extLst>
                  <a:ext uri="{FF2B5EF4-FFF2-40B4-BE49-F238E27FC236}">
                    <a16:creationId xmlns:a16="http://schemas.microsoft.com/office/drawing/2014/main" id="{3FF8F8D5-81F8-604E-B641-30C193B4DD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4338" name="Group 215">
              <a:extLst>
                <a:ext uri="{FF2B5EF4-FFF2-40B4-BE49-F238E27FC236}">
                  <a16:creationId xmlns:a16="http://schemas.microsoft.com/office/drawing/2014/main" id="{E1F72B8B-8CCB-4B40-BC22-8A5F45FADC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1985936" cy="1330322"/>
              <a:chOff x="1123451" y="698500"/>
              <a:chExt cx="1985936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82" y="124529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85" y="145723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56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63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49" name="TextBox 472">
                <a:extLst>
                  <a:ext uri="{FF2B5EF4-FFF2-40B4-BE49-F238E27FC236}">
                    <a16:creationId xmlns:a16="http://schemas.microsoft.com/office/drawing/2014/main" id="{D129CE67-78D3-E742-ABE3-9FA506D18AD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4350" name="TextBox 221">
                <a:extLst>
                  <a:ext uri="{FF2B5EF4-FFF2-40B4-BE49-F238E27FC236}">
                    <a16:creationId xmlns:a16="http://schemas.microsoft.com/office/drawing/2014/main" id="{5F3FADF2-7F5C-5340-A7C3-D828595A3F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182556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52" name="TextBox 223">
                <a:extLst>
                  <a:ext uri="{FF2B5EF4-FFF2-40B4-BE49-F238E27FC236}">
                    <a16:creationId xmlns:a16="http://schemas.microsoft.com/office/drawing/2014/main" id="{2EF7D1EB-C10A-4B46-889E-A60F48D84B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38737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54" name="TextBox 225">
                <a:extLst>
                  <a:ext uri="{FF2B5EF4-FFF2-40B4-BE49-F238E27FC236}">
                    <a16:creationId xmlns:a16="http://schemas.microsoft.com/office/drawing/2014/main" id="{2749E74C-8513-804E-8435-5C1B82FB24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58" y="159378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56" name="TextBox 227">
                <a:extLst>
                  <a:ext uri="{FF2B5EF4-FFF2-40B4-BE49-F238E27FC236}">
                    <a16:creationId xmlns:a16="http://schemas.microsoft.com/office/drawing/2014/main" id="{7031B375-056E-8F4C-9B25-531A8C793B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81130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358" name="TextBox 229">
                <a:extLst>
                  <a:ext uri="{FF2B5EF4-FFF2-40B4-BE49-F238E27FC236}">
                    <a16:creationId xmlns:a16="http://schemas.microsoft.com/office/drawing/2014/main" id="{50E9DE2B-904F-3746-8BEF-FC298FFA45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12620B3-9EDB-A944-A8FC-F986CE8D82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6451" y="77443"/>
              <a:ext cx="7071131" cy="5447543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0DF301A1-096F-AE4E-8E3B-AF1DFFD3E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8221" y="83794"/>
              <a:ext cx="7071131" cy="5445956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AB78BCFD-A4EB-414B-9A8D-96F39A4499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20411" y="1277776"/>
              <a:ext cx="1587" cy="2930972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43D16DF-AA5D-6B49-B0AF-EBDCA6CEF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34718" y="1285714"/>
              <a:ext cx="0" cy="2951613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343" name="TextBox 8">
              <a:extLst>
                <a:ext uri="{FF2B5EF4-FFF2-40B4-BE49-F238E27FC236}">
                  <a16:creationId xmlns:a16="http://schemas.microsoft.com/office/drawing/2014/main" id="{FF21849A-AF5B-184A-9925-F274265378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159" y="1220627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4</a:t>
              </a:r>
            </a:p>
          </p:txBody>
        </p:sp>
        <p:sp>
          <p:nvSpPr>
            <p:cNvPr id="184344" name="TextBox 130">
              <a:extLst>
                <a:ext uri="{FF2B5EF4-FFF2-40B4-BE49-F238E27FC236}">
                  <a16:creationId xmlns:a16="http://schemas.microsoft.com/office/drawing/2014/main" id="{85CA3F3D-418A-1046-8CD0-549F089627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528" y="1225793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5</a:t>
              </a: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6C2CD8C-31B3-3947-8CA4-AEB47AF7AAC4}"/>
              </a:ext>
            </a:extLst>
          </p:cNvPr>
          <p:cNvCxnSpPr>
            <a:cxnSpLocks/>
            <a:endCxn id="96" idx="0"/>
          </p:cNvCxnSpPr>
          <p:nvPr/>
        </p:nvCxnSpPr>
        <p:spPr>
          <a:xfrm>
            <a:off x="5775326" y="3052764"/>
            <a:ext cx="468313" cy="920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618335D-7C9F-AA4D-BFDB-5FA045703317}"/>
              </a:ext>
            </a:extLst>
          </p:cNvPr>
          <p:cNvCxnSpPr>
            <a:cxnSpLocks/>
          </p:cNvCxnSpPr>
          <p:nvPr/>
        </p:nvCxnSpPr>
        <p:spPr>
          <a:xfrm>
            <a:off x="6792914" y="2260600"/>
            <a:ext cx="477837" cy="8890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E5B2CED-0579-AE4C-8831-4839BCFA625E}"/>
              </a:ext>
            </a:extLst>
          </p:cNvPr>
          <p:cNvCxnSpPr>
            <a:cxnSpLocks/>
          </p:cNvCxnSpPr>
          <p:nvPr/>
        </p:nvCxnSpPr>
        <p:spPr>
          <a:xfrm>
            <a:off x="7769226" y="1509714"/>
            <a:ext cx="468313" cy="8572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F14C7132-907C-F540-8F71-90CB11E404D7}"/>
              </a:ext>
            </a:extLst>
          </p:cNvPr>
          <p:cNvCxnSpPr>
            <a:cxnSpLocks/>
          </p:cNvCxnSpPr>
          <p:nvPr/>
        </p:nvCxnSpPr>
        <p:spPr>
          <a:xfrm>
            <a:off x="8716964" y="762001"/>
            <a:ext cx="492125" cy="793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7FC19F34-0A3A-2D4A-987D-89ED6674EBE6}"/>
              </a:ext>
            </a:extLst>
          </p:cNvPr>
          <p:cNvCxnSpPr>
            <a:cxnSpLocks/>
          </p:cNvCxnSpPr>
          <p:nvPr/>
        </p:nvCxnSpPr>
        <p:spPr>
          <a:xfrm>
            <a:off x="4733926" y="3860800"/>
            <a:ext cx="485775" cy="7778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21CCD102-B254-2D4A-AA09-113441B280CB}"/>
              </a:ext>
            </a:extLst>
          </p:cNvPr>
          <p:cNvCxnSpPr>
            <a:cxnSpLocks/>
          </p:cNvCxnSpPr>
          <p:nvPr/>
        </p:nvCxnSpPr>
        <p:spPr>
          <a:xfrm>
            <a:off x="3748089" y="4616451"/>
            <a:ext cx="466725" cy="8731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BD847DA-50AE-924A-B89C-214DB44FAE88}"/>
              </a:ext>
            </a:extLst>
          </p:cNvPr>
          <p:cNvCxnSpPr>
            <a:cxnSpLocks/>
          </p:cNvCxnSpPr>
          <p:nvPr/>
        </p:nvCxnSpPr>
        <p:spPr>
          <a:xfrm>
            <a:off x="2792413" y="5359400"/>
            <a:ext cx="474662" cy="9048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C41E51E-D834-2A42-B035-0CFEA9FF82BC}"/>
              </a:ext>
            </a:extLst>
          </p:cNvPr>
          <p:cNvCxnSpPr>
            <a:cxnSpLocks/>
          </p:cNvCxnSpPr>
          <p:nvPr/>
        </p:nvCxnSpPr>
        <p:spPr>
          <a:xfrm>
            <a:off x="1658939" y="6183314"/>
            <a:ext cx="492125" cy="793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4330" name="TextBox 7">
            <a:extLst>
              <a:ext uri="{FF2B5EF4-FFF2-40B4-BE49-F238E27FC236}">
                <a16:creationId xmlns:a16="http://schemas.microsoft.com/office/drawing/2014/main" id="{7135B3D1-472F-2F45-A348-3A5261758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4" y="841375"/>
            <a:ext cx="504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0 1</a:t>
            </a:r>
          </a:p>
        </p:txBody>
      </p:sp>
    </p:spTree>
  </p:cSld>
  <p:clrMapOvr>
    <a:masterClrMapping/>
  </p:clrMapOvr>
  <p:transition/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345" name="Group 4">
            <a:extLst>
              <a:ext uri="{FF2B5EF4-FFF2-40B4-BE49-F238E27FC236}">
                <a16:creationId xmlns:a16="http://schemas.microsoft.com/office/drawing/2014/main" id="{81CA29E5-F5D2-EA4F-85D9-F2C20E81E7AE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42388" cy="6750050"/>
            <a:chOff x="202509" y="72679"/>
            <a:chExt cx="8942902" cy="6751080"/>
          </a:xfrm>
        </p:grpSpPr>
        <p:grpSp>
          <p:nvGrpSpPr>
            <p:cNvPr id="185355" name="Group 1">
              <a:extLst>
                <a:ext uri="{FF2B5EF4-FFF2-40B4-BE49-F238E27FC236}">
                  <a16:creationId xmlns:a16="http://schemas.microsoft.com/office/drawing/2014/main" id="{FA4F43A8-0B8F-5849-9BD6-8FDF4366888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884442" cy="1330322"/>
              <a:chOff x="1123451" y="698500"/>
              <a:chExt cx="1884442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3" y="1245500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831" y="1457441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2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34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71" name="TextBox 472">
                <a:extLst>
                  <a:ext uri="{FF2B5EF4-FFF2-40B4-BE49-F238E27FC236}">
                    <a16:creationId xmlns:a16="http://schemas.microsoft.com/office/drawing/2014/main" id="{FAD2124E-3E5E-E248-9D4D-CBFA9E976533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472" name="TextBox 2">
                <a:extLst>
                  <a:ext uri="{FF2B5EF4-FFF2-40B4-BE49-F238E27FC236}">
                    <a16:creationId xmlns:a16="http://schemas.microsoft.com/office/drawing/2014/main" id="{5B4BEB53-565D-B843-9303-B6E1D08357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182762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74" name="TextBox 163">
                <a:extLst>
                  <a:ext uri="{FF2B5EF4-FFF2-40B4-BE49-F238E27FC236}">
                    <a16:creationId xmlns:a16="http://schemas.microsoft.com/office/drawing/2014/main" id="{1D741D93-186F-3047-8525-778BE8DB04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38758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76" name="TextBox 165">
                <a:extLst>
                  <a:ext uri="{FF2B5EF4-FFF2-40B4-BE49-F238E27FC236}">
                    <a16:creationId xmlns:a16="http://schemas.microsoft.com/office/drawing/2014/main" id="{D3107878-FB7A-E54F-9B44-AA7FADB4B2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29" y="1593987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78" name="TextBox 167">
                <a:extLst>
                  <a:ext uri="{FF2B5EF4-FFF2-40B4-BE49-F238E27FC236}">
                    <a16:creationId xmlns:a16="http://schemas.microsoft.com/office/drawing/2014/main" id="{3AE45308-AFF6-4B48-99DF-3230A6E591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81150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80" name="TextBox 169">
                <a:extLst>
                  <a:ext uri="{FF2B5EF4-FFF2-40B4-BE49-F238E27FC236}">
                    <a16:creationId xmlns:a16="http://schemas.microsoft.com/office/drawing/2014/main" id="{DB2F8214-4D55-B14A-BDB5-9EB87CD136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85356" name="Group 64">
              <a:extLst>
                <a:ext uri="{FF2B5EF4-FFF2-40B4-BE49-F238E27FC236}">
                  <a16:creationId xmlns:a16="http://schemas.microsoft.com/office/drawing/2014/main" id="{E4A018B5-1745-0A4C-BECA-40A6C0EF9C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55868" cy="1330322"/>
              <a:chOff x="1123451" y="698500"/>
              <a:chExt cx="1855868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87" y="1245323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91" y="1457264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62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69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57" name="TextBox 472">
                <a:extLst>
                  <a:ext uri="{FF2B5EF4-FFF2-40B4-BE49-F238E27FC236}">
                    <a16:creationId xmlns:a16="http://schemas.microsoft.com/office/drawing/2014/main" id="{EDE6D9F5-1543-8A41-B137-5D0184D44B3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458" name="TextBox 70">
                <a:extLst>
                  <a:ext uri="{FF2B5EF4-FFF2-40B4-BE49-F238E27FC236}">
                    <a16:creationId xmlns:a16="http://schemas.microsoft.com/office/drawing/2014/main" id="{167036BA-695C-414B-992A-476EEF279D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18258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60" name="TextBox 72">
                <a:extLst>
                  <a:ext uri="{FF2B5EF4-FFF2-40B4-BE49-F238E27FC236}">
                    <a16:creationId xmlns:a16="http://schemas.microsoft.com/office/drawing/2014/main" id="{42C49987-5907-E947-9223-7FABEDEC56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38740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62" name="TextBox 74">
                <a:extLst>
                  <a:ext uri="{FF2B5EF4-FFF2-40B4-BE49-F238E27FC236}">
                    <a16:creationId xmlns:a16="http://schemas.microsoft.com/office/drawing/2014/main" id="{C5F90733-08FB-704F-8E3D-91EFFF7582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64" y="159381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64" name="TextBox 76">
                <a:extLst>
                  <a:ext uri="{FF2B5EF4-FFF2-40B4-BE49-F238E27FC236}">
                    <a16:creationId xmlns:a16="http://schemas.microsoft.com/office/drawing/2014/main" id="{F505209B-557D-A848-B803-D24EC7ACCC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81133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66" name="TextBox 78">
                <a:extLst>
                  <a:ext uri="{FF2B5EF4-FFF2-40B4-BE49-F238E27FC236}">
                    <a16:creationId xmlns:a16="http://schemas.microsoft.com/office/drawing/2014/main" id="{041E677D-C2C9-9A4C-856D-64DADC957E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85357" name="Group 79">
              <a:extLst>
                <a:ext uri="{FF2B5EF4-FFF2-40B4-BE49-F238E27FC236}">
                  <a16:creationId xmlns:a16="http://schemas.microsoft.com/office/drawing/2014/main" id="{B23FA6A8-BD2D-4645-8B45-1066F0719E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79802" cy="1330322"/>
              <a:chOff x="1123451" y="698500"/>
              <a:chExt cx="1879802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48" y="1245151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52" y="1457092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22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29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43" name="TextBox 472">
                <a:extLst>
                  <a:ext uri="{FF2B5EF4-FFF2-40B4-BE49-F238E27FC236}">
                    <a16:creationId xmlns:a16="http://schemas.microsoft.com/office/drawing/2014/main" id="{96E651E1-41A4-3C4D-9875-23B5E403B0C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444" name="TextBox 85">
                <a:extLst>
                  <a:ext uri="{FF2B5EF4-FFF2-40B4-BE49-F238E27FC236}">
                    <a16:creationId xmlns:a16="http://schemas.microsoft.com/office/drawing/2014/main" id="{7B300CD1-6129-3148-AF50-5AACC2DF99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182412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46" name="TextBox 87">
                <a:extLst>
                  <a:ext uri="{FF2B5EF4-FFF2-40B4-BE49-F238E27FC236}">
                    <a16:creationId xmlns:a16="http://schemas.microsoft.com/office/drawing/2014/main" id="{F7DF0D65-F071-AD48-B989-5713CE85E5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38723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48" name="TextBox 89">
                <a:extLst>
                  <a:ext uri="{FF2B5EF4-FFF2-40B4-BE49-F238E27FC236}">
                    <a16:creationId xmlns:a16="http://schemas.microsoft.com/office/drawing/2014/main" id="{EC562E4A-7151-3B47-83E6-0BE453A3E4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24" y="159363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50" name="TextBox 91">
                <a:extLst>
                  <a:ext uri="{FF2B5EF4-FFF2-40B4-BE49-F238E27FC236}">
                    <a16:creationId xmlns:a16="http://schemas.microsoft.com/office/drawing/2014/main" id="{6CF54647-F227-DC4F-B593-42B737AE7F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81115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52" name="TextBox 93">
                <a:extLst>
                  <a:ext uri="{FF2B5EF4-FFF2-40B4-BE49-F238E27FC236}">
                    <a16:creationId xmlns:a16="http://schemas.microsoft.com/office/drawing/2014/main" id="{DAAC701F-534D-FD42-A07D-77B3D67AD9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85358" name="Group 94">
              <a:extLst>
                <a:ext uri="{FF2B5EF4-FFF2-40B4-BE49-F238E27FC236}">
                  <a16:creationId xmlns:a16="http://schemas.microsoft.com/office/drawing/2014/main" id="{473FF9F0-DCB6-7043-A2A2-5E2EF9DAB38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883885" cy="1330322"/>
              <a:chOff x="1123451" y="698500"/>
              <a:chExt cx="1883885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7" y="1246704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6154" y="1457852"/>
                <a:ext cx="455639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925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932" y="705262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29" name="TextBox 472">
                <a:extLst>
                  <a:ext uri="{FF2B5EF4-FFF2-40B4-BE49-F238E27FC236}">
                    <a16:creationId xmlns:a16="http://schemas.microsoft.com/office/drawing/2014/main" id="{AA32D16E-64A5-0647-B52B-C118A3169FC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430" name="TextBox 100">
                <a:extLst>
                  <a:ext uri="{FF2B5EF4-FFF2-40B4-BE49-F238E27FC236}">
                    <a16:creationId xmlns:a16="http://schemas.microsoft.com/office/drawing/2014/main" id="{C04A959E-6091-9240-801A-A9848720E79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18317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32" name="TextBox 102">
                <a:extLst>
                  <a:ext uri="{FF2B5EF4-FFF2-40B4-BE49-F238E27FC236}">
                    <a16:creationId xmlns:a16="http://schemas.microsoft.com/office/drawing/2014/main" id="{9FABE5F3-0BC6-7A48-8A4D-51E2C8EEAC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38799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34" name="TextBox 104">
                <a:extLst>
                  <a:ext uri="{FF2B5EF4-FFF2-40B4-BE49-F238E27FC236}">
                    <a16:creationId xmlns:a16="http://schemas.microsoft.com/office/drawing/2014/main" id="{03CD632C-98AF-B541-A6BC-EEA03420CB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6027" y="159439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36" name="TextBox 106">
                <a:extLst>
                  <a:ext uri="{FF2B5EF4-FFF2-40B4-BE49-F238E27FC236}">
                    <a16:creationId xmlns:a16="http://schemas.microsoft.com/office/drawing/2014/main" id="{42D8B933-98DE-8441-90B9-FEC30A544C7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81191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38" name="TextBox 156">
                <a:extLst>
                  <a:ext uri="{FF2B5EF4-FFF2-40B4-BE49-F238E27FC236}">
                    <a16:creationId xmlns:a16="http://schemas.microsoft.com/office/drawing/2014/main" id="{842DAEEC-26DA-0046-B316-D80D9BA37D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85359" name="Group 170">
              <a:extLst>
                <a:ext uri="{FF2B5EF4-FFF2-40B4-BE49-F238E27FC236}">
                  <a16:creationId xmlns:a16="http://schemas.microsoft.com/office/drawing/2014/main" id="{AAFCF1E3-3FBC-174A-978B-B2FB0976D5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79803" cy="1330322"/>
              <a:chOff x="1123451" y="698500"/>
              <a:chExt cx="1879803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759" y="1246506"/>
                <a:ext cx="1097129" cy="46833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68" y="1457653"/>
                <a:ext cx="45881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026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15" name="TextBox 472">
                <a:extLst>
                  <a:ext uri="{FF2B5EF4-FFF2-40B4-BE49-F238E27FC236}">
                    <a16:creationId xmlns:a16="http://schemas.microsoft.com/office/drawing/2014/main" id="{2E9CBDDE-CB53-1845-9F11-0491055A8A3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416" name="TextBox 176">
                <a:extLst>
                  <a:ext uri="{FF2B5EF4-FFF2-40B4-BE49-F238E27FC236}">
                    <a16:creationId xmlns:a16="http://schemas.microsoft.com/office/drawing/2014/main" id="{0EFFBB42-A4F0-2F46-A2B2-D3AF10F382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18297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18" name="TextBox 178">
                <a:extLst>
                  <a:ext uri="{FF2B5EF4-FFF2-40B4-BE49-F238E27FC236}">
                    <a16:creationId xmlns:a16="http://schemas.microsoft.com/office/drawing/2014/main" id="{A9D1EF1B-F0D0-B341-805F-FA85F4A390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38779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20" name="TextBox 180">
                <a:extLst>
                  <a:ext uri="{FF2B5EF4-FFF2-40B4-BE49-F238E27FC236}">
                    <a16:creationId xmlns:a16="http://schemas.microsoft.com/office/drawing/2014/main" id="{B586F222-32E9-9941-B6DF-13A9DC9BFF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41" y="1594199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22" name="TextBox 182">
                <a:extLst>
                  <a:ext uri="{FF2B5EF4-FFF2-40B4-BE49-F238E27FC236}">
                    <a16:creationId xmlns:a16="http://schemas.microsoft.com/office/drawing/2014/main" id="{545638A5-C0B4-B344-8519-B1A3A52600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81172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24" name="TextBox 184">
                <a:extLst>
                  <a:ext uri="{FF2B5EF4-FFF2-40B4-BE49-F238E27FC236}">
                    <a16:creationId xmlns:a16="http://schemas.microsoft.com/office/drawing/2014/main" id="{8AC2A78E-EA46-0F4A-867C-C70D7E77EBC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85360" name="Group 185">
              <a:extLst>
                <a:ext uri="{FF2B5EF4-FFF2-40B4-BE49-F238E27FC236}">
                  <a16:creationId xmlns:a16="http://schemas.microsoft.com/office/drawing/2014/main" id="{A744A295-6B4A-DF4E-8EE6-7551428F80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887966" cy="1330322"/>
              <a:chOff x="1123451" y="698500"/>
              <a:chExt cx="1887966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532" y="124572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236" y="145766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05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12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01" name="TextBox 472">
                <a:extLst>
                  <a:ext uri="{FF2B5EF4-FFF2-40B4-BE49-F238E27FC236}">
                    <a16:creationId xmlns:a16="http://schemas.microsoft.com/office/drawing/2014/main" id="{E40756E6-FEE1-7842-B420-9A98FAD10AF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402" name="TextBox 191">
                <a:extLst>
                  <a:ext uri="{FF2B5EF4-FFF2-40B4-BE49-F238E27FC236}">
                    <a16:creationId xmlns:a16="http://schemas.microsoft.com/office/drawing/2014/main" id="{1FA3F9A6-1709-654D-BF62-29F8937D5F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182986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04" name="TextBox 193">
                <a:extLst>
                  <a:ext uri="{FF2B5EF4-FFF2-40B4-BE49-F238E27FC236}">
                    <a16:creationId xmlns:a16="http://schemas.microsoft.com/office/drawing/2014/main" id="{457692E6-D83D-F746-860B-A9826265274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38780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06" name="TextBox 195">
                <a:extLst>
                  <a:ext uri="{FF2B5EF4-FFF2-40B4-BE49-F238E27FC236}">
                    <a16:creationId xmlns:a16="http://schemas.microsoft.com/office/drawing/2014/main" id="{8168341B-ADB0-D04C-8935-D7ACD973B0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07" y="159421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08" name="TextBox 197">
                <a:extLst>
                  <a:ext uri="{FF2B5EF4-FFF2-40B4-BE49-F238E27FC236}">
                    <a16:creationId xmlns:a16="http://schemas.microsoft.com/office/drawing/2014/main" id="{35BDAEFA-A512-2F41-A615-93CF3B5386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81173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410" name="TextBox 199">
                <a:extLst>
                  <a:ext uri="{FF2B5EF4-FFF2-40B4-BE49-F238E27FC236}">
                    <a16:creationId xmlns:a16="http://schemas.microsoft.com/office/drawing/2014/main" id="{7DAB2754-9177-B842-9C83-9B3272AABA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85361" name="Group 200">
              <a:extLst>
                <a:ext uri="{FF2B5EF4-FFF2-40B4-BE49-F238E27FC236}">
                  <a16:creationId xmlns:a16="http://schemas.microsoft.com/office/drawing/2014/main" id="{121A98CF-08C1-3D41-AFCA-CA4D2186E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887967" cy="1330322"/>
              <a:chOff x="1123451" y="698500"/>
              <a:chExt cx="1887967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984" y="1246156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895" y="1457304"/>
                <a:ext cx="45881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25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671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387" name="TextBox 472">
                <a:extLst>
                  <a:ext uri="{FF2B5EF4-FFF2-40B4-BE49-F238E27FC236}">
                    <a16:creationId xmlns:a16="http://schemas.microsoft.com/office/drawing/2014/main" id="{95C7224F-88D6-6846-84A8-E2957FF85E5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388" name="TextBox 206">
                <a:extLst>
                  <a:ext uri="{FF2B5EF4-FFF2-40B4-BE49-F238E27FC236}">
                    <a16:creationId xmlns:a16="http://schemas.microsoft.com/office/drawing/2014/main" id="{3C968369-6F91-DB49-BDDD-08B29B9C60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182624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390" name="TextBox 208">
                <a:extLst>
                  <a:ext uri="{FF2B5EF4-FFF2-40B4-BE49-F238E27FC236}">
                    <a16:creationId xmlns:a16="http://schemas.microsoft.com/office/drawing/2014/main" id="{E57D8874-388E-0C4E-B9C8-DA6D89B6D9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38744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392" name="TextBox 210">
                <a:extLst>
                  <a:ext uri="{FF2B5EF4-FFF2-40B4-BE49-F238E27FC236}">
                    <a16:creationId xmlns:a16="http://schemas.microsoft.com/office/drawing/2014/main" id="{E5080311-ED97-1B44-8E85-132E7C34E9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66" y="159385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394" name="TextBox 212">
                <a:extLst>
                  <a:ext uri="{FF2B5EF4-FFF2-40B4-BE49-F238E27FC236}">
                    <a16:creationId xmlns:a16="http://schemas.microsoft.com/office/drawing/2014/main" id="{9BF56654-D1B3-8448-9417-9AD803E9B7F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81137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396" name="TextBox 214">
                <a:extLst>
                  <a:ext uri="{FF2B5EF4-FFF2-40B4-BE49-F238E27FC236}">
                    <a16:creationId xmlns:a16="http://schemas.microsoft.com/office/drawing/2014/main" id="{3677725C-8B72-9D41-A790-4CC8F6D781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5362" name="Group 215">
              <a:extLst>
                <a:ext uri="{FF2B5EF4-FFF2-40B4-BE49-F238E27FC236}">
                  <a16:creationId xmlns:a16="http://schemas.microsoft.com/office/drawing/2014/main" id="{DA0DFA9C-C0DB-B24D-A42B-F75B4FBF21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1985936" cy="1330322"/>
              <a:chOff x="1123451" y="698500"/>
              <a:chExt cx="1985936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82" y="124529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85" y="145723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56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63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373" name="TextBox 472">
                <a:extLst>
                  <a:ext uri="{FF2B5EF4-FFF2-40B4-BE49-F238E27FC236}">
                    <a16:creationId xmlns:a16="http://schemas.microsoft.com/office/drawing/2014/main" id="{AB1F9694-22E0-BB47-8227-6C8E80ADB67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5374" name="TextBox 221">
                <a:extLst>
                  <a:ext uri="{FF2B5EF4-FFF2-40B4-BE49-F238E27FC236}">
                    <a16:creationId xmlns:a16="http://schemas.microsoft.com/office/drawing/2014/main" id="{3E30D701-D194-D64D-9083-6988F3B4F3A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182556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376" name="TextBox 223">
                <a:extLst>
                  <a:ext uri="{FF2B5EF4-FFF2-40B4-BE49-F238E27FC236}">
                    <a16:creationId xmlns:a16="http://schemas.microsoft.com/office/drawing/2014/main" id="{6FC123DA-58D1-A54C-9B78-46A266479F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38737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378" name="TextBox 225">
                <a:extLst>
                  <a:ext uri="{FF2B5EF4-FFF2-40B4-BE49-F238E27FC236}">
                    <a16:creationId xmlns:a16="http://schemas.microsoft.com/office/drawing/2014/main" id="{C6AA9984-8ED2-C645-BE2C-2328817AEC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58" y="159378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380" name="TextBox 227">
                <a:extLst>
                  <a:ext uri="{FF2B5EF4-FFF2-40B4-BE49-F238E27FC236}">
                    <a16:creationId xmlns:a16="http://schemas.microsoft.com/office/drawing/2014/main" id="{8A026766-21F6-B541-A285-4429743397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81130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5382" name="TextBox 229">
                <a:extLst>
                  <a:ext uri="{FF2B5EF4-FFF2-40B4-BE49-F238E27FC236}">
                    <a16:creationId xmlns:a16="http://schemas.microsoft.com/office/drawing/2014/main" id="{46C48406-E914-B94D-B4EB-4F611B2950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12620B3-9EDB-A944-A8FC-F986CE8D82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6451" y="77443"/>
              <a:ext cx="7071131" cy="5447543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0DF301A1-096F-AE4E-8E3B-AF1DFFD3E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8221" y="83794"/>
              <a:ext cx="7071131" cy="5445956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AB78BCFD-A4EB-414B-9A8D-96F39A4499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20411" y="1277776"/>
              <a:ext cx="1587" cy="2930972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43D16DF-AA5D-6B49-B0AF-EBDCA6CEF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34718" y="1285714"/>
              <a:ext cx="0" cy="2951613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367" name="TextBox 8">
              <a:extLst>
                <a:ext uri="{FF2B5EF4-FFF2-40B4-BE49-F238E27FC236}">
                  <a16:creationId xmlns:a16="http://schemas.microsoft.com/office/drawing/2014/main" id="{1827C4AA-34C2-CF41-8FF0-86991F0AC6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159" y="1220627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4</a:t>
              </a:r>
            </a:p>
          </p:txBody>
        </p:sp>
        <p:sp>
          <p:nvSpPr>
            <p:cNvPr id="185368" name="TextBox 130">
              <a:extLst>
                <a:ext uri="{FF2B5EF4-FFF2-40B4-BE49-F238E27FC236}">
                  <a16:creationId xmlns:a16="http://schemas.microsoft.com/office/drawing/2014/main" id="{235D6E17-232D-AA49-9FDB-39660F544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528" y="1225793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5</a:t>
              </a: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6C2CD8C-31B3-3947-8CA4-AEB47AF7AAC4}"/>
              </a:ext>
            </a:extLst>
          </p:cNvPr>
          <p:cNvCxnSpPr>
            <a:cxnSpLocks/>
            <a:endCxn id="96" idx="0"/>
          </p:cNvCxnSpPr>
          <p:nvPr/>
        </p:nvCxnSpPr>
        <p:spPr>
          <a:xfrm flipV="1">
            <a:off x="5775326" y="3144838"/>
            <a:ext cx="468313" cy="15716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618335D-7C9F-AA4D-BFDB-5FA045703317}"/>
              </a:ext>
            </a:extLst>
          </p:cNvPr>
          <p:cNvCxnSpPr>
            <a:cxnSpLocks/>
          </p:cNvCxnSpPr>
          <p:nvPr/>
        </p:nvCxnSpPr>
        <p:spPr>
          <a:xfrm flipV="1">
            <a:off x="6792914" y="2349500"/>
            <a:ext cx="477837" cy="16033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E5B2CED-0579-AE4C-8831-4839BCFA625E}"/>
              </a:ext>
            </a:extLst>
          </p:cNvPr>
          <p:cNvCxnSpPr>
            <a:cxnSpLocks/>
          </p:cNvCxnSpPr>
          <p:nvPr/>
        </p:nvCxnSpPr>
        <p:spPr>
          <a:xfrm flipV="1">
            <a:off x="7775576" y="1595439"/>
            <a:ext cx="461963" cy="1555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F14C7132-907C-F540-8F71-90CB11E404D7}"/>
              </a:ext>
            </a:extLst>
          </p:cNvPr>
          <p:cNvCxnSpPr>
            <a:cxnSpLocks/>
          </p:cNvCxnSpPr>
          <p:nvPr/>
        </p:nvCxnSpPr>
        <p:spPr>
          <a:xfrm flipV="1">
            <a:off x="8734426" y="841375"/>
            <a:ext cx="474663" cy="12700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7FC19F34-0A3A-2D4A-987D-89ED6674EBE6}"/>
              </a:ext>
            </a:extLst>
          </p:cNvPr>
          <p:cNvCxnSpPr>
            <a:cxnSpLocks/>
          </p:cNvCxnSpPr>
          <p:nvPr/>
        </p:nvCxnSpPr>
        <p:spPr>
          <a:xfrm flipV="1">
            <a:off x="4741864" y="3938589"/>
            <a:ext cx="477837" cy="17303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21CCD102-B254-2D4A-AA09-113441B280CB}"/>
              </a:ext>
            </a:extLst>
          </p:cNvPr>
          <p:cNvCxnSpPr>
            <a:cxnSpLocks/>
          </p:cNvCxnSpPr>
          <p:nvPr/>
        </p:nvCxnSpPr>
        <p:spPr>
          <a:xfrm flipV="1">
            <a:off x="3748089" y="4703763"/>
            <a:ext cx="466725" cy="16351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BD847DA-50AE-924A-B89C-214DB44FAE88}"/>
              </a:ext>
            </a:extLst>
          </p:cNvPr>
          <p:cNvCxnSpPr>
            <a:cxnSpLocks/>
          </p:cNvCxnSpPr>
          <p:nvPr/>
        </p:nvCxnSpPr>
        <p:spPr>
          <a:xfrm flipV="1">
            <a:off x="2792413" y="5449888"/>
            <a:ext cx="474662" cy="1587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C41E51E-D834-2A42-B035-0CFEA9FF82BC}"/>
              </a:ext>
            </a:extLst>
          </p:cNvPr>
          <p:cNvCxnSpPr>
            <a:cxnSpLocks/>
          </p:cNvCxnSpPr>
          <p:nvPr/>
        </p:nvCxnSpPr>
        <p:spPr>
          <a:xfrm flipV="1">
            <a:off x="1676401" y="6262688"/>
            <a:ext cx="474663" cy="16986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5354" name="TextBox 7">
            <a:extLst>
              <a:ext uri="{FF2B5EF4-FFF2-40B4-BE49-F238E27FC236}">
                <a16:creationId xmlns:a16="http://schemas.microsoft.com/office/drawing/2014/main" id="{4A1F8D6F-D796-F54B-981A-079861F403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4" y="841375"/>
            <a:ext cx="504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1 0</a:t>
            </a:r>
          </a:p>
        </p:txBody>
      </p:sp>
    </p:spTree>
  </p:cSld>
  <p:clrMapOvr>
    <a:masterClrMapping/>
  </p:clrMapOvr>
  <p:transition/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69" name="Group 4">
            <a:extLst>
              <a:ext uri="{FF2B5EF4-FFF2-40B4-BE49-F238E27FC236}">
                <a16:creationId xmlns:a16="http://schemas.microsoft.com/office/drawing/2014/main" id="{4B553654-A406-4549-B3FC-2A20153EABD9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42388" cy="6750050"/>
            <a:chOff x="202509" y="72679"/>
            <a:chExt cx="8942902" cy="6751080"/>
          </a:xfrm>
        </p:grpSpPr>
        <p:grpSp>
          <p:nvGrpSpPr>
            <p:cNvPr id="186379" name="Group 1">
              <a:extLst>
                <a:ext uri="{FF2B5EF4-FFF2-40B4-BE49-F238E27FC236}">
                  <a16:creationId xmlns:a16="http://schemas.microsoft.com/office/drawing/2014/main" id="{4BAD2D0A-DC69-2845-A8AA-26A99FB914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884442" cy="1330322"/>
              <a:chOff x="1123451" y="698500"/>
              <a:chExt cx="1884442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3" y="1245500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831" y="1457441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2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34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95" name="TextBox 472">
                <a:extLst>
                  <a:ext uri="{FF2B5EF4-FFF2-40B4-BE49-F238E27FC236}">
                    <a16:creationId xmlns:a16="http://schemas.microsoft.com/office/drawing/2014/main" id="{C1BEE4BC-D6A6-274D-A2FA-6CA682A53235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496" name="TextBox 2">
                <a:extLst>
                  <a:ext uri="{FF2B5EF4-FFF2-40B4-BE49-F238E27FC236}">
                    <a16:creationId xmlns:a16="http://schemas.microsoft.com/office/drawing/2014/main" id="{3087C08A-2CFB-0B48-9CE6-05A07A87AB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182762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98" name="TextBox 163">
                <a:extLst>
                  <a:ext uri="{FF2B5EF4-FFF2-40B4-BE49-F238E27FC236}">
                    <a16:creationId xmlns:a16="http://schemas.microsoft.com/office/drawing/2014/main" id="{CD784E91-AFBF-6D44-82E2-46B5FE85E0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38758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00" name="TextBox 165">
                <a:extLst>
                  <a:ext uri="{FF2B5EF4-FFF2-40B4-BE49-F238E27FC236}">
                    <a16:creationId xmlns:a16="http://schemas.microsoft.com/office/drawing/2014/main" id="{9CF406FB-7F7A-DB4A-8FEA-06DF055208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29" y="1593987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02" name="TextBox 167">
                <a:extLst>
                  <a:ext uri="{FF2B5EF4-FFF2-40B4-BE49-F238E27FC236}">
                    <a16:creationId xmlns:a16="http://schemas.microsoft.com/office/drawing/2014/main" id="{46894DC3-7679-3D49-B796-B3D66195CD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66" y="181150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04" name="TextBox 169">
                <a:extLst>
                  <a:ext uri="{FF2B5EF4-FFF2-40B4-BE49-F238E27FC236}">
                    <a16:creationId xmlns:a16="http://schemas.microsoft.com/office/drawing/2014/main" id="{17947142-1EDF-384F-8B97-5257AFAF5C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86380" name="Group 64">
              <a:extLst>
                <a:ext uri="{FF2B5EF4-FFF2-40B4-BE49-F238E27FC236}">
                  <a16:creationId xmlns:a16="http://schemas.microsoft.com/office/drawing/2014/main" id="{2BF051FA-BEC2-734B-8A21-5A281A4328E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55868" cy="1330322"/>
              <a:chOff x="1123451" y="698500"/>
              <a:chExt cx="1855868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87" y="1245323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91" y="1457264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62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69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81" name="TextBox 472">
                <a:extLst>
                  <a:ext uri="{FF2B5EF4-FFF2-40B4-BE49-F238E27FC236}">
                    <a16:creationId xmlns:a16="http://schemas.microsoft.com/office/drawing/2014/main" id="{C2C6B17B-0C23-B740-8BA3-0A7949B51F6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482" name="TextBox 70">
                <a:extLst>
                  <a:ext uri="{FF2B5EF4-FFF2-40B4-BE49-F238E27FC236}">
                    <a16:creationId xmlns:a16="http://schemas.microsoft.com/office/drawing/2014/main" id="{8A7882DD-DA8C-9646-87CF-3BA333FF27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18258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84" name="TextBox 72">
                <a:extLst>
                  <a:ext uri="{FF2B5EF4-FFF2-40B4-BE49-F238E27FC236}">
                    <a16:creationId xmlns:a16="http://schemas.microsoft.com/office/drawing/2014/main" id="{CDAD880C-1657-8842-91E5-88F46E9A97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38740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86" name="TextBox 74">
                <a:extLst>
                  <a:ext uri="{FF2B5EF4-FFF2-40B4-BE49-F238E27FC236}">
                    <a16:creationId xmlns:a16="http://schemas.microsoft.com/office/drawing/2014/main" id="{85B67756-3EF1-A242-B36C-3C0942E3DB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64" y="159381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88" name="TextBox 76">
                <a:extLst>
                  <a:ext uri="{FF2B5EF4-FFF2-40B4-BE49-F238E27FC236}">
                    <a16:creationId xmlns:a16="http://schemas.microsoft.com/office/drawing/2014/main" id="{1D717F67-7E57-2149-AED8-F317ED0AFF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01" y="181133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90" name="TextBox 78">
                <a:extLst>
                  <a:ext uri="{FF2B5EF4-FFF2-40B4-BE49-F238E27FC236}">
                    <a16:creationId xmlns:a16="http://schemas.microsoft.com/office/drawing/2014/main" id="{F36432DA-831D-314E-949E-0EC9E2D04A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86381" name="Group 79">
              <a:extLst>
                <a:ext uri="{FF2B5EF4-FFF2-40B4-BE49-F238E27FC236}">
                  <a16:creationId xmlns:a16="http://schemas.microsoft.com/office/drawing/2014/main" id="{B3099745-C12D-9748-9598-7B99E3E884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79802" cy="1330322"/>
              <a:chOff x="1123451" y="698500"/>
              <a:chExt cx="1879802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248" y="1245151"/>
                <a:ext cx="1097130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52" y="1457092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22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29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67" name="TextBox 472">
                <a:extLst>
                  <a:ext uri="{FF2B5EF4-FFF2-40B4-BE49-F238E27FC236}">
                    <a16:creationId xmlns:a16="http://schemas.microsoft.com/office/drawing/2014/main" id="{B5E6CCBA-6693-0247-B644-CF19F2680F7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468" name="TextBox 85">
                <a:extLst>
                  <a:ext uri="{FF2B5EF4-FFF2-40B4-BE49-F238E27FC236}">
                    <a16:creationId xmlns:a16="http://schemas.microsoft.com/office/drawing/2014/main" id="{D1C726DD-E760-1145-B51D-03CC05FF1A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182412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70" name="TextBox 87">
                <a:extLst>
                  <a:ext uri="{FF2B5EF4-FFF2-40B4-BE49-F238E27FC236}">
                    <a16:creationId xmlns:a16="http://schemas.microsoft.com/office/drawing/2014/main" id="{E8F2AF66-3263-A047-82FD-85D92A9E3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38723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72" name="TextBox 89">
                <a:extLst>
                  <a:ext uri="{FF2B5EF4-FFF2-40B4-BE49-F238E27FC236}">
                    <a16:creationId xmlns:a16="http://schemas.microsoft.com/office/drawing/2014/main" id="{52AD4E63-CA98-804C-9EFA-78E5B3910D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824" y="159363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74" name="TextBox 91">
                <a:extLst>
                  <a:ext uri="{FF2B5EF4-FFF2-40B4-BE49-F238E27FC236}">
                    <a16:creationId xmlns:a16="http://schemas.microsoft.com/office/drawing/2014/main" id="{1374DFAB-AD0A-954F-9A84-9B7A474957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62" y="181115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76" name="TextBox 93">
                <a:extLst>
                  <a:ext uri="{FF2B5EF4-FFF2-40B4-BE49-F238E27FC236}">
                    <a16:creationId xmlns:a16="http://schemas.microsoft.com/office/drawing/2014/main" id="{E85CD99A-1950-774F-ABDD-393987D85B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86382" name="Group 94">
              <a:extLst>
                <a:ext uri="{FF2B5EF4-FFF2-40B4-BE49-F238E27FC236}">
                  <a16:creationId xmlns:a16="http://schemas.microsoft.com/office/drawing/2014/main" id="{3C82E3E8-EFB9-1140-86EC-22B352E06D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883885" cy="1330322"/>
              <a:chOff x="1123451" y="698500"/>
              <a:chExt cx="1883885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57" y="1246704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6154" y="1457852"/>
                <a:ext cx="455639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925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932" y="705262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53" name="TextBox 472">
                <a:extLst>
                  <a:ext uri="{FF2B5EF4-FFF2-40B4-BE49-F238E27FC236}">
                    <a16:creationId xmlns:a16="http://schemas.microsoft.com/office/drawing/2014/main" id="{52664821-AAD1-1C45-858D-3DEBDCCD3E0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454" name="TextBox 100">
                <a:extLst>
                  <a:ext uri="{FF2B5EF4-FFF2-40B4-BE49-F238E27FC236}">
                    <a16:creationId xmlns:a16="http://schemas.microsoft.com/office/drawing/2014/main" id="{9211B9E9-A8F9-2840-8EB3-8157362715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18317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56" name="TextBox 102">
                <a:extLst>
                  <a:ext uri="{FF2B5EF4-FFF2-40B4-BE49-F238E27FC236}">
                    <a16:creationId xmlns:a16="http://schemas.microsoft.com/office/drawing/2014/main" id="{1E1E3D74-C597-EC48-82CB-171475CDE1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38799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58" name="TextBox 104">
                <a:extLst>
                  <a:ext uri="{FF2B5EF4-FFF2-40B4-BE49-F238E27FC236}">
                    <a16:creationId xmlns:a16="http://schemas.microsoft.com/office/drawing/2014/main" id="{4061455A-A217-D54F-B6FF-9814FC4D2E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6027" y="159439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60" name="TextBox 106">
                <a:extLst>
                  <a:ext uri="{FF2B5EF4-FFF2-40B4-BE49-F238E27FC236}">
                    <a16:creationId xmlns:a16="http://schemas.microsoft.com/office/drawing/2014/main" id="{DAFF7FC3-A219-9D4A-845F-87E73EEEFE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1264" y="1811918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62" name="TextBox 156">
                <a:extLst>
                  <a:ext uri="{FF2B5EF4-FFF2-40B4-BE49-F238E27FC236}">
                    <a16:creationId xmlns:a16="http://schemas.microsoft.com/office/drawing/2014/main" id="{259F3237-FD17-9F4D-9F3F-236BF84C1EF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86383" name="Group 170">
              <a:extLst>
                <a:ext uri="{FF2B5EF4-FFF2-40B4-BE49-F238E27FC236}">
                  <a16:creationId xmlns:a16="http://schemas.microsoft.com/office/drawing/2014/main" id="{85D6B1CC-3C94-9943-9BC4-D7ED9958F9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79803" cy="1330322"/>
              <a:chOff x="1123451" y="698500"/>
              <a:chExt cx="1879803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759" y="1246506"/>
                <a:ext cx="1097129" cy="46833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68" y="1457653"/>
                <a:ext cx="45881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026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39" name="TextBox 472">
                <a:extLst>
                  <a:ext uri="{FF2B5EF4-FFF2-40B4-BE49-F238E27FC236}">
                    <a16:creationId xmlns:a16="http://schemas.microsoft.com/office/drawing/2014/main" id="{DE0BF8E7-0BBD-4744-8534-FD2223AE18E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440" name="TextBox 176">
                <a:extLst>
                  <a:ext uri="{FF2B5EF4-FFF2-40B4-BE49-F238E27FC236}">
                    <a16:creationId xmlns:a16="http://schemas.microsoft.com/office/drawing/2014/main" id="{EB6B9D2A-C5D4-1B44-9F78-625A51D6E1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182974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42" name="TextBox 178">
                <a:extLst>
                  <a:ext uri="{FF2B5EF4-FFF2-40B4-BE49-F238E27FC236}">
                    <a16:creationId xmlns:a16="http://schemas.microsoft.com/office/drawing/2014/main" id="{F2A839E8-28B9-054E-83BE-CF865DCCC0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38779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44" name="TextBox 180">
                <a:extLst>
                  <a:ext uri="{FF2B5EF4-FFF2-40B4-BE49-F238E27FC236}">
                    <a16:creationId xmlns:a16="http://schemas.microsoft.com/office/drawing/2014/main" id="{94A5BC80-5EA3-374B-B264-3BFE0749F7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41" y="1594199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46" name="TextBox 182">
                <a:extLst>
                  <a:ext uri="{FF2B5EF4-FFF2-40B4-BE49-F238E27FC236}">
                    <a16:creationId xmlns:a16="http://schemas.microsoft.com/office/drawing/2014/main" id="{D4AFF9FC-163D-7445-858C-FB66C4C9376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78" y="181172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48" name="TextBox 184">
                <a:extLst>
                  <a:ext uri="{FF2B5EF4-FFF2-40B4-BE49-F238E27FC236}">
                    <a16:creationId xmlns:a16="http://schemas.microsoft.com/office/drawing/2014/main" id="{83FAAB20-3FEE-FB40-85EB-78561C3937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86384" name="Group 185">
              <a:extLst>
                <a:ext uri="{FF2B5EF4-FFF2-40B4-BE49-F238E27FC236}">
                  <a16:creationId xmlns:a16="http://schemas.microsoft.com/office/drawing/2014/main" id="{1C84DFA7-E808-C34F-8A19-C17C4FAA29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887966" cy="1330322"/>
              <a:chOff x="1123451" y="698500"/>
              <a:chExt cx="1887966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532" y="124572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236" y="145766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05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12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25" name="TextBox 472">
                <a:extLst>
                  <a:ext uri="{FF2B5EF4-FFF2-40B4-BE49-F238E27FC236}">
                    <a16:creationId xmlns:a16="http://schemas.microsoft.com/office/drawing/2014/main" id="{8A45A769-19C4-ED43-9121-103A1C9A549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426" name="TextBox 191">
                <a:extLst>
                  <a:ext uri="{FF2B5EF4-FFF2-40B4-BE49-F238E27FC236}">
                    <a16:creationId xmlns:a16="http://schemas.microsoft.com/office/drawing/2014/main" id="{ED6FD72E-5ACA-A643-B5E7-90D69FE29B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182986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28" name="TextBox 193">
                <a:extLst>
                  <a:ext uri="{FF2B5EF4-FFF2-40B4-BE49-F238E27FC236}">
                    <a16:creationId xmlns:a16="http://schemas.microsoft.com/office/drawing/2014/main" id="{BAFD7789-FC8F-364B-9BFD-3BF53B2BAE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38780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30" name="TextBox 195">
                <a:extLst>
                  <a:ext uri="{FF2B5EF4-FFF2-40B4-BE49-F238E27FC236}">
                    <a16:creationId xmlns:a16="http://schemas.microsoft.com/office/drawing/2014/main" id="{E64D9C54-1093-8C47-A88C-94B4EB61AD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07" y="159421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32" name="TextBox 197">
                <a:extLst>
                  <a:ext uri="{FF2B5EF4-FFF2-40B4-BE49-F238E27FC236}">
                    <a16:creationId xmlns:a16="http://schemas.microsoft.com/office/drawing/2014/main" id="{E4612A5D-547E-F54E-B885-6CE8C83786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45" y="181173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34" name="TextBox 199">
                <a:extLst>
                  <a:ext uri="{FF2B5EF4-FFF2-40B4-BE49-F238E27FC236}">
                    <a16:creationId xmlns:a16="http://schemas.microsoft.com/office/drawing/2014/main" id="{117B6BD4-4E43-484E-8CEB-2ADD4EF998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86385" name="Group 200">
              <a:extLst>
                <a:ext uri="{FF2B5EF4-FFF2-40B4-BE49-F238E27FC236}">
                  <a16:creationId xmlns:a16="http://schemas.microsoft.com/office/drawing/2014/main" id="{E9A501FC-30E4-0344-9EC7-C2E3974A85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887967" cy="1330322"/>
              <a:chOff x="1123451" y="698500"/>
              <a:chExt cx="1887967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984" y="1246156"/>
                <a:ext cx="1097130" cy="46834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895" y="1457304"/>
                <a:ext cx="45881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25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671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11" name="TextBox 472">
                <a:extLst>
                  <a:ext uri="{FF2B5EF4-FFF2-40B4-BE49-F238E27FC236}">
                    <a16:creationId xmlns:a16="http://schemas.microsoft.com/office/drawing/2014/main" id="{CECBB22A-68D9-4449-8AB5-49482E7B1DA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412" name="TextBox 206">
                <a:extLst>
                  <a:ext uri="{FF2B5EF4-FFF2-40B4-BE49-F238E27FC236}">
                    <a16:creationId xmlns:a16="http://schemas.microsoft.com/office/drawing/2014/main" id="{E016252A-9774-914A-9B48-35E3406248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182624"/>
                <a:ext cx="227025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14" name="TextBox 208">
                <a:extLst>
                  <a:ext uri="{FF2B5EF4-FFF2-40B4-BE49-F238E27FC236}">
                    <a16:creationId xmlns:a16="http://schemas.microsoft.com/office/drawing/2014/main" id="{603804DD-C6B6-D54B-9E88-D4EE203A18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387443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16" name="TextBox 210">
                <a:extLst>
                  <a:ext uri="{FF2B5EF4-FFF2-40B4-BE49-F238E27FC236}">
                    <a16:creationId xmlns:a16="http://schemas.microsoft.com/office/drawing/2014/main" id="{B3FF760C-80E4-0F4D-9518-C66DA6D1DA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66" y="159385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18" name="TextBox 212">
                <a:extLst>
                  <a:ext uri="{FF2B5EF4-FFF2-40B4-BE49-F238E27FC236}">
                    <a16:creationId xmlns:a16="http://schemas.microsoft.com/office/drawing/2014/main" id="{EBFFE223-5A51-1945-934C-248F5FD996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04" y="1811370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20" name="TextBox 214">
                <a:extLst>
                  <a:ext uri="{FF2B5EF4-FFF2-40B4-BE49-F238E27FC236}">
                    <a16:creationId xmlns:a16="http://schemas.microsoft.com/office/drawing/2014/main" id="{24081101-E478-DD47-9C3A-6D61C3A109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6386" name="Group 215">
              <a:extLst>
                <a:ext uri="{FF2B5EF4-FFF2-40B4-BE49-F238E27FC236}">
                  <a16:creationId xmlns:a16="http://schemas.microsoft.com/office/drawing/2014/main" id="{815A28F1-450D-AC45-AF4A-244FD7FDD8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1985936" cy="1330322"/>
              <a:chOff x="1123451" y="698500"/>
              <a:chExt cx="1985936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82" y="1245294"/>
                <a:ext cx="1097129" cy="46992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85" y="1457235"/>
                <a:ext cx="4572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56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63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397" name="TextBox 472">
                <a:extLst>
                  <a:ext uri="{FF2B5EF4-FFF2-40B4-BE49-F238E27FC236}">
                    <a16:creationId xmlns:a16="http://schemas.microsoft.com/office/drawing/2014/main" id="{6B88BFBA-0968-B340-85CF-B3FEA59F44F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86398" name="TextBox 221">
                <a:extLst>
                  <a:ext uri="{FF2B5EF4-FFF2-40B4-BE49-F238E27FC236}">
                    <a16:creationId xmlns:a16="http://schemas.microsoft.com/office/drawing/2014/main" id="{769FBD64-B89E-2846-AF11-D717CC0324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P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182556"/>
                <a:ext cx="22702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00" name="TextBox 223">
                <a:extLst>
                  <a:ext uri="{FF2B5EF4-FFF2-40B4-BE49-F238E27FC236}">
                    <a16:creationId xmlns:a16="http://schemas.microsoft.com/office/drawing/2014/main" id="{FA74F148-8A50-0B48-8982-CFEFF73956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387374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02" name="TextBox 225">
                <a:extLst>
                  <a:ext uri="{FF2B5EF4-FFF2-40B4-BE49-F238E27FC236}">
                    <a16:creationId xmlns:a16="http://schemas.microsoft.com/office/drawing/2014/main" id="{3E942EE5-5C6D-944D-9F56-13CB53003F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58" y="1593781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04" name="TextBox 227">
                <a:extLst>
                  <a:ext uri="{FF2B5EF4-FFF2-40B4-BE49-F238E27FC236}">
                    <a16:creationId xmlns:a16="http://schemas.microsoft.com/office/drawing/2014/main" id="{F455526E-FEE2-254A-AF88-B09A7E71D3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495" y="1811302"/>
                <a:ext cx="225438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406" name="TextBox 229">
                <a:extLst>
                  <a:ext uri="{FF2B5EF4-FFF2-40B4-BE49-F238E27FC236}">
                    <a16:creationId xmlns:a16="http://schemas.microsoft.com/office/drawing/2014/main" id="{831B903A-B4BB-1B4E-8B42-935E141835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12620B3-9EDB-A944-A8FC-F986CE8D82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6451" y="77443"/>
              <a:ext cx="7071131" cy="5447543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0DF301A1-096F-AE4E-8E3B-AF1DFFD3E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8221" y="83794"/>
              <a:ext cx="7071131" cy="5445956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AB78BCFD-A4EB-414B-9A8D-96F39A4499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20411" y="1277776"/>
              <a:ext cx="1587" cy="2930972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43D16DF-AA5D-6B49-B0AF-EBDCA6CEF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34718" y="1285714"/>
              <a:ext cx="0" cy="2951613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391" name="TextBox 8">
              <a:extLst>
                <a:ext uri="{FF2B5EF4-FFF2-40B4-BE49-F238E27FC236}">
                  <a16:creationId xmlns:a16="http://schemas.microsoft.com/office/drawing/2014/main" id="{E59B372E-F314-1D45-AFDC-F5E1123615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159" y="1220627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4</a:t>
              </a:r>
            </a:p>
          </p:txBody>
        </p:sp>
        <p:sp>
          <p:nvSpPr>
            <p:cNvPr id="186392" name="TextBox 130">
              <a:extLst>
                <a:ext uri="{FF2B5EF4-FFF2-40B4-BE49-F238E27FC236}">
                  <a16:creationId xmlns:a16="http://schemas.microsoft.com/office/drawing/2014/main" id="{CDDC638E-5529-0B40-8726-347E2E4E9C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528" y="1225793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5</a:t>
              </a: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6C2CD8C-31B3-3947-8CA4-AEB47AF7AAC4}"/>
              </a:ext>
            </a:extLst>
          </p:cNvPr>
          <p:cNvCxnSpPr>
            <a:cxnSpLocks/>
            <a:endCxn id="96" idx="0"/>
          </p:cNvCxnSpPr>
          <p:nvPr/>
        </p:nvCxnSpPr>
        <p:spPr>
          <a:xfrm flipV="1">
            <a:off x="5757864" y="3144839"/>
            <a:ext cx="485775" cy="33178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618335D-7C9F-AA4D-BFDB-5FA045703317}"/>
              </a:ext>
            </a:extLst>
          </p:cNvPr>
          <p:cNvCxnSpPr>
            <a:cxnSpLocks/>
          </p:cNvCxnSpPr>
          <p:nvPr/>
        </p:nvCxnSpPr>
        <p:spPr>
          <a:xfrm flipV="1">
            <a:off x="6792914" y="2349500"/>
            <a:ext cx="477837" cy="32543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E5B2CED-0579-AE4C-8831-4839BCFA625E}"/>
              </a:ext>
            </a:extLst>
          </p:cNvPr>
          <p:cNvCxnSpPr>
            <a:cxnSpLocks/>
          </p:cNvCxnSpPr>
          <p:nvPr/>
        </p:nvCxnSpPr>
        <p:spPr>
          <a:xfrm flipV="1">
            <a:off x="7769226" y="1595439"/>
            <a:ext cx="468313" cy="33813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F14C7132-907C-F540-8F71-90CB11E404D7}"/>
              </a:ext>
            </a:extLst>
          </p:cNvPr>
          <p:cNvCxnSpPr>
            <a:cxnSpLocks/>
          </p:cNvCxnSpPr>
          <p:nvPr/>
        </p:nvCxnSpPr>
        <p:spPr>
          <a:xfrm flipV="1">
            <a:off x="8734426" y="841375"/>
            <a:ext cx="474663" cy="34448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7FC19F34-0A3A-2D4A-987D-89ED6674EBE6}"/>
              </a:ext>
            </a:extLst>
          </p:cNvPr>
          <p:cNvCxnSpPr>
            <a:cxnSpLocks/>
          </p:cNvCxnSpPr>
          <p:nvPr/>
        </p:nvCxnSpPr>
        <p:spPr>
          <a:xfrm flipV="1">
            <a:off x="4741864" y="3938589"/>
            <a:ext cx="477837" cy="3460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21CCD102-B254-2D4A-AA09-113441B280CB}"/>
              </a:ext>
            </a:extLst>
          </p:cNvPr>
          <p:cNvCxnSpPr>
            <a:cxnSpLocks/>
          </p:cNvCxnSpPr>
          <p:nvPr/>
        </p:nvCxnSpPr>
        <p:spPr>
          <a:xfrm flipV="1">
            <a:off x="3741739" y="4703763"/>
            <a:ext cx="473075" cy="3365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BD847DA-50AE-924A-B89C-214DB44FAE88}"/>
              </a:ext>
            </a:extLst>
          </p:cNvPr>
          <p:cNvCxnSpPr>
            <a:cxnSpLocks/>
          </p:cNvCxnSpPr>
          <p:nvPr/>
        </p:nvCxnSpPr>
        <p:spPr>
          <a:xfrm flipV="1">
            <a:off x="2792413" y="5449889"/>
            <a:ext cx="474662" cy="33178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C41E51E-D834-2A42-B035-0CFEA9FF82BC}"/>
              </a:ext>
            </a:extLst>
          </p:cNvPr>
          <p:cNvCxnSpPr>
            <a:cxnSpLocks/>
          </p:cNvCxnSpPr>
          <p:nvPr/>
        </p:nvCxnSpPr>
        <p:spPr>
          <a:xfrm flipV="1">
            <a:off x="1670051" y="6262689"/>
            <a:ext cx="481013" cy="34448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378" name="TextBox 7">
            <a:extLst>
              <a:ext uri="{FF2B5EF4-FFF2-40B4-BE49-F238E27FC236}">
                <a16:creationId xmlns:a16="http://schemas.microsoft.com/office/drawing/2014/main" id="{6079883B-7769-7F4A-BED6-5194FC2651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4" y="841375"/>
            <a:ext cx="504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1 1</a:t>
            </a:r>
          </a:p>
        </p:txBody>
      </p:sp>
    </p:spTree>
  </p:cSld>
  <p:clrMapOvr>
    <a:masterClrMapping/>
  </p:clrMapOvr>
  <p:transition/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393" name="Group 29">
            <a:extLst>
              <a:ext uri="{FF2B5EF4-FFF2-40B4-BE49-F238E27FC236}">
                <a16:creationId xmlns:a16="http://schemas.microsoft.com/office/drawing/2014/main" id="{68CAB817-9C33-654D-8A14-AEF54E395080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7530" name="Group 49">
              <a:extLst>
                <a:ext uri="{FF2B5EF4-FFF2-40B4-BE49-F238E27FC236}">
                  <a16:creationId xmlns:a16="http://schemas.microsoft.com/office/drawing/2014/main" id="{916954EE-3AB4-B144-AD46-85AF7ADAD3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7696" name="Group 33">
                <a:extLst>
                  <a:ext uri="{FF2B5EF4-FFF2-40B4-BE49-F238E27FC236}">
                    <a16:creationId xmlns:a16="http://schemas.microsoft.com/office/drawing/2014/main" id="{7C8FF946-5BF5-3243-8ED9-FEEBEFDE4B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7738" name="TextBox 467">
                  <a:extLst>
                    <a:ext uri="{FF2B5EF4-FFF2-40B4-BE49-F238E27FC236}">
                      <a16:creationId xmlns:a16="http://schemas.microsoft.com/office/drawing/2014/main" id="{8CB8992E-DA65-E743-ADC6-72C29F0B244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7697" name="Group 34">
                <a:extLst>
                  <a:ext uri="{FF2B5EF4-FFF2-40B4-BE49-F238E27FC236}">
                    <a16:creationId xmlns:a16="http://schemas.microsoft.com/office/drawing/2014/main" id="{9A32EF60-758C-724A-80DE-3241742CDD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7736" name="TextBox 469">
                  <a:extLst>
                    <a:ext uri="{FF2B5EF4-FFF2-40B4-BE49-F238E27FC236}">
                      <a16:creationId xmlns:a16="http://schemas.microsoft.com/office/drawing/2014/main" id="{781BFA59-668E-184C-88FD-57AD97DD988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7699" name="TextBox 472">
                <a:extLst>
                  <a:ext uri="{FF2B5EF4-FFF2-40B4-BE49-F238E27FC236}">
                    <a16:creationId xmlns:a16="http://schemas.microsoft.com/office/drawing/2014/main" id="{3D8558C9-DB7B-6C46-BFC3-B470E9BE4F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87700" name="Group 441">
                <a:extLst>
                  <a:ext uri="{FF2B5EF4-FFF2-40B4-BE49-F238E27FC236}">
                    <a16:creationId xmlns:a16="http://schemas.microsoft.com/office/drawing/2014/main" id="{20E61E50-DDC7-564C-9FFD-A6EBA69223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7719" name="Group 450">
                  <a:extLst>
                    <a:ext uri="{FF2B5EF4-FFF2-40B4-BE49-F238E27FC236}">
                      <a16:creationId xmlns:a16="http://schemas.microsoft.com/office/drawing/2014/main" id="{6C39E087-D93A-E845-B8FA-5617F7E17D9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7733" name="TextBox 464">
                    <a:extLst>
                      <a:ext uri="{FF2B5EF4-FFF2-40B4-BE49-F238E27FC236}">
                        <a16:creationId xmlns:a16="http://schemas.microsoft.com/office/drawing/2014/main" id="{EF6D1B84-6269-F54F-A6EC-61D7280170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7735" name="TextBox 466">
                    <a:extLst>
                      <a:ext uri="{FF2B5EF4-FFF2-40B4-BE49-F238E27FC236}">
                        <a16:creationId xmlns:a16="http://schemas.microsoft.com/office/drawing/2014/main" id="{0A64363D-E860-5F49-B5E9-9755E554EF1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87720" name="Group 451">
                  <a:extLst>
                    <a:ext uri="{FF2B5EF4-FFF2-40B4-BE49-F238E27FC236}">
                      <a16:creationId xmlns:a16="http://schemas.microsoft.com/office/drawing/2014/main" id="{554837E8-5F19-B847-A5A7-B4451CBC102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7730" name="TextBox 461">
                    <a:extLst>
                      <a:ext uri="{FF2B5EF4-FFF2-40B4-BE49-F238E27FC236}">
                        <a16:creationId xmlns:a16="http://schemas.microsoft.com/office/drawing/2014/main" id="{0F660DF1-9019-4347-93F9-DCDB54F89FE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7732" name="TextBox 463">
                    <a:extLst>
                      <a:ext uri="{FF2B5EF4-FFF2-40B4-BE49-F238E27FC236}">
                        <a16:creationId xmlns:a16="http://schemas.microsoft.com/office/drawing/2014/main" id="{78412709-4D5C-8B49-ABD7-6F87004096D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87721" name="Group 452">
                  <a:extLst>
                    <a:ext uri="{FF2B5EF4-FFF2-40B4-BE49-F238E27FC236}">
                      <a16:creationId xmlns:a16="http://schemas.microsoft.com/office/drawing/2014/main" id="{24BDB325-264C-B945-A5DF-917FC4FDCAD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7727" name="TextBox 458">
                    <a:extLst>
                      <a:ext uri="{FF2B5EF4-FFF2-40B4-BE49-F238E27FC236}">
                        <a16:creationId xmlns:a16="http://schemas.microsoft.com/office/drawing/2014/main" id="{F6CFD593-488D-CC43-A744-A46F2F4093E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7729" name="TextBox 460">
                    <a:extLst>
                      <a:ext uri="{FF2B5EF4-FFF2-40B4-BE49-F238E27FC236}">
                        <a16:creationId xmlns:a16="http://schemas.microsoft.com/office/drawing/2014/main" id="{EEC2F0CA-B5C9-0845-B18D-FFD9D448FF6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7723" name="Group 453">
                  <a:extLst>
                    <a:ext uri="{FF2B5EF4-FFF2-40B4-BE49-F238E27FC236}">
                      <a16:creationId xmlns:a16="http://schemas.microsoft.com/office/drawing/2014/main" id="{932183C3-5654-544B-867D-D33A0334ED3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7724" name="TextBox 455">
                    <a:extLst>
                      <a:ext uri="{FF2B5EF4-FFF2-40B4-BE49-F238E27FC236}">
                        <a16:creationId xmlns:a16="http://schemas.microsoft.com/office/drawing/2014/main" id="{24AC1D6A-10A4-D942-B127-DB5686562E3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7726" name="TextBox 457">
                    <a:extLst>
                      <a:ext uri="{FF2B5EF4-FFF2-40B4-BE49-F238E27FC236}">
                        <a16:creationId xmlns:a16="http://schemas.microsoft.com/office/drawing/2014/main" id="{FA8157D7-9D26-D544-BB80-F398D01F61E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7701" name="Group 44">
                <a:extLst>
                  <a:ext uri="{FF2B5EF4-FFF2-40B4-BE49-F238E27FC236}">
                    <a16:creationId xmlns:a16="http://schemas.microsoft.com/office/drawing/2014/main" id="{39A9C079-9D57-DA4D-BF1C-09A86A01DE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7717" name="TextBox 443">
                  <a:extLst>
                    <a:ext uri="{FF2B5EF4-FFF2-40B4-BE49-F238E27FC236}">
                      <a16:creationId xmlns:a16="http://schemas.microsoft.com/office/drawing/2014/main" id="{ADA3C2B8-F4BE-CA48-83D5-11E9CF797CC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7702" name="Group 48">
                <a:extLst>
                  <a:ext uri="{FF2B5EF4-FFF2-40B4-BE49-F238E27FC236}">
                    <a16:creationId xmlns:a16="http://schemas.microsoft.com/office/drawing/2014/main" id="{FDD92406-62D2-EE44-B994-5AC9CFDCA42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7715" name="TextBox 445">
                  <a:extLst>
                    <a:ext uri="{FF2B5EF4-FFF2-40B4-BE49-F238E27FC236}">
                      <a16:creationId xmlns:a16="http://schemas.microsoft.com/office/drawing/2014/main" id="{D402C0FC-6A84-834D-9B8C-C4DCE82DF5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7703" name="TextBox 448">
                <a:extLst>
                  <a:ext uri="{FF2B5EF4-FFF2-40B4-BE49-F238E27FC236}">
                    <a16:creationId xmlns:a16="http://schemas.microsoft.com/office/drawing/2014/main" id="{6A872002-B403-784C-B9C1-EC864B7FEE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87704" name="TextBox 474">
                <a:extLst>
                  <a:ext uri="{FF2B5EF4-FFF2-40B4-BE49-F238E27FC236}">
                    <a16:creationId xmlns:a16="http://schemas.microsoft.com/office/drawing/2014/main" id="{2905EA13-2446-AC40-A399-2F2F29420F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87705" name="Group 475">
                <a:extLst>
                  <a:ext uri="{FF2B5EF4-FFF2-40B4-BE49-F238E27FC236}">
                    <a16:creationId xmlns:a16="http://schemas.microsoft.com/office/drawing/2014/main" id="{DF53C4E1-4999-AD46-A3CB-5343E51757E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7713" name="TextBox 476">
                  <a:extLst>
                    <a:ext uri="{FF2B5EF4-FFF2-40B4-BE49-F238E27FC236}">
                      <a16:creationId xmlns:a16="http://schemas.microsoft.com/office/drawing/2014/main" id="{9188DF2E-1191-4F4B-B33D-BBF8F7FDB14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7706" name="Group 478">
                <a:extLst>
                  <a:ext uri="{FF2B5EF4-FFF2-40B4-BE49-F238E27FC236}">
                    <a16:creationId xmlns:a16="http://schemas.microsoft.com/office/drawing/2014/main" id="{7A5F9ED4-20C5-D64E-8191-9D64A2DF75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7711" name="TextBox 482">
                  <a:extLst>
                    <a:ext uri="{FF2B5EF4-FFF2-40B4-BE49-F238E27FC236}">
                      <a16:creationId xmlns:a16="http://schemas.microsoft.com/office/drawing/2014/main" id="{E1050475-3F37-A34F-940A-AB3285D5750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7707" name="Group 498">
                <a:extLst>
                  <a:ext uri="{FF2B5EF4-FFF2-40B4-BE49-F238E27FC236}">
                    <a16:creationId xmlns:a16="http://schemas.microsoft.com/office/drawing/2014/main" id="{4E765074-16E3-AC4F-A85A-737B168C47D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7709" name="TextBox 499">
                  <a:extLst>
                    <a:ext uri="{FF2B5EF4-FFF2-40B4-BE49-F238E27FC236}">
                      <a16:creationId xmlns:a16="http://schemas.microsoft.com/office/drawing/2014/main" id="{5BD44C58-5DBA-374D-AAD2-64E28C6328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7531" name="Group 132">
              <a:extLst>
                <a:ext uri="{FF2B5EF4-FFF2-40B4-BE49-F238E27FC236}">
                  <a16:creationId xmlns:a16="http://schemas.microsoft.com/office/drawing/2014/main" id="{7827C7A3-873B-D34B-8D3F-B4EB5C70AA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7532" name="Group 6">
              <a:extLst>
                <a:ext uri="{FF2B5EF4-FFF2-40B4-BE49-F238E27FC236}">
                  <a16:creationId xmlns:a16="http://schemas.microsoft.com/office/drawing/2014/main" id="{5E7BDB28-A278-6849-91E5-5597867758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7670" name="Group 55">
                <a:extLst>
                  <a:ext uri="{FF2B5EF4-FFF2-40B4-BE49-F238E27FC236}">
                    <a16:creationId xmlns:a16="http://schemas.microsoft.com/office/drawing/2014/main" id="{49D191D5-B787-AD47-A088-A6DA13E610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7691" name="TextBox 57">
                  <a:extLst>
                    <a:ext uri="{FF2B5EF4-FFF2-40B4-BE49-F238E27FC236}">
                      <a16:creationId xmlns:a16="http://schemas.microsoft.com/office/drawing/2014/main" id="{58D66043-370E-934F-92E5-83C08EDC78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7671" name="TextBox 59">
                <a:extLst>
                  <a:ext uri="{FF2B5EF4-FFF2-40B4-BE49-F238E27FC236}">
                    <a16:creationId xmlns:a16="http://schemas.microsoft.com/office/drawing/2014/main" id="{C9C5AA0D-C0BB-5944-930B-BA1BE397EC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87533" name="Group 17">
              <a:extLst>
                <a:ext uri="{FF2B5EF4-FFF2-40B4-BE49-F238E27FC236}">
                  <a16:creationId xmlns:a16="http://schemas.microsoft.com/office/drawing/2014/main" id="{C0BA6D3B-2CF6-6E46-A2E2-36C9947774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7664" name="Group 16">
                <a:extLst>
                  <a:ext uri="{FF2B5EF4-FFF2-40B4-BE49-F238E27FC236}">
                    <a16:creationId xmlns:a16="http://schemas.microsoft.com/office/drawing/2014/main" id="{56DDF8F9-F59A-CD44-BE0D-D61AE12F150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7668" name="TextBox 82">
                  <a:extLst>
                    <a:ext uri="{FF2B5EF4-FFF2-40B4-BE49-F238E27FC236}">
                      <a16:creationId xmlns:a16="http://schemas.microsoft.com/office/drawing/2014/main" id="{F5365D7B-CBE4-D64C-8C4F-D409E871DB6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7665" name="TextBox 87">
                <a:extLst>
                  <a:ext uri="{FF2B5EF4-FFF2-40B4-BE49-F238E27FC236}">
                    <a16:creationId xmlns:a16="http://schemas.microsoft.com/office/drawing/2014/main" id="{4A0559CB-AF9A-C74F-84E8-201D4C0406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534" name="Group 154">
              <a:extLst>
                <a:ext uri="{FF2B5EF4-FFF2-40B4-BE49-F238E27FC236}">
                  <a16:creationId xmlns:a16="http://schemas.microsoft.com/office/drawing/2014/main" id="{20F3EB5A-E2BB-6841-B4D1-4C1E304032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7657" name="TextBox 155">
                <a:extLst>
                  <a:ext uri="{FF2B5EF4-FFF2-40B4-BE49-F238E27FC236}">
                    <a16:creationId xmlns:a16="http://schemas.microsoft.com/office/drawing/2014/main" id="{746AA339-CB74-494D-914B-86E0891D94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660" name="TextBox 161">
                <a:extLst>
                  <a:ext uri="{FF2B5EF4-FFF2-40B4-BE49-F238E27FC236}">
                    <a16:creationId xmlns:a16="http://schemas.microsoft.com/office/drawing/2014/main" id="{54FCA3D5-125B-FE48-B143-9C8A1B2643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535" name="Group 138">
              <a:extLst>
                <a:ext uri="{FF2B5EF4-FFF2-40B4-BE49-F238E27FC236}">
                  <a16:creationId xmlns:a16="http://schemas.microsoft.com/office/drawing/2014/main" id="{04655169-A159-EC40-9173-BCB525DE36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7650" name="TextBox 139">
                <a:extLst>
                  <a:ext uri="{FF2B5EF4-FFF2-40B4-BE49-F238E27FC236}">
                    <a16:creationId xmlns:a16="http://schemas.microsoft.com/office/drawing/2014/main" id="{294DD3F0-F004-5B4C-BC78-DFC23856404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653" name="TextBox 145">
                <a:extLst>
                  <a:ext uri="{FF2B5EF4-FFF2-40B4-BE49-F238E27FC236}">
                    <a16:creationId xmlns:a16="http://schemas.microsoft.com/office/drawing/2014/main" id="{B52A114D-2BFF-BC4F-A50F-16439AE549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7538" name="Group 37">
              <a:extLst>
                <a:ext uri="{FF2B5EF4-FFF2-40B4-BE49-F238E27FC236}">
                  <a16:creationId xmlns:a16="http://schemas.microsoft.com/office/drawing/2014/main" id="{C761A7ED-E213-2742-921C-2A1221D0E7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7649" name="TextBox 36">
                <a:extLst>
                  <a:ext uri="{FF2B5EF4-FFF2-40B4-BE49-F238E27FC236}">
                    <a16:creationId xmlns:a16="http://schemas.microsoft.com/office/drawing/2014/main" id="{BA7887F1-AFBB-C642-91FB-3B4EF295A6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7543" name="Group 186">
              <a:extLst>
                <a:ext uri="{FF2B5EF4-FFF2-40B4-BE49-F238E27FC236}">
                  <a16:creationId xmlns:a16="http://schemas.microsoft.com/office/drawing/2014/main" id="{BA1550D8-AE63-A743-B358-9E2D9FBBAA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7547" name="Group 23">
              <a:extLst>
                <a:ext uri="{FF2B5EF4-FFF2-40B4-BE49-F238E27FC236}">
                  <a16:creationId xmlns:a16="http://schemas.microsoft.com/office/drawing/2014/main" id="{87835244-B533-504C-BD7F-A8AFAFEF4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7633" name="Group 43">
                <a:extLst>
                  <a:ext uri="{FF2B5EF4-FFF2-40B4-BE49-F238E27FC236}">
                    <a16:creationId xmlns:a16="http://schemas.microsoft.com/office/drawing/2014/main" id="{C2A39611-C225-C043-BA60-F1561A0EA97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7641" name="Group 38">
                  <a:extLst>
                    <a:ext uri="{FF2B5EF4-FFF2-40B4-BE49-F238E27FC236}">
                      <a16:creationId xmlns:a16="http://schemas.microsoft.com/office/drawing/2014/main" id="{3EB69716-EE23-7C42-9573-02A7181C9A3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7644" name="TextBox 39">
                    <a:extLst>
                      <a:ext uri="{FF2B5EF4-FFF2-40B4-BE49-F238E27FC236}">
                        <a16:creationId xmlns:a16="http://schemas.microsoft.com/office/drawing/2014/main" id="{1F1CF5FB-A7CD-3842-A23E-6244AB3443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7642" name="TextBox 41">
                  <a:extLst>
                    <a:ext uri="{FF2B5EF4-FFF2-40B4-BE49-F238E27FC236}">
                      <a16:creationId xmlns:a16="http://schemas.microsoft.com/office/drawing/2014/main" id="{4B3BCA28-30BB-6446-8F46-E232330087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7637" name="Group 106">
                <a:extLst>
                  <a:ext uri="{FF2B5EF4-FFF2-40B4-BE49-F238E27FC236}">
                    <a16:creationId xmlns:a16="http://schemas.microsoft.com/office/drawing/2014/main" id="{1ACD823C-E885-DB4D-B079-87159F6C32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7640" name="TextBox 108">
                  <a:extLst>
                    <a:ext uri="{FF2B5EF4-FFF2-40B4-BE49-F238E27FC236}">
                      <a16:creationId xmlns:a16="http://schemas.microsoft.com/office/drawing/2014/main" id="{7C23037B-7C61-534F-9D83-CF586DD3FF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7549" name="Group 5">
              <a:extLst>
                <a:ext uri="{FF2B5EF4-FFF2-40B4-BE49-F238E27FC236}">
                  <a16:creationId xmlns:a16="http://schemas.microsoft.com/office/drawing/2014/main" id="{8412EBB9-E32B-9A4D-80DD-27F4C2E045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7631" name="TextBox 483">
                <a:extLst>
                  <a:ext uri="{FF2B5EF4-FFF2-40B4-BE49-F238E27FC236}">
                    <a16:creationId xmlns:a16="http://schemas.microsoft.com/office/drawing/2014/main" id="{849C2EFC-AB67-6D4B-90A0-73E26A9387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7551" name="Group 32">
              <a:extLst>
                <a:ext uri="{FF2B5EF4-FFF2-40B4-BE49-F238E27FC236}">
                  <a16:creationId xmlns:a16="http://schemas.microsoft.com/office/drawing/2014/main" id="{26813632-7C74-1445-8B26-A1484A00E2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7623" name="Group 491">
                <a:extLst>
                  <a:ext uri="{FF2B5EF4-FFF2-40B4-BE49-F238E27FC236}">
                    <a16:creationId xmlns:a16="http://schemas.microsoft.com/office/drawing/2014/main" id="{3631D533-1870-3C4B-92A1-F2D61E99F3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7629" name="TextBox 492">
                  <a:extLst>
                    <a:ext uri="{FF2B5EF4-FFF2-40B4-BE49-F238E27FC236}">
                      <a16:creationId xmlns:a16="http://schemas.microsoft.com/office/drawing/2014/main" id="{D0930717-0121-B542-B17C-1C359945D82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7624" name="Group 494">
                <a:extLst>
                  <a:ext uri="{FF2B5EF4-FFF2-40B4-BE49-F238E27FC236}">
                    <a16:creationId xmlns:a16="http://schemas.microsoft.com/office/drawing/2014/main" id="{EA540F7C-2E68-CA4B-B74F-24E3955534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7627" name="TextBox 495">
                  <a:extLst>
                    <a:ext uri="{FF2B5EF4-FFF2-40B4-BE49-F238E27FC236}">
                      <a16:creationId xmlns:a16="http://schemas.microsoft.com/office/drawing/2014/main" id="{B5FE2C8A-5564-BD4E-BDC7-DDF55B0FD2E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7625" name="TextBox 503">
                <a:extLst>
                  <a:ext uri="{FF2B5EF4-FFF2-40B4-BE49-F238E27FC236}">
                    <a16:creationId xmlns:a16="http://schemas.microsoft.com/office/drawing/2014/main" id="{E7F22F03-D504-3948-AAC3-C3ED24A118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7555" name="TextBox 12">
              <a:extLst>
                <a:ext uri="{FF2B5EF4-FFF2-40B4-BE49-F238E27FC236}">
                  <a16:creationId xmlns:a16="http://schemas.microsoft.com/office/drawing/2014/main" id="{B209BFB5-544C-2740-8AC2-D7F3520047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87556" name="Group 317">
              <a:extLst>
                <a:ext uri="{FF2B5EF4-FFF2-40B4-BE49-F238E27FC236}">
                  <a16:creationId xmlns:a16="http://schemas.microsoft.com/office/drawing/2014/main" id="{B893DE96-D9DA-BC45-9224-D1CFE1ECDD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7606" name="Group 318">
                <a:extLst>
                  <a:ext uri="{FF2B5EF4-FFF2-40B4-BE49-F238E27FC236}">
                    <a16:creationId xmlns:a16="http://schemas.microsoft.com/office/drawing/2014/main" id="{0AE8D27B-1323-874A-96D1-64C86E2DED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7615" name="Group 327">
                  <a:extLst>
                    <a:ext uri="{FF2B5EF4-FFF2-40B4-BE49-F238E27FC236}">
                      <a16:creationId xmlns:a16="http://schemas.microsoft.com/office/drawing/2014/main" id="{6C5D1031-4F2D-B946-BB3D-30E45A8ECA4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7616" name="TextBox 7">
                    <a:extLst>
                      <a:ext uri="{FF2B5EF4-FFF2-40B4-BE49-F238E27FC236}">
                        <a16:creationId xmlns:a16="http://schemas.microsoft.com/office/drawing/2014/main" id="{8C12D909-D5D6-AC4E-A881-2958517CD7C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7618" name="TextBox 329">
                    <a:extLst>
                      <a:ext uri="{FF2B5EF4-FFF2-40B4-BE49-F238E27FC236}">
                        <a16:creationId xmlns:a16="http://schemas.microsoft.com/office/drawing/2014/main" id="{95B9946E-D90C-F440-8516-4B1085DE536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87619" name="Group 330">
                    <a:extLst>
                      <a:ext uri="{FF2B5EF4-FFF2-40B4-BE49-F238E27FC236}">
                        <a16:creationId xmlns:a16="http://schemas.microsoft.com/office/drawing/2014/main" id="{039B3545-E931-E348-AC43-B09982A607E8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7621" name="TextBox 333">
                      <a:extLst>
                        <a:ext uri="{FF2B5EF4-FFF2-40B4-BE49-F238E27FC236}">
                          <a16:creationId xmlns:a16="http://schemas.microsoft.com/office/drawing/2014/main" id="{1995CE6C-9DBC-E24B-8B52-7B53F8D9CC94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7620" name="TextBox 332">
                    <a:extLst>
                      <a:ext uri="{FF2B5EF4-FFF2-40B4-BE49-F238E27FC236}">
                        <a16:creationId xmlns:a16="http://schemas.microsoft.com/office/drawing/2014/main" id="{BC08FFE8-9620-7A4D-A082-D91FBC9016D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557" name="Group 11">
              <a:extLst>
                <a:ext uri="{FF2B5EF4-FFF2-40B4-BE49-F238E27FC236}">
                  <a16:creationId xmlns:a16="http://schemas.microsoft.com/office/drawing/2014/main" id="{E12116E3-1003-1E4E-89F7-07E5DF7EB4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7562" name="Group 60">
              <a:extLst>
                <a:ext uri="{FF2B5EF4-FFF2-40B4-BE49-F238E27FC236}">
                  <a16:creationId xmlns:a16="http://schemas.microsoft.com/office/drawing/2014/main" id="{B4C189E3-94A4-D743-944E-6BBEED1FF2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7595" name="Group 53">
                <a:extLst>
                  <a:ext uri="{FF2B5EF4-FFF2-40B4-BE49-F238E27FC236}">
                    <a16:creationId xmlns:a16="http://schemas.microsoft.com/office/drawing/2014/main" id="{3D4FCFF7-BB09-D342-80B0-B9841E3ED86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7598" name="Group 52">
                  <a:extLst>
                    <a:ext uri="{FF2B5EF4-FFF2-40B4-BE49-F238E27FC236}">
                      <a16:creationId xmlns:a16="http://schemas.microsoft.com/office/drawing/2014/main" id="{B94B1E7E-4808-9446-9304-C9259824BF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7602" name="TextBox 122">
                    <a:extLst>
                      <a:ext uri="{FF2B5EF4-FFF2-40B4-BE49-F238E27FC236}">
                        <a16:creationId xmlns:a16="http://schemas.microsoft.com/office/drawing/2014/main" id="{3315D39F-A6F5-B642-AD6D-5397A219F1C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7599" name="TextBox 128">
                  <a:extLst>
                    <a:ext uri="{FF2B5EF4-FFF2-40B4-BE49-F238E27FC236}">
                      <a16:creationId xmlns:a16="http://schemas.microsoft.com/office/drawing/2014/main" id="{52CA95C0-518F-8146-B576-4444B717003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7563" name="TextBox 359">
              <a:extLst>
                <a:ext uri="{FF2B5EF4-FFF2-40B4-BE49-F238E27FC236}">
                  <a16:creationId xmlns:a16="http://schemas.microsoft.com/office/drawing/2014/main" id="{7631348B-8EB9-D84C-90BB-F7186604C4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87564" name="Group 31">
              <a:extLst>
                <a:ext uri="{FF2B5EF4-FFF2-40B4-BE49-F238E27FC236}">
                  <a16:creationId xmlns:a16="http://schemas.microsoft.com/office/drawing/2014/main" id="{893D3854-DD88-154E-86CE-143D0AC51F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7585" name="Group 28">
                <a:extLst>
                  <a:ext uri="{FF2B5EF4-FFF2-40B4-BE49-F238E27FC236}">
                    <a16:creationId xmlns:a16="http://schemas.microsoft.com/office/drawing/2014/main" id="{E17B0E46-846E-4A4F-8B65-D123BAB377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7588" name="Group 24">
                  <a:extLst>
                    <a:ext uri="{FF2B5EF4-FFF2-40B4-BE49-F238E27FC236}">
                      <a16:creationId xmlns:a16="http://schemas.microsoft.com/office/drawing/2014/main" id="{9ED63915-0992-524E-B5FA-41237E891E0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7592" name="TextBox 171">
                    <a:extLst>
                      <a:ext uri="{FF2B5EF4-FFF2-40B4-BE49-F238E27FC236}">
                        <a16:creationId xmlns:a16="http://schemas.microsoft.com/office/drawing/2014/main" id="{177ADAF6-448F-3F4A-B0EA-F131991B693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7589" name="TextBox 177">
                  <a:extLst>
                    <a:ext uri="{FF2B5EF4-FFF2-40B4-BE49-F238E27FC236}">
                      <a16:creationId xmlns:a16="http://schemas.microsoft.com/office/drawing/2014/main" id="{FB5C1F82-D637-3B48-BB0A-FD1E3B46E7F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7566" name="Group 358">
              <a:extLst>
                <a:ext uri="{FF2B5EF4-FFF2-40B4-BE49-F238E27FC236}">
                  <a16:creationId xmlns:a16="http://schemas.microsoft.com/office/drawing/2014/main" id="{A1282697-18CB-5040-88A1-F2AF3A1FA3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7567" name="Group 377">
                <a:extLst>
                  <a:ext uri="{FF2B5EF4-FFF2-40B4-BE49-F238E27FC236}">
                    <a16:creationId xmlns:a16="http://schemas.microsoft.com/office/drawing/2014/main" id="{AF994A19-35A2-7A48-9C76-E37F9402F5D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7572" name="TextBox 7">
                  <a:extLst>
                    <a:ext uri="{FF2B5EF4-FFF2-40B4-BE49-F238E27FC236}">
                      <a16:creationId xmlns:a16="http://schemas.microsoft.com/office/drawing/2014/main" id="{FFE042D0-6B75-4A4A-88E7-875F0CEEBA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87573" name="Group 390">
                  <a:extLst>
                    <a:ext uri="{FF2B5EF4-FFF2-40B4-BE49-F238E27FC236}">
                      <a16:creationId xmlns:a16="http://schemas.microsoft.com/office/drawing/2014/main" id="{8A65B324-3B5A-B048-8082-C1435DC7906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7574" name="TextBox 391">
                    <a:extLst>
                      <a:ext uri="{FF2B5EF4-FFF2-40B4-BE49-F238E27FC236}">
                        <a16:creationId xmlns:a16="http://schemas.microsoft.com/office/drawing/2014/main" id="{D36CF629-3103-384D-A838-CADF0688869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7568" name="TextBox 381">
                <a:extLst>
                  <a:ext uri="{FF2B5EF4-FFF2-40B4-BE49-F238E27FC236}">
                    <a16:creationId xmlns:a16="http://schemas.microsoft.com/office/drawing/2014/main" id="{EE06CB0D-F776-3249-98F5-4EF2C53746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7570" name="TextBox 384">
                <a:extLst>
                  <a:ext uri="{FF2B5EF4-FFF2-40B4-BE49-F238E27FC236}">
                    <a16:creationId xmlns:a16="http://schemas.microsoft.com/office/drawing/2014/main" id="{6DDD3821-E14C-FB4F-B15A-B903969473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7395" name="Group 223">
            <a:extLst>
              <a:ext uri="{FF2B5EF4-FFF2-40B4-BE49-F238E27FC236}">
                <a16:creationId xmlns:a16="http://schemas.microsoft.com/office/drawing/2014/main" id="{4A3A0B31-5657-504E-B3F8-19ECE9445408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87405" name="Group 225">
              <a:extLst>
                <a:ext uri="{FF2B5EF4-FFF2-40B4-BE49-F238E27FC236}">
                  <a16:creationId xmlns:a16="http://schemas.microsoft.com/office/drawing/2014/main" id="{9AE5A6D4-83A4-2446-8181-B5DC37CD759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87528" name="TextBox 380">
                <a:extLst>
                  <a:ext uri="{FF2B5EF4-FFF2-40B4-BE49-F238E27FC236}">
                    <a16:creationId xmlns:a16="http://schemas.microsoft.com/office/drawing/2014/main" id="{46FB7396-D3E5-CE42-9C09-10056FB8C4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406" name="Group 226">
              <a:extLst>
                <a:ext uri="{FF2B5EF4-FFF2-40B4-BE49-F238E27FC236}">
                  <a16:creationId xmlns:a16="http://schemas.microsoft.com/office/drawing/2014/main" id="{5E95F3EE-DDA0-EC47-8B50-A30C8F35B2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27" name="TextBox 379">
                <a:extLst>
                  <a:ext uri="{FF2B5EF4-FFF2-40B4-BE49-F238E27FC236}">
                    <a16:creationId xmlns:a16="http://schemas.microsoft.com/office/drawing/2014/main" id="{892D4D31-9DFA-CE4D-9328-80E80C2F39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7407" name="Group 227">
              <a:extLst>
                <a:ext uri="{FF2B5EF4-FFF2-40B4-BE49-F238E27FC236}">
                  <a16:creationId xmlns:a16="http://schemas.microsoft.com/office/drawing/2014/main" id="{AB0397FD-CAFF-4840-8E93-E9EEAFD8E26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25" name="TextBox 376">
                <a:extLst>
                  <a:ext uri="{FF2B5EF4-FFF2-40B4-BE49-F238E27FC236}">
                    <a16:creationId xmlns:a16="http://schemas.microsoft.com/office/drawing/2014/main" id="{826E5167-8751-0442-9484-4C08749114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7408" name="Group 228">
              <a:extLst>
                <a:ext uri="{FF2B5EF4-FFF2-40B4-BE49-F238E27FC236}">
                  <a16:creationId xmlns:a16="http://schemas.microsoft.com/office/drawing/2014/main" id="{946B8182-9255-7D47-9331-625EB97608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23" name="TextBox 374">
                <a:extLst>
                  <a:ext uri="{FF2B5EF4-FFF2-40B4-BE49-F238E27FC236}">
                    <a16:creationId xmlns:a16="http://schemas.microsoft.com/office/drawing/2014/main" id="{29E5BC25-673B-A743-A738-1B901A0D5F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87409" name="Group 229">
              <a:extLst>
                <a:ext uri="{FF2B5EF4-FFF2-40B4-BE49-F238E27FC236}">
                  <a16:creationId xmlns:a16="http://schemas.microsoft.com/office/drawing/2014/main" id="{ACA4DE69-524F-A843-AA18-68BF714792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21" name="TextBox 372">
                <a:extLst>
                  <a:ext uri="{FF2B5EF4-FFF2-40B4-BE49-F238E27FC236}">
                    <a16:creationId xmlns:a16="http://schemas.microsoft.com/office/drawing/2014/main" id="{8DA79B06-35F4-8443-84FC-AD72C7968A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87410" name="Group 230">
              <a:extLst>
                <a:ext uri="{FF2B5EF4-FFF2-40B4-BE49-F238E27FC236}">
                  <a16:creationId xmlns:a16="http://schemas.microsoft.com/office/drawing/2014/main" id="{0C9BA09B-B09D-DE4A-B10D-E5B098B51C5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19" name="TextBox 370">
                <a:extLst>
                  <a:ext uri="{FF2B5EF4-FFF2-40B4-BE49-F238E27FC236}">
                    <a16:creationId xmlns:a16="http://schemas.microsoft.com/office/drawing/2014/main" id="{A4BC5EE0-7B07-E64B-9A43-D92E2AB4CD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87411" name="Group 232">
              <a:extLst>
                <a:ext uri="{FF2B5EF4-FFF2-40B4-BE49-F238E27FC236}">
                  <a16:creationId xmlns:a16="http://schemas.microsoft.com/office/drawing/2014/main" id="{F60DA119-335B-854D-95A9-2B5FE5F5444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87516" name="TextBox 367">
                <a:extLst>
                  <a:ext uri="{FF2B5EF4-FFF2-40B4-BE49-F238E27FC236}">
                    <a16:creationId xmlns:a16="http://schemas.microsoft.com/office/drawing/2014/main" id="{DCDB286F-9E54-D843-A329-93F06F3085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412" name="Group 233">
              <a:extLst>
                <a:ext uri="{FF2B5EF4-FFF2-40B4-BE49-F238E27FC236}">
                  <a16:creationId xmlns:a16="http://schemas.microsoft.com/office/drawing/2014/main" id="{8D9FA17B-222A-B740-AC32-F64776BBB3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15" name="TextBox 366">
                <a:extLst>
                  <a:ext uri="{FF2B5EF4-FFF2-40B4-BE49-F238E27FC236}">
                    <a16:creationId xmlns:a16="http://schemas.microsoft.com/office/drawing/2014/main" id="{92FE5F31-2C0D-3644-8C8D-16A7952B73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87413" name="Group 234">
              <a:extLst>
                <a:ext uri="{FF2B5EF4-FFF2-40B4-BE49-F238E27FC236}">
                  <a16:creationId xmlns:a16="http://schemas.microsoft.com/office/drawing/2014/main" id="{380E2CFC-9986-FD4C-AC17-63386594C3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13" name="TextBox 364">
                <a:extLst>
                  <a:ext uri="{FF2B5EF4-FFF2-40B4-BE49-F238E27FC236}">
                    <a16:creationId xmlns:a16="http://schemas.microsoft.com/office/drawing/2014/main" id="{0CADC914-ACBB-0B45-A983-6F8F7F8412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87414" name="Group 236">
              <a:extLst>
                <a:ext uri="{FF2B5EF4-FFF2-40B4-BE49-F238E27FC236}">
                  <a16:creationId xmlns:a16="http://schemas.microsoft.com/office/drawing/2014/main" id="{51DF3166-3FFA-BC44-A74B-A5B2A25261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09" name="TextBox 360">
                <a:extLst>
                  <a:ext uri="{FF2B5EF4-FFF2-40B4-BE49-F238E27FC236}">
                    <a16:creationId xmlns:a16="http://schemas.microsoft.com/office/drawing/2014/main" id="{99801D4D-2E49-FC4C-8D1F-3AE197E8A00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11" name="TextBox 362">
                <a:extLst>
                  <a:ext uri="{FF2B5EF4-FFF2-40B4-BE49-F238E27FC236}">
                    <a16:creationId xmlns:a16="http://schemas.microsoft.com/office/drawing/2014/main" id="{973ED488-940C-8F42-9883-85B840C9BC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87415" name="TextBox 237">
              <a:extLst>
                <a:ext uri="{FF2B5EF4-FFF2-40B4-BE49-F238E27FC236}">
                  <a16:creationId xmlns:a16="http://schemas.microsoft.com/office/drawing/2014/main" id="{D57C7A4A-7043-914F-A770-F520563F84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7417" name="Group 239">
              <a:extLst>
                <a:ext uri="{FF2B5EF4-FFF2-40B4-BE49-F238E27FC236}">
                  <a16:creationId xmlns:a16="http://schemas.microsoft.com/office/drawing/2014/main" id="{7D4FA444-45ED-DA4D-B457-AE83AD31380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05" name="TextBox 353">
                <a:extLst>
                  <a:ext uri="{FF2B5EF4-FFF2-40B4-BE49-F238E27FC236}">
                    <a16:creationId xmlns:a16="http://schemas.microsoft.com/office/drawing/2014/main" id="{E1989886-471F-464A-856A-602F7098C5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07" name="TextBox 356">
                <a:extLst>
                  <a:ext uri="{FF2B5EF4-FFF2-40B4-BE49-F238E27FC236}">
                    <a16:creationId xmlns:a16="http://schemas.microsoft.com/office/drawing/2014/main" id="{958BE218-466F-8842-9DE4-44987B41B7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7418" name="Group 240">
              <a:extLst>
                <a:ext uri="{FF2B5EF4-FFF2-40B4-BE49-F238E27FC236}">
                  <a16:creationId xmlns:a16="http://schemas.microsoft.com/office/drawing/2014/main" id="{9B0BE634-1AAE-FC46-90D5-2C51035221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99" name="TextBox 347">
                <a:extLst>
                  <a:ext uri="{FF2B5EF4-FFF2-40B4-BE49-F238E27FC236}">
                    <a16:creationId xmlns:a16="http://schemas.microsoft.com/office/drawing/2014/main" id="{FE49B0CD-F636-F34B-A93E-3D3583F879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501" name="TextBox 349">
                <a:extLst>
                  <a:ext uri="{FF2B5EF4-FFF2-40B4-BE49-F238E27FC236}">
                    <a16:creationId xmlns:a16="http://schemas.microsoft.com/office/drawing/2014/main" id="{8E84B493-3003-CB41-8370-E3069D997E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7419" name="Group 241">
              <a:extLst>
                <a:ext uri="{FF2B5EF4-FFF2-40B4-BE49-F238E27FC236}">
                  <a16:creationId xmlns:a16="http://schemas.microsoft.com/office/drawing/2014/main" id="{C06C91D2-66EE-624F-BEB2-7C81919F1C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95" name="TextBox 343">
                <a:extLst>
                  <a:ext uri="{FF2B5EF4-FFF2-40B4-BE49-F238E27FC236}">
                    <a16:creationId xmlns:a16="http://schemas.microsoft.com/office/drawing/2014/main" id="{3CF5DA53-AB22-4344-B0C9-4908B815AD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7420" name="Group 243">
              <a:extLst>
                <a:ext uri="{FF2B5EF4-FFF2-40B4-BE49-F238E27FC236}">
                  <a16:creationId xmlns:a16="http://schemas.microsoft.com/office/drawing/2014/main" id="{B5B93603-A075-E64A-8400-C301606435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93" name="TextBox 341">
                <a:extLst>
                  <a:ext uri="{FF2B5EF4-FFF2-40B4-BE49-F238E27FC236}">
                    <a16:creationId xmlns:a16="http://schemas.microsoft.com/office/drawing/2014/main" id="{C9127E78-59B9-2B4F-8E30-920FA1115C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7421" name="Group 244">
              <a:extLst>
                <a:ext uri="{FF2B5EF4-FFF2-40B4-BE49-F238E27FC236}">
                  <a16:creationId xmlns:a16="http://schemas.microsoft.com/office/drawing/2014/main" id="{6CBC3782-1E94-D345-B010-064361FF92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91" name="TextBox 339">
                <a:extLst>
                  <a:ext uri="{FF2B5EF4-FFF2-40B4-BE49-F238E27FC236}">
                    <a16:creationId xmlns:a16="http://schemas.microsoft.com/office/drawing/2014/main" id="{44521430-0EA7-F341-8753-BB818E87EC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7422" name="Group 245">
              <a:extLst>
                <a:ext uri="{FF2B5EF4-FFF2-40B4-BE49-F238E27FC236}">
                  <a16:creationId xmlns:a16="http://schemas.microsoft.com/office/drawing/2014/main" id="{57570470-5FC0-7F4A-B0CE-D033A2A7C6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87488" name="TextBox 335">
                <a:extLst>
                  <a:ext uri="{FF2B5EF4-FFF2-40B4-BE49-F238E27FC236}">
                    <a16:creationId xmlns:a16="http://schemas.microsoft.com/office/drawing/2014/main" id="{CAE37BF4-ADF3-1A40-9438-6423E68F16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423" name="Group 249">
              <a:extLst>
                <a:ext uri="{FF2B5EF4-FFF2-40B4-BE49-F238E27FC236}">
                  <a16:creationId xmlns:a16="http://schemas.microsoft.com/office/drawing/2014/main" id="{ED9EC445-5046-E647-B48A-36083A1556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87" name="TextBox 316">
                <a:extLst>
                  <a:ext uri="{FF2B5EF4-FFF2-40B4-BE49-F238E27FC236}">
                    <a16:creationId xmlns:a16="http://schemas.microsoft.com/office/drawing/2014/main" id="{FFC60C9F-50B4-D04A-9EE0-D86881AFFA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7424" name="Group 251">
              <a:extLst>
                <a:ext uri="{FF2B5EF4-FFF2-40B4-BE49-F238E27FC236}">
                  <a16:creationId xmlns:a16="http://schemas.microsoft.com/office/drawing/2014/main" id="{BBCED6DD-443E-7641-94FE-090944F295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85" name="TextBox 314">
                <a:extLst>
                  <a:ext uri="{FF2B5EF4-FFF2-40B4-BE49-F238E27FC236}">
                    <a16:creationId xmlns:a16="http://schemas.microsoft.com/office/drawing/2014/main" id="{2EB0A135-3AE3-D745-960D-B4844C91FD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87425" name="Group 252">
              <a:extLst>
                <a:ext uri="{FF2B5EF4-FFF2-40B4-BE49-F238E27FC236}">
                  <a16:creationId xmlns:a16="http://schemas.microsoft.com/office/drawing/2014/main" id="{2C877B21-DACD-AE4E-8AD3-3D048F6B09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83" name="TextBox 312">
                <a:extLst>
                  <a:ext uri="{FF2B5EF4-FFF2-40B4-BE49-F238E27FC236}">
                    <a16:creationId xmlns:a16="http://schemas.microsoft.com/office/drawing/2014/main" id="{082AD997-79F2-0A4B-8F15-782D114F1B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7426" name="Group 253">
              <a:extLst>
                <a:ext uri="{FF2B5EF4-FFF2-40B4-BE49-F238E27FC236}">
                  <a16:creationId xmlns:a16="http://schemas.microsoft.com/office/drawing/2014/main" id="{C1BA9FFA-CB65-5D46-BD91-6F96B43E09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81" name="TextBox 310">
                <a:extLst>
                  <a:ext uri="{FF2B5EF4-FFF2-40B4-BE49-F238E27FC236}">
                    <a16:creationId xmlns:a16="http://schemas.microsoft.com/office/drawing/2014/main" id="{69723486-1719-014E-9D86-7128D149D6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87427" name="Group 254">
              <a:extLst>
                <a:ext uri="{FF2B5EF4-FFF2-40B4-BE49-F238E27FC236}">
                  <a16:creationId xmlns:a16="http://schemas.microsoft.com/office/drawing/2014/main" id="{CCB13DA8-86F4-C94F-83F5-16375393168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79" name="TextBox 308">
                <a:extLst>
                  <a:ext uri="{FF2B5EF4-FFF2-40B4-BE49-F238E27FC236}">
                    <a16:creationId xmlns:a16="http://schemas.microsoft.com/office/drawing/2014/main" id="{316A628D-63A9-DD4E-BD57-598C77F02F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7428" name="Group 255">
              <a:extLst>
                <a:ext uri="{FF2B5EF4-FFF2-40B4-BE49-F238E27FC236}">
                  <a16:creationId xmlns:a16="http://schemas.microsoft.com/office/drawing/2014/main" id="{32F215B0-2838-8F45-9EE4-4ED90B5480E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87476" name="TextBox 305">
                <a:extLst>
                  <a:ext uri="{FF2B5EF4-FFF2-40B4-BE49-F238E27FC236}">
                    <a16:creationId xmlns:a16="http://schemas.microsoft.com/office/drawing/2014/main" id="{02C9F641-A55A-3A46-A915-FF2A4BFB42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429" name="Group 256">
              <a:extLst>
                <a:ext uri="{FF2B5EF4-FFF2-40B4-BE49-F238E27FC236}">
                  <a16:creationId xmlns:a16="http://schemas.microsoft.com/office/drawing/2014/main" id="{213CB2E6-F4B3-CC43-BD74-510A1C7A425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87474" name="TextBox 303">
                <a:extLst>
                  <a:ext uri="{FF2B5EF4-FFF2-40B4-BE49-F238E27FC236}">
                    <a16:creationId xmlns:a16="http://schemas.microsoft.com/office/drawing/2014/main" id="{8B869EE7-031C-FF43-BB05-012B4F1D7F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430" name="Group 257">
              <a:extLst>
                <a:ext uri="{FF2B5EF4-FFF2-40B4-BE49-F238E27FC236}">
                  <a16:creationId xmlns:a16="http://schemas.microsoft.com/office/drawing/2014/main" id="{A0C86094-C90B-B641-B61D-80A5F98911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87472" name="TextBox 301">
                <a:extLst>
                  <a:ext uri="{FF2B5EF4-FFF2-40B4-BE49-F238E27FC236}">
                    <a16:creationId xmlns:a16="http://schemas.microsoft.com/office/drawing/2014/main" id="{DD4D237F-A6AA-9B43-A5BC-617A03AF54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431" name="Group 258">
              <a:extLst>
                <a:ext uri="{FF2B5EF4-FFF2-40B4-BE49-F238E27FC236}">
                  <a16:creationId xmlns:a16="http://schemas.microsoft.com/office/drawing/2014/main" id="{CE00572C-DBE5-7B44-936D-38CEBCFE7C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87466" name="Group 295">
                <a:extLst>
                  <a:ext uri="{FF2B5EF4-FFF2-40B4-BE49-F238E27FC236}">
                    <a16:creationId xmlns:a16="http://schemas.microsoft.com/office/drawing/2014/main" id="{1A26A6F1-C93E-4443-9194-500C569EA4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87470" name="TextBox 299">
                  <a:extLst>
                    <a:ext uri="{FF2B5EF4-FFF2-40B4-BE49-F238E27FC236}">
                      <a16:creationId xmlns:a16="http://schemas.microsoft.com/office/drawing/2014/main" id="{14E5DCDC-A0AA-BB46-8462-6D676D1863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7467" name="Group 296">
                <a:extLst>
                  <a:ext uri="{FF2B5EF4-FFF2-40B4-BE49-F238E27FC236}">
                    <a16:creationId xmlns:a16="http://schemas.microsoft.com/office/drawing/2014/main" id="{F6F79BF6-63CD-3047-88D7-DB5A4DF85AA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87468" name="TextBox 297">
                  <a:extLst>
                    <a:ext uri="{FF2B5EF4-FFF2-40B4-BE49-F238E27FC236}">
                      <a16:creationId xmlns:a16="http://schemas.microsoft.com/office/drawing/2014/main" id="{679A0414-3D11-BB4C-838D-82FC929F920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87432" name="Group 259">
              <a:extLst>
                <a:ext uri="{FF2B5EF4-FFF2-40B4-BE49-F238E27FC236}">
                  <a16:creationId xmlns:a16="http://schemas.microsoft.com/office/drawing/2014/main" id="{0F09A966-107C-9749-8139-717B94BF9F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65" name="TextBox 294">
                <a:extLst>
                  <a:ext uri="{FF2B5EF4-FFF2-40B4-BE49-F238E27FC236}">
                    <a16:creationId xmlns:a16="http://schemas.microsoft.com/office/drawing/2014/main" id="{B18F30EE-CA41-1E43-9B43-C69B5CD477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7433" name="Group 260">
              <a:extLst>
                <a:ext uri="{FF2B5EF4-FFF2-40B4-BE49-F238E27FC236}">
                  <a16:creationId xmlns:a16="http://schemas.microsoft.com/office/drawing/2014/main" id="{58FBF8D4-72B0-804E-94A7-880C9526E2E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87462" name="TextBox 291">
                <a:extLst>
                  <a:ext uri="{FF2B5EF4-FFF2-40B4-BE49-F238E27FC236}">
                    <a16:creationId xmlns:a16="http://schemas.microsoft.com/office/drawing/2014/main" id="{260D7DCD-EAAA-C04A-ADA6-5F11E715CB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434" name="Group 261">
              <a:extLst>
                <a:ext uri="{FF2B5EF4-FFF2-40B4-BE49-F238E27FC236}">
                  <a16:creationId xmlns:a16="http://schemas.microsoft.com/office/drawing/2014/main" id="{BC16B486-2C1B-014B-BFBB-E4F7C66AD7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87460" name="TextBox 289">
                <a:extLst>
                  <a:ext uri="{FF2B5EF4-FFF2-40B4-BE49-F238E27FC236}">
                    <a16:creationId xmlns:a16="http://schemas.microsoft.com/office/drawing/2014/main" id="{1BB95B60-6882-9C4A-9C88-EC9A41B1E0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435" name="Group 262">
              <a:extLst>
                <a:ext uri="{FF2B5EF4-FFF2-40B4-BE49-F238E27FC236}">
                  <a16:creationId xmlns:a16="http://schemas.microsoft.com/office/drawing/2014/main" id="{0189C141-B0FF-FA4A-8542-49AE477F94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59" name="TextBox 288">
                <a:extLst>
                  <a:ext uri="{FF2B5EF4-FFF2-40B4-BE49-F238E27FC236}">
                    <a16:creationId xmlns:a16="http://schemas.microsoft.com/office/drawing/2014/main" id="{827349EC-887B-6A46-BEC3-D2AD7F18D7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7436" name="Group 263">
              <a:extLst>
                <a:ext uri="{FF2B5EF4-FFF2-40B4-BE49-F238E27FC236}">
                  <a16:creationId xmlns:a16="http://schemas.microsoft.com/office/drawing/2014/main" id="{9D1370C6-FE59-404F-AB8F-5DA673A762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7457" name="TextBox 286">
                <a:extLst>
                  <a:ext uri="{FF2B5EF4-FFF2-40B4-BE49-F238E27FC236}">
                    <a16:creationId xmlns:a16="http://schemas.microsoft.com/office/drawing/2014/main" id="{56ABAF5F-379A-0341-9568-EC71434989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7437" name="Group 264">
              <a:extLst>
                <a:ext uri="{FF2B5EF4-FFF2-40B4-BE49-F238E27FC236}">
                  <a16:creationId xmlns:a16="http://schemas.microsoft.com/office/drawing/2014/main" id="{54CA8CAF-DA88-EE40-9957-072C9E0FFD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87454" name="TextBox 283">
                <a:extLst>
                  <a:ext uri="{FF2B5EF4-FFF2-40B4-BE49-F238E27FC236}">
                    <a16:creationId xmlns:a16="http://schemas.microsoft.com/office/drawing/2014/main" id="{26AB4B47-D036-D843-85E2-4C833C03EF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438" name="Group 265">
              <a:extLst>
                <a:ext uri="{FF2B5EF4-FFF2-40B4-BE49-F238E27FC236}">
                  <a16:creationId xmlns:a16="http://schemas.microsoft.com/office/drawing/2014/main" id="{5C2969E0-4A3D-264A-B09C-3289D53D69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87452" name="TextBox 280">
                <a:extLst>
                  <a:ext uri="{FF2B5EF4-FFF2-40B4-BE49-F238E27FC236}">
                    <a16:creationId xmlns:a16="http://schemas.microsoft.com/office/drawing/2014/main" id="{3ACB7561-CD3F-E547-9C6B-28868E25D9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439" name="Group 266">
              <a:extLst>
                <a:ext uri="{FF2B5EF4-FFF2-40B4-BE49-F238E27FC236}">
                  <a16:creationId xmlns:a16="http://schemas.microsoft.com/office/drawing/2014/main" id="{61727B12-31E5-2D43-9D5B-CBDE960CC6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87450" name="TextBox 278">
                <a:extLst>
                  <a:ext uri="{FF2B5EF4-FFF2-40B4-BE49-F238E27FC236}">
                    <a16:creationId xmlns:a16="http://schemas.microsoft.com/office/drawing/2014/main" id="{A9AA0FF6-2C4E-C34E-A4D1-58A3FE70D7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7440" name="Group 267">
              <a:extLst>
                <a:ext uri="{FF2B5EF4-FFF2-40B4-BE49-F238E27FC236}">
                  <a16:creationId xmlns:a16="http://schemas.microsoft.com/office/drawing/2014/main" id="{A246EBC4-DBAA-C744-ADC0-D9F3F974A9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87444" name="Group 272">
                <a:extLst>
                  <a:ext uri="{FF2B5EF4-FFF2-40B4-BE49-F238E27FC236}">
                    <a16:creationId xmlns:a16="http://schemas.microsoft.com/office/drawing/2014/main" id="{4F3F8D57-2B40-614F-85F7-30C7A728A2B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7445" name="Group 273">
                <a:extLst>
                  <a:ext uri="{FF2B5EF4-FFF2-40B4-BE49-F238E27FC236}">
                    <a16:creationId xmlns:a16="http://schemas.microsoft.com/office/drawing/2014/main" id="{64F6BB8D-050D-264D-883B-3F7418C6C1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87446" name="TextBox 274">
                  <a:extLst>
                    <a:ext uri="{FF2B5EF4-FFF2-40B4-BE49-F238E27FC236}">
                      <a16:creationId xmlns:a16="http://schemas.microsoft.com/office/drawing/2014/main" id="{FC831FD2-9011-8142-A883-1D50DC8A151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87441" name="Group 268">
              <a:extLst>
                <a:ext uri="{FF2B5EF4-FFF2-40B4-BE49-F238E27FC236}">
                  <a16:creationId xmlns:a16="http://schemas.microsoft.com/office/drawing/2014/main" id="{EE8457A2-FAA6-E047-AD6E-FABF7E434C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87442" name="TextBox 270">
                <a:extLst>
                  <a:ext uri="{FF2B5EF4-FFF2-40B4-BE49-F238E27FC236}">
                    <a16:creationId xmlns:a16="http://schemas.microsoft.com/office/drawing/2014/main" id="{8654D6D6-5FC9-4349-B9B3-1468E2D340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87396" name="Group 404">
            <a:extLst>
              <a:ext uri="{FF2B5EF4-FFF2-40B4-BE49-F238E27FC236}">
                <a16:creationId xmlns:a16="http://schemas.microsoft.com/office/drawing/2014/main" id="{D0B2A598-9C1F-E748-A258-C8FEDD438B15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7399" name="TextBox 405">
              <a:extLst>
                <a:ext uri="{FF2B5EF4-FFF2-40B4-BE49-F238E27FC236}">
                  <a16:creationId xmlns:a16="http://schemas.microsoft.com/office/drawing/2014/main" id="{9ED52176-B2FE-6145-8403-47901EC4CD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7402" name="TextBox 411">
              <a:extLst>
                <a:ext uri="{FF2B5EF4-FFF2-40B4-BE49-F238E27FC236}">
                  <a16:creationId xmlns:a16="http://schemas.microsoft.com/office/drawing/2014/main" id="{8CA545AF-0A4F-2440-9BB1-E931FCF421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404" name="TextBox 413">
              <a:extLst>
                <a:ext uri="{FF2B5EF4-FFF2-40B4-BE49-F238E27FC236}">
                  <a16:creationId xmlns:a16="http://schemas.microsoft.com/office/drawing/2014/main" id="{9E38DA15-CFD3-F64E-B2FD-F873D6806C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4314825" y="3776663"/>
            <a:ext cx="463550" cy="882650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87398" name="TextBox 1">
            <a:extLst>
              <a:ext uri="{FF2B5EF4-FFF2-40B4-BE49-F238E27FC236}">
                <a16:creationId xmlns:a16="http://schemas.microsoft.com/office/drawing/2014/main" id="{0B4D066D-06A4-9F4B-B3E2-7F598799B4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6800" y="3776664"/>
            <a:ext cx="7127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Port_1</a:t>
            </a:r>
          </a:p>
        </p:txBody>
      </p:sp>
    </p:spTree>
  </p:cSld>
  <p:clrMapOvr>
    <a:masterClrMapping/>
  </p:clrMapOvr>
  <p:transition/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9441" name="Group 5">
            <a:extLst>
              <a:ext uri="{FF2B5EF4-FFF2-40B4-BE49-F238E27FC236}">
                <a16:creationId xmlns:a16="http://schemas.microsoft.com/office/drawing/2014/main" id="{3C865853-2F1C-264B-938D-05C68BEEDAEF}"/>
              </a:ext>
            </a:extLst>
          </p:cNvPr>
          <p:cNvGrpSpPr>
            <a:grpSpLocks/>
          </p:cNvGrpSpPr>
          <p:nvPr/>
        </p:nvGrpSpPr>
        <p:grpSpPr bwMode="auto">
          <a:xfrm>
            <a:off x="3983038" y="2616200"/>
            <a:ext cx="3219450" cy="1423988"/>
            <a:chOff x="2967685" y="2669718"/>
            <a:chExt cx="3219032" cy="1424443"/>
          </a:xfrm>
        </p:grpSpPr>
        <p:sp>
          <p:nvSpPr>
            <p:cNvPr id="172" name="Trapezoid 171">
              <a:extLst>
                <a:ext uri="{FF2B5EF4-FFF2-40B4-BE49-F238E27FC236}">
                  <a16:creationId xmlns:a16="http://schemas.microsoft.com/office/drawing/2014/main" id="{716F920C-5F50-A44F-B6B8-443F443E7F8C}"/>
                </a:ext>
              </a:extLst>
            </p:cNvPr>
            <p:cNvSpPr>
              <a:spLocks noChangeAspect="1"/>
            </p:cNvSpPr>
            <p:nvPr/>
          </p:nvSpPr>
          <p:spPr bwMode="auto">
            <a:xfrm rot="5400000">
              <a:off x="4046797" y="3311379"/>
              <a:ext cx="1097314" cy="468251"/>
            </a:xfrm>
            <a:prstGeom prst="trapezoid">
              <a:avLst>
                <a:gd name="adj" fmla="val 53409"/>
              </a:avLst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>
              <a:normAutofit fontScale="92500" lnSpcReduction="10000"/>
            </a:bodyPr>
            <a:lstStyle/>
            <a:p>
              <a:pPr algn="ctr">
                <a:defRPr/>
              </a:pPr>
              <a:endParaRPr lang="en-US"/>
            </a:p>
          </p:txBody>
        </p: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6FABEAE4-9CD3-EF48-9A1A-F38C0BE178A2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4834343" y="3522478"/>
              <a:ext cx="457141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Arrow Connector 173">
              <a:extLst>
                <a:ext uri="{FF2B5EF4-FFF2-40B4-BE49-F238E27FC236}">
                  <a16:creationId xmlns:a16="http://schemas.microsoft.com/office/drawing/2014/main" id="{82069B72-E14B-B042-AFCD-0F9C2885D5B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531169" y="2763411"/>
              <a:ext cx="0" cy="312837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Arrow Connector 174">
              <a:extLst>
                <a:ext uri="{FF2B5EF4-FFF2-40B4-BE49-F238E27FC236}">
                  <a16:creationId xmlns:a16="http://schemas.microsoft.com/office/drawing/2014/main" id="{0BEB9F84-ED1A-5F43-8DB5-6B06793E5F8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658152" y="2769763"/>
              <a:ext cx="1588" cy="368418"/>
            </a:xfrm>
            <a:prstGeom prst="straightConnector1">
              <a:avLst/>
            </a:prstGeom>
            <a:solidFill>
              <a:schemeClr val="bg1"/>
            </a:solidFill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447" name="TextBox 472">
              <a:extLst>
                <a:ext uri="{FF2B5EF4-FFF2-40B4-BE49-F238E27FC236}">
                  <a16:creationId xmlns:a16="http://schemas.microsoft.com/office/drawing/2014/main" id="{F11E0E55-69E9-EA4C-B38E-199809BA9898}"/>
                </a:ext>
              </a:extLst>
            </p:cNvPr>
            <p:cNvSpPr txBox="1">
              <a:spLocks noChangeAspect="1" noChangeArrowheads="1"/>
            </p:cNvSpPr>
            <p:nvPr/>
          </p:nvSpPr>
          <p:spPr bwMode="auto">
            <a:xfrm>
              <a:off x="4343952" y="3077894"/>
              <a:ext cx="436781" cy="10042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</a:p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endParaRPr lang="en-US" altLang="en-US" sz="1000" b="0">
                <a:latin typeface="Times New Roman" panose="02020603050405020304" pitchFamily="18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89448" name="TextBox 176">
              <a:extLst>
                <a:ext uri="{FF2B5EF4-FFF2-40B4-BE49-F238E27FC236}">
                  <a16:creationId xmlns:a16="http://schemas.microsoft.com/office/drawing/2014/main" id="{C39E319A-A402-0D48-A047-D3CAE650F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09554" y="3343584"/>
              <a:ext cx="877163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Q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Q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6DC31928-8E23-1A40-9CA0-28B0F176D9F1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858156" y="3247753"/>
              <a:ext cx="503173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450" name="TextBox 178">
              <a:extLst>
                <a:ext uri="{FF2B5EF4-FFF2-40B4-BE49-F238E27FC236}">
                  <a16:creationId xmlns:a16="http://schemas.microsoft.com/office/drawing/2014/main" id="{0FD1DB95-258D-F142-AAE6-F64E203313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7686" y="3074690"/>
              <a:ext cx="86087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A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A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A017C364-99E5-6E43-8FE1-96513EA68BCE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856570" y="3454194"/>
              <a:ext cx="503172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3CDFD499-535A-904E-9F39-DA9434513525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861331" y="3659047"/>
              <a:ext cx="503173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05A17ACF-A376-2A41-B8A6-007D31297598}"/>
                </a:ext>
              </a:extLst>
            </p:cNvPr>
            <p:cNvCxnSpPr>
              <a:cxnSpLocks noChangeAspect="1"/>
            </p:cNvCxnSpPr>
            <p:nvPr/>
          </p:nvCxnSpPr>
          <p:spPr bwMode="auto">
            <a:xfrm>
              <a:off x="3856570" y="3876604"/>
              <a:ext cx="503172" cy="0"/>
            </a:xfrm>
            <a:prstGeom prst="line">
              <a:avLst/>
            </a:prstGeom>
            <a:solidFill>
              <a:schemeClr val="bg1"/>
            </a:solidFill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454" name="TextBox 122">
              <a:extLst>
                <a:ext uri="{FF2B5EF4-FFF2-40B4-BE49-F238E27FC236}">
                  <a16:creationId xmlns:a16="http://schemas.microsoft.com/office/drawing/2014/main" id="{1D86AA7B-B97F-D143-AC44-5FA85A694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4612" y="3273484"/>
              <a:ext cx="83869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B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B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sp>
          <p:nvSpPr>
            <p:cNvPr id="189455" name="TextBox 123">
              <a:extLst>
                <a:ext uri="{FF2B5EF4-FFF2-40B4-BE49-F238E27FC236}">
                  <a16:creationId xmlns:a16="http://schemas.microsoft.com/office/drawing/2014/main" id="{EDCBE09E-51E4-0646-8E67-C07CFC96C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67685" y="3497472"/>
              <a:ext cx="8579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C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sp>
          <p:nvSpPr>
            <p:cNvPr id="189456" name="TextBox 124">
              <a:extLst>
                <a:ext uri="{FF2B5EF4-FFF2-40B4-BE49-F238E27FC236}">
                  <a16:creationId xmlns:a16="http://schemas.microsoft.com/office/drawing/2014/main" id="{06759329-B655-D240-85F5-35C9748722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3789" y="3722926"/>
              <a:ext cx="85792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D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  <a:r>
                <a:rPr lang="en-US" altLang="en-US" sz="14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 … D</a:t>
              </a:r>
              <a:r>
                <a:rPr lang="en-US" altLang="en-US" sz="1400" b="0" baseline="-2500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0</a:t>
              </a:r>
            </a:p>
          </p:txBody>
        </p:sp>
        <p:grpSp>
          <p:nvGrpSpPr>
            <p:cNvPr id="189457" name="Group 3">
              <a:extLst>
                <a:ext uri="{FF2B5EF4-FFF2-40B4-BE49-F238E27FC236}">
                  <a16:creationId xmlns:a16="http://schemas.microsoft.com/office/drawing/2014/main" id="{E3D498E7-B5C6-444C-AF50-AD07BF82F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9655" y="3291812"/>
              <a:ext cx="248763" cy="288197"/>
              <a:chOff x="4864392" y="4212366"/>
              <a:chExt cx="248763" cy="288197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C1E83F00-9381-904E-8E23-8CA84CD81D8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3682" y="4382688"/>
                <a:ext cx="76190" cy="1175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9473" name="TextBox 288">
                <a:extLst>
                  <a:ext uri="{FF2B5EF4-FFF2-40B4-BE49-F238E27FC236}">
                    <a16:creationId xmlns:a16="http://schemas.microsoft.com/office/drawing/2014/main" id="{229F0CA4-466C-E941-98BE-EE039D4D4E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12366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9458" name="Group 128">
              <a:extLst>
                <a:ext uri="{FF2B5EF4-FFF2-40B4-BE49-F238E27FC236}">
                  <a16:creationId xmlns:a16="http://schemas.microsoft.com/office/drawing/2014/main" id="{73EA1E14-FBFC-6846-ACDB-3970F112B5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8428" y="3033507"/>
              <a:ext cx="248763" cy="272699"/>
              <a:chOff x="4864392" y="4227864"/>
              <a:chExt cx="248763" cy="272699"/>
            </a:xfrm>
          </p:grpSpPr>
          <p:cxnSp>
            <p:nvCxnSpPr>
              <p:cNvPr id="130" name="Straight Connector 129">
                <a:extLst>
                  <a:ext uri="{FF2B5EF4-FFF2-40B4-BE49-F238E27FC236}">
                    <a16:creationId xmlns:a16="http://schemas.microsoft.com/office/drawing/2014/main" id="{37135899-951A-514C-83FD-9C47376DFA0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3485" y="4383354"/>
                <a:ext cx="76190" cy="117512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9471" name="TextBox 288">
                <a:extLst>
                  <a:ext uri="{FF2B5EF4-FFF2-40B4-BE49-F238E27FC236}">
                    <a16:creationId xmlns:a16="http://schemas.microsoft.com/office/drawing/2014/main" id="{D4D50893-3B7B-2A44-874D-DE8A3605D6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9459" name="Group 131">
              <a:extLst>
                <a:ext uri="{FF2B5EF4-FFF2-40B4-BE49-F238E27FC236}">
                  <a16:creationId xmlns:a16="http://schemas.microsoft.com/office/drawing/2014/main" id="{E1499999-94DA-DD40-8EAE-812617ADCF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5845" y="3263398"/>
              <a:ext cx="248763" cy="249452"/>
              <a:chOff x="4864392" y="4227864"/>
              <a:chExt cx="248763" cy="249452"/>
            </a:xfrm>
          </p:grpSpPr>
          <p:cxnSp>
            <p:nvCxnSpPr>
              <p:cNvPr id="133" name="Straight Connector 132">
                <a:extLst>
                  <a:ext uri="{FF2B5EF4-FFF2-40B4-BE49-F238E27FC236}">
                    <a16:creationId xmlns:a16="http://schemas.microsoft.com/office/drawing/2014/main" id="{394AA3F7-4FE7-5645-B936-1EC2DC89CCD9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2893" y="4359904"/>
                <a:ext cx="76190" cy="1175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9469" name="TextBox 288">
                <a:extLst>
                  <a:ext uri="{FF2B5EF4-FFF2-40B4-BE49-F238E27FC236}">
                    <a16:creationId xmlns:a16="http://schemas.microsoft.com/office/drawing/2014/main" id="{75D3EAE5-2C5A-D64F-834B-8EB0C6C552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9460" name="Group 134">
              <a:extLst>
                <a:ext uri="{FF2B5EF4-FFF2-40B4-BE49-F238E27FC236}">
                  <a16:creationId xmlns:a16="http://schemas.microsoft.com/office/drawing/2014/main" id="{716AA7AB-DDFC-8047-A124-74167AC2F4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01264" y="3468959"/>
              <a:ext cx="248763" cy="249452"/>
              <a:chOff x="4864392" y="4227864"/>
              <a:chExt cx="248763" cy="249452"/>
            </a:xfrm>
          </p:grpSpPr>
          <p:cxnSp>
            <p:nvCxnSpPr>
              <p:cNvPr id="136" name="Straight Connector 135">
                <a:extLst>
                  <a:ext uri="{FF2B5EF4-FFF2-40B4-BE49-F238E27FC236}">
                    <a16:creationId xmlns:a16="http://schemas.microsoft.com/office/drawing/2014/main" id="{7A393C1E-E12D-534A-8A1C-249CB4F87E3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2712" y="4359195"/>
                <a:ext cx="76190" cy="1175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9467" name="TextBox 288">
                <a:extLst>
                  <a:ext uri="{FF2B5EF4-FFF2-40B4-BE49-F238E27FC236}">
                    <a16:creationId xmlns:a16="http://schemas.microsoft.com/office/drawing/2014/main" id="{02A8EE58-AF0F-B547-9141-CB6406B04A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89461" name="Group 137">
              <a:extLst>
                <a:ext uri="{FF2B5EF4-FFF2-40B4-BE49-F238E27FC236}">
                  <a16:creationId xmlns:a16="http://schemas.microsoft.com/office/drawing/2014/main" id="{6F126903-4A03-E54B-B432-917A36E68C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9024" y="3691496"/>
              <a:ext cx="248763" cy="249452"/>
              <a:chOff x="4864392" y="4227864"/>
              <a:chExt cx="248763" cy="249452"/>
            </a:xfrm>
          </p:grpSpPr>
          <p:cxnSp>
            <p:nvCxnSpPr>
              <p:cNvPr id="139" name="Straight Connector 138">
                <a:extLst>
                  <a:ext uri="{FF2B5EF4-FFF2-40B4-BE49-F238E27FC236}">
                    <a16:creationId xmlns:a16="http://schemas.microsoft.com/office/drawing/2014/main" id="{3C5E5144-8252-9F4D-B6E0-FFFA336BC9D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4893365" y="4360568"/>
                <a:ext cx="76190" cy="117513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9465" name="TextBox 288">
                <a:extLst>
                  <a:ext uri="{FF2B5EF4-FFF2-40B4-BE49-F238E27FC236}">
                    <a16:creationId xmlns:a16="http://schemas.microsoft.com/office/drawing/2014/main" id="{8068B6C9-818D-654A-B44E-CC719894CC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4392" y="4227864"/>
                <a:ext cx="248763" cy="246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sp>
          <p:nvSpPr>
            <p:cNvPr id="189462" name="TextBox 140">
              <a:extLst>
                <a:ext uri="{FF2B5EF4-FFF2-40B4-BE49-F238E27FC236}">
                  <a16:creationId xmlns:a16="http://schemas.microsoft.com/office/drawing/2014/main" id="{8DE390EC-75B9-5B4B-9427-521ACAE65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39438" y="2669718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cs typeface="Arial" panose="020B0604020202020204" pitchFamily="34" charset="0"/>
                  <a:sym typeface="Arial" panose="020B0604020202020204" pitchFamily="34" charset="0"/>
                </a:rPr>
                <a:t>6</a:t>
              </a:r>
            </a:p>
          </p:txBody>
        </p:sp>
        <p:sp>
          <p:nvSpPr>
            <p:cNvPr id="189463" name="TextBox 141">
              <a:extLst>
                <a:ext uri="{FF2B5EF4-FFF2-40B4-BE49-F238E27FC236}">
                  <a16:creationId xmlns:a16="http://schemas.microsoft.com/office/drawing/2014/main" id="{80E07D02-52AB-D543-882D-3B18F0FBED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24317" y="2682633"/>
              <a:ext cx="341760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400" b="0" baseline="-25000"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</a:p>
          </p:txBody>
        </p:sp>
      </p:grpSp>
      <p:sp>
        <p:nvSpPr>
          <p:cNvPr id="189442" name="Title 1">
            <a:extLst>
              <a:ext uri="{FF2B5EF4-FFF2-40B4-BE49-F238E27FC236}">
                <a16:creationId xmlns:a16="http://schemas.microsoft.com/office/drawing/2014/main" id="{9F92C1E0-69C7-5545-A1D7-57618F2058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11113"/>
            <a:ext cx="9144000" cy="1212850"/>
          </a:xfrm>
        </p:spPr>
        <p:txBody>
          <a:bodyPr/>
          <a:lstStyle/>
          <a:p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4-to-1 Bus Multiplexer</a:t>
            </a:r>
            <a:b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(with 8-bit lines)</a:t>
            </a:r>
          </a:p>
        </p:txBody>
      </p:sp>
    </p:spTree>
  </p:cSld>
  <p:clrMapOvr>
    <a:masterClrMapping/>
  </p:clrMapOvr>
  <p:transition/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65" name="Group 4">
            <a:extLst>
              <a:ext uri="{FF2B5EF4-FFF2-40B4-BE49-F238E27FC236}">
                <a16:creationId xmlns:a16="http://schemas.microsoft.com/office/drawing/2014/main" id="{C6BA0B20-3EFF-E147-8F83-67357250DC4F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61438" cy="6750050"/>
            <a:chOff x="202509" y="72679"/>
            <a:chExt cx="8962138" cy="6751080"/>
          </a:xfrm>
        </p:grpSpPr>
        <p:grpSp>
          <p:nvGrpSpPr>
            <p:cNvPr id="190466" name="Group 1">
              <a:extLst>
                <a:ext uri="{FF2B5EF4-FFF2-40B4-BE49-F238E27FC236}">
                  <a16:creationId xmlns:a16="http://schemas.microsoft.com/office/drawing/2014/main" id="{4A19A621-E901-3446-862E-F9196C4C0B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903678" cy="1330322"/>
              <a:chOff x="1123451" y="698500"/>
              <a:chExt cx="1903678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14" y="1245495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997" y="1457441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28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297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76" name="TextBox 472">
                <a:extLst>
                  <a:ext uri="{FF2B5EF4-FFF2-40B4-BE49-F238E27FC236}">
                    <a16:creationId xmlns:a16="http://schemas.microsoft.com/office/drawing/2014/main" id="{83D0294D-B1B3-5F4B-BDA5-01F5CBA7164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577" name="TextBox 2">
                <a:extLst>
                  <a:ext uri="{FF2B5EF4-FFF2-40B4-BE49-F238E27FC236}">
                    <a16:creationId xmlns:a16="http://schemas.microsoft.com/office/drawing/2014/main" id="{A63904E3-995D-C948-BBD7-78ED45C510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182762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79" name="TextBox 163">
                <a:extLst>
                  <a:ext uri="{FF2B5EF4-FFF2-40B4-BE49-F238E27FC236}">
                    <a16:creationId xmlns:a16="http://schemas.microsoft.com/office/drawing/2014/main" id="{576BF1AB-7A5F-4B43-B08B-557FD65EAC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38758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81" name="TextBox 165">
                <a:extLst>
                  <a:ext uri="{FF2B5EF4-FFF2-40B4-BE49-F238E27FC236}">
                    <a16:creationId xmlns:a16="http://schemas.microsoft.com/office/drawing/2014/main" id="{70B8A5AA-F3A4-FC47-B23F-486D4F2C88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381" y="1593987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83" name="TextBox 167">
                <a:extLst>
                  <a:ext uri="{FF2B5EF4-FFF2-40B4-BE49-F238E27FC236}">
                    <a16:creationId xmlns:a16="http://schemas.microsoft.com/office/drawing/2014/main" id="{B1CEC8DC-A3A2-6E41-B117-429B6E43CE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81150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85" name="TextBox 169">
                <a:extLst>
                  <a:ext uri="{FF2B5EF4-FFF2-40B4-BE49-F238E27FC236}">
                    <a16:creationId xmlns:a16="http://schemas.microsoft.com/office/drawing/2014/main" id="{B067381C-5BFC-7848-BDD1-06B482C263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90467" name="Group 64">
              <a:extLst>
                <a:ext uri="{FF2B5EF4-FFF2-40B4-BE49-F238E27FC236}">
                  <a16:creationId xmlns:a16="http://schemas.microsoft.com/office/drawing/2014/main" id="{10313193-94B2-5C42-9EF1-022E972F51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75104" cy="1330322"/>
              <a:chOff x="1123451" y="698500"/>
              <a:chExt cx="1875104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429" y="1245318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138" y="145726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903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913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62" name="TextBox 472">
                <a:extLst>
                  <a:ext uri="{FF2B5EF4-FFF2-40B4-BE49-F238E27FC236}">
                    <a16:creationId xmlns:a16="http://schemas.microsoft.com/office/drawing/2014/main" id="{99636813-25FC-8B43-80BF-663E176714E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563" name="TextBox 70">
                <a:extLst>
                  <a:ext uri="{FF2B5EF4-FFF2-40B4-BE49-F238E27FC236}">
                    <a16:creationId xmlns:a16="http://schemas.microsoft.com/office/drawing/2014/main" id="{B92F6BEF-BD49-8043-9E32-16D2BBE094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18258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65" name="TextBox 72">
                <a:extLst>
                  <a:ext uri="{FF2B5EF4-FFF2-40B4-BE49-F238E27FC236}">
                    <a16:creationId xmlns:a16="http://schemas.microsoft.com/office/drawing/2014/main" id="{530ADBAD-05D3-594B-9B58-942402ED96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38740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67" name="TextBox 74">
                <a:extLst>
                  <a:ext uri="{FF2B5EF4-FFF2-40B4-BE49-F238E27FC236}">
                    <a16:creationId xmlns:a16="http://schemas.microsoft.com/office/drawing/2014/main" id="{1C639E1B-1226-EC45-8673-9F25D747F7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97" y="159381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69" name="TextBox 76">
                <a:extLst>
                  <a:ext uri="{FF2B5EF4-FFF2-40B4-BE49-F238E27FC236}">
                    <a16:creationId xmlns:a16="http://schemas.microsoft.com/office/drawing/2014/main" id="{F519297D-30E8-3448-A703-61082D004F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81133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71" name="TextBox 78">
                <a:extLst>
                  <a:ext uri="{FF2B5EF4-FFF2-40B4-BE49-F238E27FC236}">
                    <a16:creationId xmlns:a16="http://schemas.microsoft.com/office/drawing/2014/main" id="{0553F029-0711-7B4A-8E79-14DC6997CF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90468" name="Group 79">
              <a:extLst>
                <a:ext uri="{FF2B5EF4-FFF2-40B4-BE49-F238E27FC236}">
                  <a16:creationId xmlns:a16="http://schemas.microsoft.com/office/drawing/2014/main" id="{78C5623D-BC67-DE4D-8C77-848CB5589E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99038" cy="1330322"/>
              <a:chOff x="1123451" y="698500"/>
              <a:chExt cx="1899038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370" y="124514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079" y="145709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843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853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48" name="TextBox 472">
                <a:extLst>
                  <a:ext uri="{FF2B5EF4-FFF2-40B4-BE49-F238E27FC236}">
                    <a16:creationId xmlns:a16="http://schemas.microsoft.com/office/drawing/2014/main" id="{1A463808-393E-D04C-AE43-A1A8C6ED001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549" name="TextBox 85">
                <a:extLst>
                  <a:ext uri="{FF2B5EF4-FFF2-40B4-BE49-F238E27FC236}">
                    <a16:creationId xmlns:a16="http://schemas.microsoft.com/office/drawing/2014/main" id="{E9E13C3F-D031-D740-A448-6D898B1A0B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18241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51" name="TextBox 87">
                <a:extLst>
                  <a:ext uri="{FF2B5EF4-FFF2-40B4-BE49-F238E27FC236}">
                    <a16:creationId xmlns:a16="http://schemas.microsoft.com/office/drawing/2014/main" id="{CF20CEE5-3153-9742-A2E2-A6912015A4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38723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53" name="TextBox 89">
                <a:extLst>
                  <a:ext uri="{FF2B5EF4-FFF2-40B4-BE49-F238E27FC236}">
                    <a16:creationId xmlns:a16="http://schemas.microsoft.com/office/drawing/2014/main" id="{2DC7DD50-476C-3F43-88D2-BD8D367C13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37" y="159363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55" name="TextBox 91">
                <a:extLst>
                  <a:ext uri="{FF2B5EF4-FFF2-40B4-BE49-F238E27FC236}">
                    <a16:creationId xmlns:a16="http://schemas.microsoft.com/office/drawing/2014/main" id="{531807C4-1796-634D-891A-6B99B9CF25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81115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57" name="TextBox 93">
                <a:extLst>
                  <a:ext uri="{FF2B5EF4-FFF2-40B4-BE49-F238E27FC236}">
                    <a16:creationId xmlns:a16="http://schemas.microsoft.com/office/drawing/2014/main" id="{7B90507A-FB6A-8B48-AE94-9C714B872D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90469" name="Group 94">
              <a:extLst>
                <a:ext uri="{FF2B5EF4-FFF2-40B4-BE49-F238E27FC236}">
                  <a16:creationId xmlns:a16="http://schemas.microsoft.com/office/drawing/2014/main" id="{C001F516-3E58-A647-BC92-07F5621809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903121" cy="1330322"/>
              <a:chOff x="1123451" y="698500"/>
              <a:chExt cx="1903121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963" y="124590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73" y="145785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436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26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34" name="TextBox 472">
                <a:extLst>
                  <a:ext uri="{FF2B5EF4-FFF2-40B4-BE49-F238E27FC236}">
                    <a16:creationId xmlns:a16="http://schemas.microsoft.com/office/drawing/2014/main" id="{1914BCD9-E41B-6848-9745-991FC80B3D6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535" name="TextBox 100">
                <a:extLst>
                  <a:ext uri="{FF2B5EF4-FFF2-40B4-BE49-F238E27FC236}">
                    <a16:creationId xmlns:a16="http://schemas.microsoft.com/office/drawing/2014/main" id="{69BBD0A6-8E7A-B144-AE17-D96FE20FA2E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18317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37" name="TextBox 102">
                <a:extLst>
                  <a:ext uri="{FF2B5EF4-FFF2-40B4-BE49-F238E27FC236}">
                    <a16:creationId xmlns:a16="http://schemas.microsoft.com/office/drawing/2014/main" id="{DEC8629D-BEC3-2B40-9C58-DCCEC005E9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38799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39" name="TextBox 104">
                <a:extLst>
                  <a:ext uri="{FF2B5EF4-FFF2-40B4-BE49-F238E27FC236}">
                    <a16:creationId xmlns:a16="http://schemas.microsoft.com/office/drawing/2014/main" id="{72BEA8C6-3212-8C40-8F88-8001D919DB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30" y="159439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41" name="TextBox 106">
                <a:extLst>
                  <a:ext uri="{FF2B5EF4-FFF2-40B4-BE49-F238E27FC236}">
                    <a16:creationId xmlns:a16="http://schemas.microsoft.com/office/drawing/2014/main" id="{62C9A1E3-0EDD-EA49-BFF2-F566B5D500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81191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43" name="TextBox 156">
                <a:extLst>
                  <a:ext uri="{FF2B5EF4-FFF2-40B4-BE49-F238E27FC236}">
                    <a16:creationId xmlns:a16="http://schemas.microsoft.com/office/drawing/2014/main" id="{863165E2-96A0-0740-AD1E-03B6B2EE2F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90470" name="Group 170">
              <a:extLst>
                <a:ext uri="{FF2B5EF4-FFF2-40B4-BE49-F238E27FC236}">
                  <a16:creationId xmlns:a16="http://schemas.microsoft.com/office/drawing/2014/main" id="{84DB785F-B52F-2547-8601-A791658AD7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99039" cy="1330322"/>
              <a:chOff x="1123451" y="698500"/>
              <a:chExt cx="1899039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38" y="1246501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752" y="1457653"/>
                <a:ext cx="45882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104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527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20" name="TextBox 472">
                <a:extLst>
                  <a:ext uri="{FF2B5EF4-FFF2-40B4-BE49-F238E27FC236}">
                    <a16:creationId xmlns:a16="http://schemas.microsoft.com/office/drawing/2014/main" id="{4331CA64-B474-E044-9049-BED86A8FE2D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521" name="TextBox 176">
                <a:extLst>
                  <a:ext uri="{FF2B5EF4-FFF2-40B4-BE49-F238E27FC236}">
                    <a16:creationId xmlns:a16="http://schemas.microsoft.com/office/drawing/2014/main" id="{B2D7C682-65F2-DA46-9DAB-3F6A5E79BD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18297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23" name="TextBox 178">
                <a:extLst>
                  <a:ext uri="{FF2B5EF4-FFF2-40B4-BE49-F238E27FC236}">
                    <a16:creationId xmlns:a16="http://schemas.microsoft.com/office/drawing/2014/main" id="{A5F68812-8282-6B40-834E-61FA6D16C8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38779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25" name="TextBox 180">
                <a:extLst>
                  <a:ext uri="{FF2B5EF4-FFF2-40B4-BE49-F238E27FC236}">
                    <a16:creationId xmlns:a16="http://schemas.microsoft.com/office/drawing/2014/main" id="{E0882184-3C71-D947-A443-18D46B8EF5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611" y="1594199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27" name="TextBox 182">
                <a:extLst>
                  <a:ext uri="{FF2B5EF4-FFF2-40B4-BE49-F238E27FC236}">
                    <a16:creationId xmlns:a16="http://schemas.microsoft.com/office/drawing/2014/main" id="{D738C442-7687-C447-B8F3-72534FAFC7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81172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29" name="TextBox 184">
                <a:extLst>
                  <a:ext uri="{FF2B5EF4-FFF2-40B4-BE49-F238E27FC236}">
                    <a16:creationId xmlns:a16="http://schemas.microsoft.com/office/drawing/2014/main" id="{2045869B-7F8C-7C4B-96A5-3B9A692718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90471" name="Group 185">
              <a:extLst>
                <a:ext uri="{FF2B5EF4-FFF2-40B4-BE49-F238E27FC236}">
                  <a16:creationId xmlns:a16="http://schemas.microsoft.com/office/drawing/2014/main" id="{8C1C8CB3-B838-7446-95CB-04891F9F2F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907202" cy="1330322"/>
              <a:chOff x="1123451" y="698500"/>
              <a:chExt cx="1907202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797" y="1246513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00" y="145766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63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73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06" name="TextBox 472">
                <a:extLst>
                  <a:ext uri="{FF2B5EF4-FFF2-40B4-BE49-F238E27FC236}">
                    <a16:creationId xmlns:a16="http://schemas.microsoft.com/office/drawing/2014/main" id="{BD37AAA0-1F49-6543-B467-739D6DE79ED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507" name="TextBox 191">
                <a:extLst>
                  <a:ext uri="{FF2B5EF4-FFF2-40B4-BE49-F238E27FC236}">
                    <a16:creationId xmlns:a16="http://schemas.microsoft.com/office/drawing/2014/main" id="{2FC2BEF1-FF6F-8945-9E7E-0C9D3D70F3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182986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09" name="TextBox 193">
                <a:extLst>
                  <a:ext uri="{FF2B5EF4-FFF2-40B4-BE49-F238E27FC236}">
                    <a16:creationId xmlns:a16="http://schemas.microsoft.com/office/drawing/2014/main" id="{4291F565-75BB-1747-A82B-E64F5A5BE2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38780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11" name="TextBox 195">
                <a:extLst>
                  <a:ext uri="{FF2B5EF4-FFF2-40B4-BE49-F238E27FC236}">
                    <a16:creationId xmlns:a16="http://schemas.microsoft.com/office/drawing/2014/main" id="{4B171FD9-E77C-B64D-85A2-6359E98382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57" y="159421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13" name="TextBox 197">
                <a:extLst>
                  <a:ext uri="{FF2B5EF4-FFF2-40B4-BE49-F238E27FC236}">
                    <a16:creationId xmlns:a16="http://schemas.microsoft.com/office/drawing/2014/main" id="{FC00DDC7-A974-7D4D-A452-32298A3EA4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81173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15" name="TextBox 199">
                <a:extLst>
                  <a:ext uri="{FF2B5EF4-FFF2-40B4-BE49-F238E27FC236}">
                    <a16:creationId xmlns:a16="http://schemas.microsoft.com/office/drawing/2014/main" id="{025086BD-8E18-CB40-9D98-B5B408DB00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90472" name="Group 200">
              <a:extLst>
                <a:ext uri="{FF2B5EF4-FFF2-40B4-BE49-F238E27FC236}">
                  <a16:creationId xmlns:a16="http://schemas.microsoft.com/office/drawing/2014/main" id="{261EAB4F-FFF3-BC44-A48E-BF0707F5A4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907203" cy="1330322"/>
              <a:chOff x="1123451" y="698500"/>
              <a:chExt cx="1907203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9023" y="1246151"/>
                <a:ext cx="1097130" cy="46835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39" y="145730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0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12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492" name="TextBox 472">
                <a:extLst>
                  <a:ext uri="{FF2B5EF4-FFF2-40B4-BE49-F238E27FC236}">
                    <a16:creationId xmlns:a16="http://schemas.microsoft.com/office/drawing/2014/main" id="{7D02CD0D-84DA-C240-A6DF-55A41657E7E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493" name="TextBox 206">
                <a:extLst>
                  <a:ext uri="{FF2B5EF4-FFF2-40B4-BE49-F238E27FC236}">
                    <a16:creationId xmlns:a16="http://schemas.microsoft.com/office/drawing/2014/main" id="{3A35FAF6-185F-F144-B135-0AA54500B4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182624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495" name="TextBox 208">
                <a:extLst>
                  <a:ext uri="{FF2B5EF4-FFF2-40B4-BE49-F238E27FC236}">
                    <a16:creationId xmlns:a16="http://schemas.microsoft.com/office/drawing/2014/main" id="{6AD6CC10-7D9B-1B40-B922-AE7D1F36139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38744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497" name="TextBox 210">
                <a:extLst>
                  <a:ext uri="{FF2B5EF4-FFF2-40B4-BE49-F238E27FC236}">
                    <a16:creationId xmlns:a16="http://schemas.microsoft.com/office/drawing/2014/main" id="{26CA3E58-E347-7E4B-99C5-685D369E00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96" y="159385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499" name="TextBox 212">
                <a:extLst>
                  <a:ext uri="{FF2B5EF4-FFF2-40B4-BE49-F238E27FC236}">
                    <a16:creationId xmlns:a16="http://schemas.microsoft.com/office/drawing/2014/main" id="{3D231BDB-1FF7-8B45-B7E2-754D2F4D53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81137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501" name="TextBox 214">
                <a:extLst>
                  <a:ext uri="{FF2B5EF4-FFF2-40B4-BE49-F238E27FC236}">
                    <a16:creationId xmlns:a16="http://schemas.microsoft.com/office/drawing/2014/main" id="{48C75481-51EB-7A44-A34D-350D8BF6E6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0473" name="Group 215">
              <a:extLst>
                <a:ext uri="{FF2B5EF4-FFF2-40B4-BE49-F238E27FC236}">
                  <a16:creationId xmlns:a16="http://schemas.microsoft.com/office/drawing/2014/main" id="{9D3EC0DF-6A12-0248-AC76-EAA3FB4787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2005172" cy="1330322"/>
              <a:chOff x="1123451" y="698500"/>
              <a:chExt cx="2005172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98" y="1245289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407" y="145723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71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81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478" name="TextBox 472">
                <a:extLst>
                  <a:ext uri="{FF2B5EF4-FFF2-40B4-BE49-F238E27FC236}">
                    <a16:creationId xmlns:a16="http://schemas.microsoft.com/office/drawing/2014/main" id="{ADF97024-B669-9E48-92EB-C778DA778F7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0479" name="TextBox 221">
                <a:extLst>
                  <a:ext uri="{FF2B5EF4-FFF2-40B4-BE49-F238E27FC236}">
                    <a16:creationId xmlns:a16="http://schemas.microsoft.com/office/drawing/2014/main" id="{76697CD7-346B-D147-9183-778A078A51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182556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481" name="TextBox 223">
                <a:extLst>
                  <a:ext uri="{FF2B5EF4-FFF2-40B4-BE49-F238E27FC236}">
                    <a16:creationId xmlns:a16="http://schemas.microsoft.com/office/drawing/2014/main" id="{CED27CD0-38A5-B846-A230-C1D0639E5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38737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483" name="TextBox 225">
                <a:extLst>
                  <a:ext uri="{FF2B5EF4-FFF2-40B4-BE49-F238E27FC236}">
                    <a16:creationId xmlns:a16="http://schemas.microsoft.com/office/drawing/2014/main" id="{FAD8EF0E-B0F9-7D4C-8138-B0DF2E86E7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65" y="159378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485" name="TextBox 227">
                <a:extLst>
                  <a:ext uri="{FF2B5EF4-FFF2-40B4-BE49-F238E27FC236}">
                    <a16:creationId xmlns:a16="http://schemas.microsoft.com/office/drawing/2014/main" id="{A216F5E0-0AFE-C14A-8028-8F0386852F3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81130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487" name="TextBox 229">
                <a:extLst>
                  <a:ext uri="{FF2B5EF4-FFF2-40B4-BE49-F238E27FC236}">
                    <a16:creationId xmlns:a16="http://schemas.microsoft.com/office/drawing/2014/main" id="{F27EFCF7-7D3B-834B-8200-B49836D23A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</p:grpSp>
    </p:spTree>
  </p:cSld>
  <p:clrMapOvr>
    <a:masterClrMapping/>
  </p:clrMapOvr>
  <p:transition/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1489" name="Group 4">
            <a:extLst>
              <a:ext uri="{FF2B5EF4-FFF2-40B4-BE49-F238E27FC236}">
                <a16:creationId xmlns:a16="http://schemas.microsoft.com/office/drawing/2014/main" id="{723FE2D0-F409-584B-B61D-BEBFEF4DE5D8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61438" cy="6750050"/>
            <a:chOff x="202509" y="72679"/>
            <a:chExt cx="8962138" cy="6751080"/>
          </a:xfrm>
        </p:grpSpPr>
        <p:grpSp>
          <p:nvGrpSpPr>
            <p:cNvPr id="191492" name="Group 1">
              <a:extLst>
                <a:ext uri="{FF2B5EF4-FFF2-40B4-BE49-F238E27FC236}">
                  <a16:creationId xmlns:a16="http://schemas.microsoft.com/office/drawing/2014/main" id="{0D128D27-B125-1A40-816A-BA68CF9E6E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903678" cy="1330322"/>
              <a:chOff x="1123451" y="698500"/>
              <a:chExt cx="1903678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14" y="1245495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997" y="1457441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28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297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602" name="TextBox 472">
                <a:extLst>
                  <a:ext uri="{FF2B5EF4-FFF2-40B4-BE49-F238E27FC236}">
                    <a16:creationId xmlns:a16="http://schemas.microsoft.com/office/drawing/2014/main" id="{F88C7D94-41BF-C44E-91EF-5F918C955C0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603" name="TextBox 2">
                <a:extLst>
                  <a:ext uri="{FF2B5EF4-FFF2-40B4-BE49-F238E27FC236}">
                    <a16:creationId xmlns:a16="http://schemas.microsoft.com/office/drawing/2014/main" id="{6DFB4AF0-CC27-D242-85B8-6642C4C118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182762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605" name="TextBox 163">
                <a:extLst>
                  <a:ext uri="{FF2B5EF4-FFF2-40B4-BE49-F238E27FC236}">
                    <a16:creationId xmlns:a16="http://schemas.microsoft.com/office/drawing/2014/main" id="{FAADCD49-D4E0-7B4C-AE56-455AE9B3BC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38758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607" name="TextBox 165">
                <a:extLst>
                  <a:ext uri="{FF2B5EF4-FFF2-40B4-BE49-F238E27FC236}">
                    <a16:creationId xmlns:a16="http://schemas.microsoft.com/office/drawing/2014/main" id="{CF9138A7-B743-704B-9678-103C311812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381" y="1593987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609" name="TextBox 167">
                <a:extLst>
                  <a:ext uri="{FF2B5EF4-FFF2-40B4-BE49-F238E27FC236}">
                    <a16:creationId xmlns:a16="http://schemas.microsoft.com/office/drawing/2014/main" id="{B3E2B308-19D3-1F46-B1E3-5C3BEB4027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81150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611" name="TextBox 169">
                <a:extLst>
                  <a:ext uri="{FF2B5EF4-FFF2-40B4-BE49-F238E27FC236}">
                    <a16:creationId xmlns:a16="http://schemas.microsoft.com/office/drawing/2014/main" id="{71DE1029-07CD-BB4C-A88A-187D595C1D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91493" name="Group 64">
              <a:extLst>
                <a:ext uri="{FF2B5EF4-FFF2-40B4-BE49-F238E27FC236}">
                  <a16:creationId xmlns:a16="http://schemas.microsoft.com/office/drawing/2014/main" id="{D98A89BE-5998-464B-9061-9E82AC687D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75104" cy="1330322"/>
              <a:chOff x="1123451" y="698500"/>
              <a:chExt cx="1875104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429" y="1245318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138" y="145726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903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913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88" name="TextBox 472">
                <a:extLst>
                  <a:ext uri="{FF2B5EF4-FFF2-40B4-BE49-F238E27FC236}">
                    <a16:creationId xmlns:a16="http://schemas.microsoft.com/office/drawing/2014/main" id="{549FA5CA-078E-8C4A-80BF-A3A0281C725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589" name="TextBox 70">
                <a:extLst>
                  <a:ext uri="{FF2B5EF4-FFF2-40B4-BE49-F238E27FC236}">
                    <a16:creationId xmlns:a16="http://schemas.microsoft.com/office/drawing/2014/main" id="{81634AED-DF82-7143-AC5A-0E43F6D236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18258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91" name="TextBox 72">
                <a:extLst>
                  <a:ext uri="{FF2B5EF4-FFF2-40B4-BE49-F238E27FC236}">
                    <a16:creationId xmlns:a16="http://schemas.microsoft.com/office/drawing/2014/main" id="{A4FD4757-C7E4-E84D-9406-DBC81AEE2A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38740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93" name="TextBox 74">
                <a:extLst>
                  <a:ext uri="{FF2B5EF4-FFF2-40B4-BE49-F238E27FC236}">
                    <a16:creationId xmlns:a16="http://schemas.microsoft.com/office/drawing/2014/main" id="{990EA3CD-9547-BA4E-90E1-B661689B11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97" y="159381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95" name="TextBox 76">
                <a:extLst>
                  <a:ext uri="{FF2B5EF4-FFF2-40B4-BE49-F238E27FC236}">
                    <a16:creationId xmlns:a16="http://schemas.microsoft.com/office/drawing/2014/main" id="{5CA29D0C-2B79-3E40-9907-619AB6C9E8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81133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97" name="TextBox 78">
                <a:extLst>
                  <a:ext uri="{FF2B5EF4-FFF2-40B4-BE49-F238E27FC236}">
                    <a16:creationId xmlns:a16="http://schemas.microsoft.com/office/drawing/2014/main" id="{239040EC-2340-EE40-AB3C-B13CFB64EF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91494" name="Group 79">
              <a:extLst>
                <a:ext uri="{FF2B5EF4-FFF2-40B4-BE49-F238E27FC236}">
                  <a16:creationId xmlns:a16="http://schemas.microsoft.com/office/drawing/2014/main" id="{DE57970B-29A3-1440-A3B7-8FF13297B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99038" cy="1330322"/>
              <a:chOff x="1123451" y="698500"/>
              <a:chExt cx="1899038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370" y="124514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079" y="145709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843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853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74" name="TextBox 472">
                <a:extLst>
                  <a:ext uri="{FF2B5EF4-FFF2-40B4-BE49-F238E27FC236}">
                    <a16:creationId xmlns:a16="http://schemas.microsoft.com/office/drawing/2014/main" id="{31A5F2D0-92C0-1641-8FF8-352E389BAA7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575" name="TextBox 85">
                <a:extLst>
                  <a:ext uri="{FF2B5EF4-FFF2-40B4-BE49-F238E27FC236}">
                    <a16:creationId xmlns:a16="http://schemas.microsoft.com/office/drawing/2014/main" id="{41329B13-83F5-E344-A90B-AF0EB7A923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18241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77" name="TextBox 87">
                <a:extLst>
                  <a:ext uri="{FF2B5EF4-FFF2-40B4-BE49-F238E27FC236}">
                    <a16:creationId xmlns:a16="http://schemas.microsoft.com/office/drawing/2014/main" id="{3C7B66D1-9C89-B043-A895-4ABC8EFB070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38723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79" name="TextBox 89">
                <a:extLst>
                  <a:ext uri="{FF2B5EF4-FFF2-40B4-BE49-F238E27FC236}">
                    <a16:creationId xmlns:a16="http://schemas.microsoft.com/office/drawing/2014/main" id="{DFDEF507-0F47-9849-8D35-E3FCFC794B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37" y="159363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81" name="TextBox 91">
                <a:extLst>
                  <a:ext uri="{FF2B5EF4-FFF2-40B4-BE49-F238E27FC236}">
                    <a16:creationId xmlns:a16="http://schemas.microsoft.com/office/drawing/2014/main" id="{B9F04090-4E07-1047-95BF-303D185E01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81115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83" name="TextBox 93">
                <a:extLst>
                  <a:ext uri="{FF2B5EF4-FFF2-40B4-BE49-F238E27FC236}">
                    <a16:creationId xmlns:a16="http://schemas.microsoft.com/office/drawing/2014/main" id="{7B36AF33-AD94-9344-BAA5-345E693B27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91495" name="Group 94">
              <a:extLst>
                <a:ext uri="{FF2B5EF4-FFF2-40B4-BE49-F238E27FC236}">
                  <a16:creationId xmlns:a16="http://schemas.microsoft.com/office/drawing/2014/main" id="{5E4651D8-AF6B-7A47-AE99-455D5071BE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903121" cy="1330322"/>
              <a:chOff x="1123451" y="698500"/>
              <a:chExt cx="1903121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963" y="124590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73" y="145785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436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26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60" name="TextBox 472">
                <a:extLst>
                  <a:ext uri="{FF2B5EF4-FFF2-40B4-BE49-F238E27FC236}">
                    <a16:creationId xmlns:a16="http://schemas.microsoft.com/office/drawing/2014/main" id="{A5EEA5EB-70A4-AF40-B24C-F095F8AAD56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561" name="TextBox 100">
                <a:extLst>
                  <a:ext uri="{FF2B5EF4-FFF2-40B4-BE49-F238E27FC236}">
                    <a16:creationId xmlns:a16="http://schemas.microsoft.com/office/drawing/2014/main" id="{63809590-DE18-7F44-B8EC-50312C6F4C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18317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63" name="TextBox 102">
                <a:extLst>
                  <a:ext uri="{FF2B5EF4-FFF2-40B4-BE49-F238E27FC236}">
                    <a16:creationId xmlns:a16="http://schemas.microsoft.com/office/drawing/2014/main" id="{95F62386-03F2-6244-9CC2-33A79979B7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38799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65" name="TextBox 104">
                <a:extLst>
                  <a:ext uri="{FF2B5EF4-FFF2-40B4-BE49-F238E27FC236}">
                    <a16:creationId xmlns:a16="http://schemas.microsoft.com/office/drawing/2014/main" id="{B3B37F02-C870-234C-AB67-0B3D888A3A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30" y="159439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67" name="TextBox 106">
                <a:extLst>
                  <a:ext uri="{FF2B5EF4-FFF2-40B4-BE49-F238E27FC236}">
                    <a16:creationId xmlns:a16="http://schemas.microsoft.com/office/drawing/2014/main" id="{48D2533E-806B-1B45-8E60-B91D9FAA38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81191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69" name="TextBox 156">
                <a:extLst>
                  <a:ext uri="{FF2B5EF4-FFF2-40B4-BE49-F238E27FC236}">
                    <a16:creationId xmlns:a16="http://schemas.microsoft.com/office/drawing/2014/main" id="{F97112A5-94CF-624A-8863-0F8A8EAD49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91496" name="Group 170">
              <a:extLst>
                <a:ext uri="{FF2B5EF4-FFF2-40B4-BE49-F238E27FC236}">
                  <a16:creationId xmlns:a16="http://schemas.microsoft.com/office/drawing/2014/main" id="{1CCC7D86-E22D-744C-9529-9E0C951A2E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99039" cy="1330322"/>
              <a:chOff x="1123451" y="698500"/>
              <a:chExt cx="1899039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38" y="1246501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752" y="1457653"/>
                <a:ext cx="45882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104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527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46" name="TextBox 472">
                <a:extLst>
                  <a:ext uri="{FF2B5EF4-FFF2-40B4-BE49-F238E27FC236}">
                    <a16:creationId xmlns:a16="http://schemas.microsoft.com/office/drawing/2014/main" id="{FA9F8386-EC89-8B43-AE91-9DC16DDD378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547" name="TextBox 176">
                <a:extLst>
                  <a:ext uri="{FF2B5EF4-FFF2-40B4-BE49-F238E27FC236}">
                    <a16:creationId xmlns:a16="http://schemas.microsoft.com/office/drawing/2014/main" id="{60B7B775-2EE5-FE42-B400-A6384E824B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18297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49" name="TextBox 178">
                <a:extLst>
                  <a:ext uri="{FF2B5EF4-FFF2-40B4-BE49-F238E27FC236}">
                    <a16:creationId xmlns:a16="http://schemas.microsoft.com/office/drawing/2014/main" id="{EE2421EE-4B93-3746-8EBC-07C2042E9D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38779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51" name="TextBox 180">
                <a:extLst>
                  <a:ext uri="{FF2B5EF4-FFF2-40B4-BE49-F238E27FC236}">
                    <a16:creationId xmlns:a16="http://schemas.microsoft.com/office/drawing/2014/main" id="{ECE846BE-0919-C54D-860A-8401DF529F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611" y="1594199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53" name="TextBox 182">
                <a:extLst>
                  <a:ext uri="{FF2B5EF4-FFF2-40B4-BE49-F238E27FC236}">
                    <a16:creationId xmlns:a16="http://schemas.microsoft.com/office/drawing/2014/main" id="{C5E5606F-41EB-804E-A19E-062100D726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81172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55" name="TextBox 184">
                <a:extLst>
                  <a:ext uri="{FF2B5EF4-FFF2-40B4-BE49-F238E27FC236}">
                    <a16:creationId xmlns:a16="http://schemas.microsoft.com/office/drawing/2014/main" id="{78301758-4C8D-374C-AED5-EEDBCD5B22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91497" name="Group 185">
              <a:extLst>
                <a:ext uri="{FF2B5EF4-FFF2-40B4-BE49-F238E27FC236}">
                  <a16:creationId xmlns:a16="http://schemas.microsoft.com/office/drawing/2014/main" id="{C31F89F3-9139-A648-9C3A-9E932BEE02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907202" cy="1330322"/>
              <a:chOff x="1123451" y="698500"/>
              <a:chExt cx="1907202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797" y="1246513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00" y="145766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63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73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32" name="TextBox 472">
                <a:extLst>
                  <a:ext uri="{FF2B5EF4-FFF2-40B4-BE49-F238E27FC236}">
                    <a16:creationId xmlns:a16="http://schemas.microsoft.com/office/drawing/2014/main" id="{DC4B9B85-CE67-6649-88A8-2C56C74519E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533" name="TextBox 191">
                <a:extLst>
                  <a:ext uri="{FF2B5EF4-FFF2-40B4-BE49-F238E27FC236}">
                    <a16:creationId xmlns:a16="http://schemas.microsoft.com/office/drawing/2014/main" id="{C36F597E-5314-864B-9243-FA9BCFD785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182986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35" name="TextBox 193">
                <a:extLst>
                  <a:ext uri="{FF2B5EF4-FFF2-40B4-BE49-F238E27FC236}">
                    <a16:creationId xmlns:a16="http://schemas.microsoft.com/office/drawing/2014/main" id="{0875639E-4433-C247-BCB2-6497F844D32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38780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37" name="TextBox 195">
                <a:extLst>
                  <a:ext uri="{FF2B5EF4-FFF2-40B4-BE49-F238E27FC236}">
                    <a16:creationId xmlns:a16="http://schemas.microsoft.com/office/drawing/2014/main" id="{9AA9C57C-2B5F-824B-88F1-A16BCF98C0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57" y="159421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39" name="TextBox 197">
                <a:extLst>
                  <a:ext uri="{FF2B5EF4-FFF2-40B4-BE49-F238E27FC236}">
                    <a16:creationId xmlns:a16="http://schemas.microsoft.com/office/drawing/2014/main" id="{14121D85-E3C1-AF48-88CE-900F1D3611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81173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41" name="TextBox 199">
                <a:extLst>
                  <a:ext uri="{FF2B5EF4-FFF2-40B4-BE49-F238E27FC236}">
                    <a16:creationId xmlns:a16="http://schemas.microsoft.com/office/drawing/2014/main" id="{672FFA5D-BDBA-3844-A397-E8083F2BCF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91498" name="Group 200">
              <a:extLst>
                <a:ext uri="{FF2B5EF4-FFF2-40B4-BE49-F238E27FC236}">
                  <a16:creationId xmlns:a16="http://schemas.microsoft.com/office/drawing/2014/main" id="{E7D37759-F66A-3C45-93FA-2B7EFF0D03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907203" cy="1330322"/>
              <a:chOff x="1123451" y="698500"/>
              <a:chExt cx="1907203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9023" y="1246151"/>
                <a:ext cx="1097130" cy="46835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39" y="145730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0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12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18" name="TextBox 472">
                <a:extLst>
                  <a:ext uri="{FF2B5EF4-FFF2-40B4-BE49-F238E27FC236}">
                    <a16:creationId xmlns:a16="http://schemas.microsoft.com/office/drawing/2014/main" id="{FA969D5C-E9AB-0C47-ABE6-63399C3ABB6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519" name="TextBox 206">
                <a:extLst>
                  <a:ext uri="{FF2B5EF4-FFF2-40B4-BE49-F238E27FC236}">
                    <a16:creationId xmlns:a16="http://schemas.microsoft.com/office/drawing/2014/main" id="{D7315B8F-7C8D-A445-856A-E355F88E82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182624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21" name="TextBox 208">
                <a:extLst>
                  <a:ext uri="{FF2B5EF4-FFF2-40B4-BE49-F238E27FC236}">
                    <a16:creationId xmlns:a16="http://schemas.microsoft.com/office/drawing/2014/main" id="{5DCDD603-38CC-8F49-9FDF-79EE2A4E96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38744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23" name="TextBox 210">
                <a:extLst>
                  <a:ext uri="{FF2B5EF4-FFF2-40B4-BE49-F238E27FC236}">
                    <a16:creationId xmlns:a16="http://schemas.microsoft.com/office/drawing/2014/main" id="{7E205DBD-DEC7-CC4F-B243-FA7858FE6D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96" y="159385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25" name="TextBox 212">
                <a:extLst>
                  <a:ext uri="{FF2B5EF4-FFF2-40B4-BE49-F238E27FC236}">
                    <a16:creationId xmlns:a16="http://schemas.microsoft.com/office/drawing/2014/main" id="{D25510D9-6915-F84C-AD48-2E2CE9D38B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81137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27" name="TextBox 214">
                <a:extLst>
                  <a:ext uri="{FF2B5EF4-FFF2-40B4-BE49-F238E27FC236}">
                    <a16:creationId xmlns:a16="http://schemas.microsoft.com/office/drawing/2014/main" id="{9DB30B6B-D5DA-9F46-BBB6-F2A00D3A91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1499" name="Group 215">
              <a:extLst>
                <a:ext uri="{FF2B5EF4-FFF2-40B4-BE49-F238E27FC236}">
                  <a16:creationId xmlns:a16="http://schemas.microsoft.com/office/drawing/2014/main" id="{1A2232AC-B8FB-8D41-B355-A65F070132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2005172" cy="1330322"/>
              <a:chOff x="1123451" y="698500"/>
              <a:chExt cx="2005172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98" y="1245289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407" y="145723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71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81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04" name="TextBox 472">
                <a:extLst>
                  <a:ext uri="{FF2B5EF4-FFF2-40B4-BE49-F238E27FC236}">
                    <a16:creationId xmlns:a16="http://schemas.microsoft.com/office/drawing/2014/main" id="{460D4991-3EB0-6045-B97D-D87AF97E0C8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1505" name="TextBox 221">
                <a:extLst>
                  <a:ext uri="{FF2B5EF4-FFF2-40B4-BE49-F238E27FC236}">
                    <a16:creationId xmlns:a16="http://schemas.microsoft.com/office/drawing/2014/main" id="{B8A7032C-6F31-154B-976C-3ED94B0358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182556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07" name="TextBox 223">
                <a:extLst>
                  <a:ext uri="{FF2B5EF4-FFF2-40B4-BE49-F238E27FC236}">
                    <a16:creationId xmlns:a16="http://schemas.microsoft.com/office/drawing/2014/main" id="{CD2998B6-1143-D045-987A-B11AC5B2A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38737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09" name="TextBox 225">
                <a:extLst>
                  <a:ext uri="{FF2B5EF4-FFF2-40B4-BE49-F238E27FC236}">
                    <a16:creationId xmlns:a16="http://schemas.microsoft.com/office/drawing/2014/main" id="{A12DB158-8478-1342-93E8-8E3F324D3D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65" y="159378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11" name="TextBox 227">
                <a:extLst>
                  <a:ext uri="{FF2B5EF4-FFF2-40B4-BE49-F238E27FC236}">
                    <a16:creationId xmlns:a16="http://schemas.microsoft.com/office/drawing/2014/main" id="{AEDB8FAB-F0F6-844A-9F5A-9670D4A575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81130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1513" name="TextBox 229">
                <a:extLst>
                  <a:ext uri="{FF2B5EF4-FFF2-40B4-BE49-F238E27FC236}">
                    <a16:creationId xmlns:a16="http://schemas.microsoft.com/office/drawing/2014/main" id="{69E70D58-695C-0848-B5DD-27476D1816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</p:grpSp>
      <p:sp>
        <p:nvSpPr>
          <p:cNvPr id="123" name="Rectangle 122">
            <a:extLst>
              <a:ext uri="{FF2B5EF4-FFF2-40B4-BE49-F238E27FC236}">
                <a16:creationId xmlns:a16="http://schemas.microsoft.com/office/drawing/2014/main" id="{A72BF8C1-220C-6C41-B0C9-D3E3869DDE4A}"/>
              </a:ext>
            </a:extLst>
          </p:cNvPr>
          <p:cNvSpPr/>
          <p:nvPr/>
        </p:nvSpPr>
        <p:spPr>
          <a:xfrm rot="19320000">
            <a:off x="1539876" y="3506789"/>
            <a:ext cx="9420225" cy="276225"/>
          </a:xfrm>
          <a:prstGeom prst="rect">
            <a:avLst/>
          </a:prstGeom>
          <a:solidFill>
            <a:srgbClr val="FF0000">
              <a:alpha val="21000"/>
            </a:srgb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91491" name="TextBox 123">
            <a:extLst>
              <a:ext uri="{FF2B5EF4-FFF2-40B4-BE49-F238E27FC236}">
                <a16:creationId xmlns:a16="http://schemas.microsoft.com/office/drawing/2014/main" id="{95FA55B6-2F6B-524D-AEE0-5C1D3E529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70600" y="4892676"/>
            <a:ext cx="284003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These 8 lines form the output bus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for Port_1 of the register file.</a:t>
            </a:r>
          </a:p>
        </p:txBody>
      </p:sp>
    </p:spTree>
  </p:cSld>
  <p:clrMapOvr>
    <a:masterClrMapping/>
  </p:clrMapOvr>
  <p:transition/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13" name="Group 4">
            <a:extLst>
              <a:ext uri="{FF2B5EF4-FFF2-40B4-BE49-F238E27FC236}">
                <a16:creationId xmlns:a16="http://schemas.microsoft.com/office/drawing/2014/main" id="{5D502DD1-831D-3D44-9A90-B74BB0EE1DED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61438" cy="6750050"/>
            <a:chOff x="202509" y="72679"/>
            <a:chExt cx="8962138" cy="6751080"/>
          </a:xfrm>
        </p:grpSpPr>
        <p:grpSp>
          <p:nvGrpSpPr>
            <p:cNvPr id="192514" name="Group 1">
              <a:extLst>
                <a:ext uri="{FF2B5EF4-FFF2-40B4-BE49-F238E27FC236}">
                  <a16:creationId xmlns:a16="http://schemas.microsoft.com/office/drawing/2014/main" id="{804DABEE-D224-A349-8002-3353EBBE51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903678" cy="1330322"/>
              <a:chOff x="1123451" y="698500"/>
              <a:chExt cx="1903678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14" y="1245495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997" y="1457441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28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297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30" name="TextBox 472">
                <a:extLst>
                  <a:ext uri="{FF2B5EF4-FFF2-40B4-BE49-F238E27FC236}">
                    <a16:creationId xmlns:a16="http://schemas.microsoft.com/office/drawing/2014/main" id="{8A23D170-AACB-554B-A3A6-3D0B410A927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631" name="TextBox 2">
                <a:extLst>
                  <a:ext uri="{FF2B5EF4-FFF2-40B4-BE49-F238E27FC236}">
                    <a16:creationId xmlns:a16="http://schemas.microsoft.com/office/drawing/2014/main" id="{73BA041D-F714-2545-8B7B-CE2AFD6476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182762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33" name="TextBox 163">
                <a:extLst>
                  <a:ext uri="{FF2B5EF4-FFF2-40B4-BE49-F238E27FC236}">
                    <a16:creationId xmlns:a16="http://schemas.microsoft.com/office/drawing/2014/main" id="{362532AF-27A1-6441-B4E8-A66977A91A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38758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35" name="TextBox 165">
                <a:extLst>
                  <a:ext uri="{FF2B5EF4-FFF2-40B4-BE49-F238E27FC236}">
                    <a16:creationId xmlns:a16="http://schemas.microsoft.com/office/drawing/2014/main" id="{446076BE-1519-FC41-99AA-AED9D5463E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381" y="1593987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37" name="TextBox 167">
                <a:extLst>
                  <a:ext uri="{FF2B5EF4-FFF2-40B4-BE49-F238E27FC236}">
                    <a16:creationId xmlns:a16="http://schemas.microsoft.com/office/drawing/2014/main" id="{408F5F8C-C588-644A-8486-39AA8369C0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81150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39" name="TextBox 169">
                <a:extLst>
                  <a:ext uri="{FF2B5EF4-FFF2-40B4-BE49-F238E27FC236}">
                    <a16:creationId xmlns:a16="http://schemas.microsoft.com/office/drawing/2014/main" id="{CACA8E1A-4E53-ED4C-A40C-ED31489C69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92515" name="Group 64">
              <a:extLst>
                <a:ext uri="{FF2B5EF4-FFF2-40B4-BE49-F238E27FC236}">
                  <a16:creationId xmlns:a16="http://schemas.microsoft.com/office/drawing/2014/main" id="{59E28F69-960A-164E-A369-D709B7C0AC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75104" cy="1330322"/>
              <a:chOff x="1123451" y="698500"/>
              <a:chExt cx="1875104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429" y="1245318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138" y="145726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903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913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16" name="TextBox 472">
                <a:extLst>
                  <a:ext uri="{FF2B5EF4-FFF2-40B4-BE49-F238E27FC236}">
                    <a16:creationId xmlns:a16="http://schemas.microsoft.com/office/drawing/2014/main" id="{395D29A4-F3D7-0749-89F3-6EA9DCD4D1D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617" name="TextBox 70">
                <a:extLst>
                  <a:ext uri="{FF2B5EF4-FFF2-40B4-BE49-F238E27FC236}">
                    <a16:creationId xmlns:a16="http://schemas.microsoft.com/office/drawing/2014/main" id="{FDA6339E-16FF-8F44-A460-239EAA1BD0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18258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19" name="TextBox 72">
                <a:extLst>
                  <a:ext uri="{FF2B5EF4-FFF2-40B4-BE49-F238E27FC236}">
                    <a16:creationId xmlns:a16="http://schemas.microsoft.com/office/drawing/2014/main" id="{00E6DB16-6F84-C54E-B38A-7F9EE890A6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38740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21" name="TextBox 74">
                <a:extLst>
                  <a:ext uri="{FF2B5EF4-FFF2-40B4-BE49-F238E27FC236}">
                    <a16:creationId xmlns:a16="http://schemas.microsoft.com/office/drawing/2014/main" id="{1A72FCA4-2724-0F42-BE30-B5EEEAA41D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97" y="159381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23" name="TextBox 76">
                <a:extLst>
                  <a:ext uri="{FF2B5EF4-FFF2-40B4-BE49-F238E27FC236}">
                    <a16:creationId xmlns:a16="http://schemas.microsoft.com/office/drawing/2014/main" id="{FA17F03B-78A1-2548-9486-FC0FE927E4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81133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25" name="TextBox 78">
                <a:extLst>
                  <a:ext uri="{FF2B5EF4-FFF2-40B4-BE49-F238E27FC236}">
                    <a16:creationId xmlns:a16="http://schemas.microsoft.com/office/drawing/2014/main" id="{382A68A8-60EA-3048-BC84-AE8B723097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92516" name="Group 79">
              <a:extLst>
                <a:ext uri="{FF2B5EF4-FFF2-40B4-BE49-F238E27FC236}">
                  <a16:creationId xmlns:a16="http://schemas.microsoft.com/office/drawing/2014/main" id="{A40974AF-6ABC-E44F-9E72-A639A723FC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99038" cy="1330322"/>
              <a:chOff x="1123451" y="698500"/>
              <a:chExt cx="1899038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370" y="124514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079" y="145709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843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853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02" name="TextBox 472">
                <a:extLst>
                  <a:ext uri="{FF2B5EF4-FFF2-40B4-BE49-F238E27FC236}">
                    <a16:creationId xmlns:a16="http://schemas.microsoft.com/office/drawing/2014/main" id="{6B21FE00-E61C-2345-BC53-34B76410B44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603" name="TextBox 85">
                <a:extLst>
                  <a:ext uri="{FF2B5EF4-FFF2-40B4-BE49-F238E27FC236}">
                    <a16:creationId xmlns:a16="http://schemas.microsoft.com/office/drawing/2014/main" id="{D1A87286-24C6-B141-A02A-1C7C0EC70C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18241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05" name="TextBox 87">
                <a:extLst>
                  <a:ext uri="{FF2B5EF4-FFF2-40B4-BE49-F238E27FC236}">
                    <a16:creationId xmlns:a16="http://schemas.microsoft.com/office/drawing/2014/main" id="{FF3F334A-AB46-0447-B6F7-CE4717AE41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38723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07" name="TextBox 89">
                <a:extLst>
                  <a:ext uri="{FF2B5EF4-FFF2-40B4-BE49-F238E27FC236}">
                    <a16:creationId xmlns:a16="http://schemas.microsoft.com/office/drawing/2014/main" id="{118E55FA-0C67-9D47-977E-FBBC3146DF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37" y="159363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09" name="TextBox 91">
                <a:extLst>
                  <a:ext uri="{FF2B5EF4-FFF2-40B4-BE49-F238E27FC236}">
                    <a16:creationId xmlns:a16="http://schemas.microsoft.com/office/drawing/2014/main" id="{5658343C-B980-A144-89F7-95FD181FAC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81115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11" name="TextBox 93">
                <a:extLst>
                  <a:ext uri="{FF2B5EF4-FFF2-40B4-BE49-F238E27FC236}">
                    <a16:creationId xmlns:a16="http://schemas.microsoft.com/office/drawing/2014/main" id="{042C7BFC-2954-5047-A054-3A6415BF34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92517" name="Group 94">
              <a:extLst>
                <a:ext uri="{FF2B5EF4-FFF2-40B4-BE49-F238E27FC236}">
                  <a16:creationId xmlns:a16="http://schemas.microsoft.com/office/drawing/2014/main" id="{67034974-CB14-0049-AC0F-7A28624326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903121" cy="1330322"/>
              <a:chOff x="1123451" y="698500"/>
              <a:chExt cx="1903121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963" y="124590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73" y="145785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436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26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88" name="TextBox 472">
                <a:extLst>
                  <a:ext uri="{FF2B5EF4-FFF2-40B4-BE49-F238E27FC236}">
                    <a16:creationId xmlns:a16="http://schemas.microsoft.com/office/drawing/2014/main" id="{0E1FEDAC-1DAA-614B-B73D-EE6DA62F59D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589" name="TextBox 100">
                <a:extLst>
                  <a:ext uri="{FF2B5EF4-FFF2-40B4-BE49-F238E27FC236}">
                    <a16:creationId xmlns:a16="http://schemas.microsoft.com/office/drawing/2014/main" id="{91F519C8-911A-2244-8313-4BEAC87BE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18317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91" name="TextBox 102">
                <a:extLst>
                  <a:ext uri="{FF2B5EF4-FFF2-40B4-BE49-F238E27FC236}">
                    <a16:creationId xmlns:a16="http://schemas.microsoft.com/office/drawing/2014/main" id="{75B28FE2-CBEC-BA45-9CEB-6D74CDB663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38799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93" name="TextBox 104">
                <a:extLst>
                  <a:ext uri="{FF2B5EF4-FFF2-40B4-BE49-F238E27FC236}">
                    <a16:creationId xmlns:a16="http://schemas.microsoft.com/office/drawing/2014/main" id="{F5E93223-5BE3-1740-9519-08F9456945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30" y="159439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95" name="TextBox 106">
                <a:extLst>
                  <a:ext uri="{FF2B5EF4-FFF2-40B4-BE49-F238E27FC236}">
                    <a16:creationId xmlns:a16="http://schemas.microsoft.com/office/drawing/2014/main" id="{E0B73D4B-F3C0-3448-93F4-B0ADB09426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81191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97" name="TextBox 156">
                <a:extLst>
                  <a:ext uri="{FF2B5EF4-FFF2-40B4-BE49-F238E27FC236}">
                    <a16:creationId xmlns:a16="http://schemas.microsoft.com/office/drawing/2014/main" id="{5C06B349-8DD2-174C-8DCE-CAE630BD82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92518" name="Group 170">
              <a:extLst>
                <a:ext uri="{FF2B5EF4-FFF2-40B4-BE49-F238E27FC236}">
                  <a16:creationId xmlns:a16="http://schemas.microsoft.com/office/drawing/2014/main" id="{BCC583C5-60ED-1E4E-BEC8-7AFB3A00E6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99039" cy="1330322"/>
              <a:chOff x="1123451" y="698500"/>
              <a:chExt cx="1899039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38" y="1246501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752" y="1457653"/>
                <a:ext cx="45882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104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527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74" name="TextBox 472">
                <a:extLst>
                  <a:ext uri="{FF2B5EF4-FFF2-40B4-BE49-F238E27FC236}">
                    <a16:creationId xmlns:a16="http://schemas.microsoft.com/office/drawing/2014/main" id="{4EE1EF3C-28E7-0B4A-83F7-06DB789D803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575" name="TextBox 176">
                <a:extLst>
                  <a:ext uri="{FF2B5EF4-FFF2-40B4-BE49-F238E27FC236}">
                    <a16:creationId xmlns:a16="http://schemas.microsoft.com/office/drawing/2014/main" id="{BC27D94A-286C-ED4C-8725-9A3F7673A7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18297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77" name="TextBox 178">
                <a:extLst>
                  <a:ext uri="{FF2B5EF4-FFF2-40B4-BE49-F238E27FC236}">
                    <a16:creationId xmlns:a16="http://schemas.microsoft.com/office/drawing/2014/main" id="{49FBBC33-41A9-A04D-AF64-87B5789803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38779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79" name="TextBox 180">
                <a:extLst>
                  <a:ext uri="{FF2B5EF4-FFF2-40B4-BE49-F238E27FC236}">
                    <a16:creationId xmlns:a16="http://schemas.microsoft.com/office/drawing/2014/main" id="{598C5C8C-663C-3C4F-8734-E4419FEB7D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611" y="1594199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81" name="TextBox 182">
                <a:extLst>
                  <a:ext uri="{FF2B5EF4-FFF2-40B4-BE49-F238E27FC236}">
                    <a16:creationId xmlns:a16="http://schemas.microsoft.com/office/drawing/2014/main" id="{20197739-EE11-254D-A577-D357557B00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81172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83" name="TextBox 184">
                <a:extLst>
                  <a:ext uri="{FF2B5EF4-FFF2-40B4-BE49-F238E27FC236}">
                    <a16:creationId xmlns:a16="http://schemas.microsoft.com/office/drawing/2014/main" id="{478D56C2-DC00-3047-B516-E9B93C97D6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92519" name="Group 185">
              <a:extLst>
                <a:ext uri="{FF2B5EF4-FFF2-40B4-BE49-F238E27FC236}">
                  <a16:creationId xmlns:a16="http://schemas.microsoft.com/office/drawing/2014/main" id="{51758271-6F6E-BC40-A8C3-610A9A53D8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907202" cy="1330322"/>
              <a:chOff x="1123451" y="698500"/>
              <a:chExt cx="1907202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797" y="1246513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00" y="145766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63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73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60" name="TextBox 472">
                <a:extLst>
                  <a:ext uri="{FF2B5EF4-FFF2-40B4-BE49-F238E27FC236}">
                    <a16:creationId xmlns:a16="http://schemas.microsoft.com/office/drawing/2014/main" id="{4257A7B4-4B8A-8147-A328-1637CD75A5E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561" name="TextBox 191">
                <a:extLst>
                  <a:ext uri="{FF2B5EF4-FFF2-40B4-BE49-F238E27FC236}">
                    <a16:creationId xmlns:a16="http://schemas.microsoft.com/office/drawing/2014/main" id="{0D23D795-3ED6-2B4D-B83A-FC13A66B7F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182986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63" name="TextBox 193">
                <a:extLst>
                  <a:ext uri="{FF2B5EF4-FFF2-40B4-BE49-F238E27FC236}">
                    <a16:creationId xmlns:a16="http://schemas.microsoft.com/office/drawing/2014/main" id="{8FA08C44-3339-B944-A545-18D6A1C2A5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38780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65" name="TextBox 195">
                <a:extLst>
                  <a:ext uri="{FF2B5EF4-FFF2-40B4-BE49-F238E27FC236}">
                    <a16:creationId xmlns:a16="http://schemas.microsoft.com/office/drawing/2014/main" id="{2DC1EA89-1075-414E-AD2B-C8C8634003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57" y="159421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67" name="TextBox 197">
                <a:extLst>
                  <a:ext uri="{FF2B5EF4-FFF2-40B4-BE49-F238E27FC236}">
                    <a16:creationId xmlns:a16="http://schemas.microsoft.com/office/drawing/2014/main" id="{E8C1941E-D5EE-5545-BB29-4DD80FAC5CD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81173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69" name="TextBox 199">
                <a:extLst>
                  <a:ext uri="{FF2B5EF4-FFF2-40B4-BE49-F238E27FC236}">
                    <a16:creationId xmlns:a16="http://schemas.microsoft.com/office/drawing/2014/main" id="{14AD8CD4-70C1-914D-B1E6-1B9E4E8ED4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92520" name="Group 200">
              <a:extLst>
                <a:ext uri="{FF2B5EF4-FFF2-40B4-BE49-F238E27FC236}">
                  <a16:creationId xmlns:a16="http://schemas.microsoft.com/office/drawing/2014/main" id="{92C0A964-573B-954B-9A4F-91CA321447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907203" cy="1330322"/>
              <a:chOff x="1123451" y="698500"/>
              <a:chExt cx="1907203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9023" y="1246151"/>
                <a:ext cx="1097130" cy="46835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39" y="145730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0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12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46" name="TextBox 472">
                <a:extLst>
                  <a:ext uri="{FF2B5EF4-FFF2-40B4-BE49-F238E27FC236}">
                    <a16:creationId xmlns:a16="http://schemas.microsoft.com/office/drawing/2014/main" id="{2AD04C61-92A3-F243-AA92-FD1EF10BA0C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547" name="TextBox 206">
                <a:extLst>
                  <a:ext uri="{FF2B5EF4-FFF2-40B4-BE49-F238E27FC236}">
                    <a16:creationId xmlns:a16="http://schemas.microsoft.com/office/drawing/2014/main" id="{1EB759A0-2157-8043-AC5C-89166671CE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182624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49" name="TextBox 208">
                <a:extLst>
                  <a:ext uri="{FF2B5EF4-FFF2-40B4-BE49-F238E27FC236}">
                    <a16:creationId xmlns:a16="http://schemas.microsoft.com/office/drawing/2014/main" id="{EF74618A-88E1-F840-AFE8-3360BC6993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38744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51" name="TextBox 210">
                <a:extLst>
                  <a:ext uri="{FF2B5EF4-FFF2-40B4-BE49-F238E27FC236}">
                    <a16:creationId xmlns:a16="http://schemas.microsoft.com/office/drawing/2014/main" id="{963192BE-E8BA-D048-BBB1-EF3E4229BF1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96" y="159385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53" name="TextBox 212">
                <a:extLst>
                  <a:ext uri="{FF2B5EF4-FFF2-40B4-BE49-F238E27FC236}">
                    <a16:creationId xmlns:a16="http://schemas.microsoft.com/office/drawing/2014/main" id="{AF9A8639-7C49-574A-8E1E-B100960E539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81137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55" name="TextBox 214">
                <a:extLst>
                  <a:ext uri="{FF2B5EF4-FFF2-40B4-BE49-F238E27FC236}">
                    <a16:creationId xmlns:a16="http://schemas.microsoft.com/office/drawing/2014/main" id="{D184AA4C-D2C4-E949-BBAA-57099C688F0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2521" name="Group 215">
              <a:extLst>
                <a:ext uri="{FF2B5EF4-FFF2-40B4-BE49-F238E27FC236}">
                  <a16:creationId xmlns:a16="http://schemas.microsoft.com/office/drawing/2014/main" id="{2667F7F3-FA8E-0B4E-B49F-AB8B6E5D2D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2005172" cy="1330322"/>
              <a:chOff x="1123451" y="698500"/>
              <a:chExt cx="2005172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98" y="1245289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407" y="145723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71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81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32" name="TextBox 472">
                <a:extLst>
                  <a:ext uri="{FF2B5EF4-FFF2-40B4-BE49-F238E27FC236}">
                    <a16:creationId xmlns:a16="http://schemas.microsoft.com/office/drawing/2014/main" id="{CD0A1C31-52F6-9B4B-BFE2-FA43607F63C7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2533" name="TextBox 221">
                <a:extLst>
                  <a:ext uri="{FF2B5EF4-FFF2-40B4-BE49-F238E27FC236}">
                    <a16:creationId xmlns:a16="http://schemas.microsoft.com/office/drawing/2014/main" id="{6E2EDCC8-6747-A743-AB21-2D536305E1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182556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35" name="TextBox 223">
                <a:extLst>
                  <a:ext uri="{FF2B5EF4-FFF2-40B4-BE49-F238E27FC236}">
                    <a16:creationId xmlns:a16="http://schemas.microsoft.com/office/drawing/2014/main" id="{E80F4CCE-AC25-404C-9C28-8E37CA8645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38737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37" name="TextBox 225">
                <a:extLst>
                  <a:ext uri="{FF2B5EF4-FFF2-40B4-BE49-F238E27FC236}">
                    <a16:creationId xmlns:a16="http://schemas.microsoft.com/office/drawing/2014/main" id="{B888BF9E-0DDB-E647-BF11-3BA84D7337E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65" y="159378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39" name="TextBox 227">
                <a:extLst>
                  <a:ext uri="{FF2B5EF4-FFF2-40B4-BE49-F238E27FC236}">
                    <a16:creationId xmlns:a16="http://schemas.microsoft.com/office/drawing/2014/main" id="{63E0666C-A8BD-574E-921C-F826BB0986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81130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541" name="TextBox 229">
                <a:extLst>
                  <a:ext uri="{FF2B5EF4-FFF2-40B4-BE49-F238E27FC236}">
                    <a16:creationId xmlns:a16="http://schemas.microsoft.com/office/drawing/2014/main" id="{AC6D87D0-C24E-814E-9D8E-2A2452CB3D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12620B3-9EDB-A944-A8FC-F986CE8D82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6466" y="77443"/>
              <a:ext cx="7071277" cy="5447543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0DF301A1-096F-AE4E-8E3B-AF1DFFD3E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8239" y="83794"/>
              <a:ext cx="7071277" cy="5445956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AB78BCFD-A4EB-414B-9A8D-96F39A4499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20461" y="1277776"/>
              <a:ext cx="1587" cy="2930972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43D16DF-AA5D-6B49-B0AF-EBDCA6CEF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34770" y="1285714"/>
              <a:ext cx="0" cy="2951613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526" name="TextBox 8">
              <a:extLst>
                <a:ext uri="{FF2B5EF4-FFF2-40B4-BE49-F238E27FC236}">
                  <a16:creationId xmlns:a16="http://schemas.microsoft.com/office/drawing/2014/main" id="{FCB7E5A1-5314-7B49-8770-1A20CA721C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159" y="1220627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6</a:t>
              </a:r>
            </a:p>
          </p:txBody>
        </p:sp>
        <p:sp>
          <p:nvSpPr>
            <p:cNvPr id="192527" name="TextBox 130">
              <a:extLst>
                <a:ext uri="{FF2B5EF4-FFF2-40B4-BE49-F238E27FC236}">
                  <a16:creationId xmlns:a16="http://schemas.microsoft.com/office/drawing/2014/main" id="{456E472D-49D3-8248-BC34-3AC20A8E4A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528" y="1225793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</a:p>
          </p:txBody>
        </p:sp>
      </p:grpSp>
    </p:spTree>
  </p:cSld>
  <p:clrMapOvr>
    <a:masterClrMapping/>
  </p:clrMapOvr>
  <p:transition/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3537" name="Group 4">
            <a:extLst>
              <a:ext uri="{FF2B5EF4-FFF2-40B4-BE49-F238E27FC236}">
                <a16:creationId xmlns:a16="http://schemas.microsoft.com/office/drawing/2014/main" id="{18E0644A-BD2D-F844-AD1E-C3BFED17F45B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61438" cy="6750050"/>
            <a:chOff x="202509" y="72679"/>
            <a:chExt cx="8962138" cy="6751080"/>
          </a:xfrm>
        </p:grpSpPr>
        <p:grpSp>
          <p:nvGrpSpPr>
            <p:cNvPr id="193547" name="Group 1">
              <a:extLst>
                <a:ext uri="{FF2B5EF4-FFF2-40B4-BE49-F238E27FC236}">
                  <a16:creationId xmlns:a16="http://schemas.microsoft.com/office/drawing/2014/main" id="{C89EE83E-13F6-244A-BAB6-4EEAFBA110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903678" cy="1330322"/>
              <a:chOff x="1123451" y="698500"/>
              <a:chExt cx="1903678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14" y="1245495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997" y="1457441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28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297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63" name="TextBox 472">
                <a:extLst>
                  <a:ext uri="{FF2B5EF4-FFF2-40B4-BE49-F238E27FC236}">
                    <a16:creationId xmlns:a16="http://schemas.microsoft.com/office/drawing/2014/main" id="{3EB65AF3-063B-8F49-9E72-40589C85768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664" name="TextBox 2">
                <a:extLst>
                  <a:ext uri="{FF2B5EF4-FFF2-40B4-BE49-F238E27FC236}">
                    <a16:creationId xmlns:a16="http://schemas.microsoft.com/office/drawing/2014/main" id="{71FA0A88-ECD6-A343-930A-7AC304DDFC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182762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66" name="TextBox 163">
                <a:extLst>
                  <a:ext uri="{FF2B5EF4-FFF2-40B4-BE49-F238E27FC236}">
                    <a16:creationId xmlns:a16="http://schemas.microsoft.com/office/drawing/2014/main" id="{B67C2585-BAEE-CF45-8160-9185079D3C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38758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68" name="TextBox 165">
                <a:extLst>
                  <a:ext uri="{FF2B5EF4-FFF2-40B4-BE49-F238E27FC236}">
                    <a16:creationId xmlns:a16="http://schemas.microsoft.com/office/drawing/2014/main" id="{213F4122-0B2A-3D45-8F15-6FBEC8B5C0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381" y="1593987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70" name="TextBox 167">
                <a:extLst>
                  <a:ext uri="{FF2B5EF4-FFF2-40B4-BE49-F238E27FC236}">
                    <a16:creationId xmlns:a16="http://schemas.microsoft.com/office/drawing/2014/main" id="{30ABC158-FD3E-8946-A613-4AE1CCC2DA1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81150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72" name="TextBox 169">
                <a:extLst>
                  <a:ext uri="{FF2B5EF4-FFF2-40B4-BE49-F238E27FC236}">
                    <a16:creationId xmlns:a16="http://schemas.microsoft.com/office/drawing/2014/main" id="{856B0B39-6D00-224C-9142-86859CC1F3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93548" name="Group 64">
              <a:extLst>
                <a:ext uri="{FF2B5EF4-FFF2-40B4-BE49-F238E27FC236}">
                  <a16:creationId xmlns:a16="http://schemas.microsoft.com/office/drawing/2014/main" id="{0AD23FF5-E1DC-214F-8F63-7B24A68E16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75104" cy="1330322"/>
              <a:chOff x="1123451" y="698500"/>
              <a:chExt cx="1875104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429" y="1245318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138" y="145726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903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913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49" name="TextBox 472">
                <a:extLst>
                  <a:ext uri="{FF2B5EF4-FFF2-40B4-BE49-F238E27FC236}">
                    <a16:creationId xmlns:a16="http://schemas.microsoft.com/office/drawing/2014/main" id="{E9BE04DD-C48A-5245-9681-7DC5BFC3982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650" name="TextBox 70">
                <a:extLst>
                  <a:ext uri="{FF2B5EF4-FFF2-40B4-BE49-F238E27FC236}">
                    <a16:creationId xmlns:a16="http://schemas.microsoft.com/office/drawing/2014/main" id="{E3FB8F9F-E1E1-4E4E-ACBB-5BBC1E67F7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18258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52" name="TextBox 72">
                <a:extLst>
                  <a:ext uri="{FF2B5EF4-FFF2-40B4-BE49-F238E27FC236}">
                    <a16:creationId xmlns:a16="http://schemas.microsoft.com/office/drawing/2014/main" id="{E5A92F50-E8D6-2944-98D3-CE61B9C504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38740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54" name="TextBox 74">
                <a:extLst>
                  <a:ext uri="{FF2B5EF4-FFF2-40B4-BE49-F238E27FC236}">
                    <a16:creationId xmlns:a16="http://schemas.microsoft.com/office/drawing/2014/main" id="{378959E7-5717-2248-8BC9-82507E9FD3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97" y="159381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56" name="TextBox 76">
                <a:extLst>
                  <a:ext uri="{FF2B5EF4-FFF2-40B4-BE49-F238E27FC236}">
                    <a16:creationId xmlns:a16="http://schemas.microsoft.com/office/drawing/2014/main" id="{AA655B18-7273-CF43-B33F-F4EE5170C1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81133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58" name="TextBox 78">
                <a:extLst>
                  <a:ext uri="{FF2B5EF4-FFF2-40B4-BE49-F238E27FC236}">
                    <a16:creationId xmlns:a16="http://schemas.microsoft.com/office/drawing/2014/main" id="{F82DA6CC-9194-1942-A41F-5A2ED6C21C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93549" name="Group 79">
              <a:extLst>
                <a:ext uri="{FF2B5EF4-FFF2-40B4-BE49-F238E27FC236}">
                  <a16:creationId xmlns:a16="http://schemas.microsoft.com/office/drawing/2014/main" id="{9D7AB191-D622-1445-975F-E1FD894AA70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99038" cy="1330322"/>
              <a:chOff x="1123451" y="698500"/>
              <a:chExt cx="1899038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370" y="124514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079" y="145709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843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853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35" name="TextBox 472">
                <a:extLst>
                  <a:ext uri="{FF2B5EF4-FFF2-40B4-BE49-F238E27FC236}">
                    <a16:creationId xmlns:a16="http://schemas.microsoft.com/office/drawing/2014/main" id="{B5F8FEB5-CA6A-7546-AAA1-2BB8BCE59F1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636" name="TextBox 85">
                <a:extLst>
                  <a:ext uri="{FF2B5EF4-FFF2-40B4-BE49-F238E27FC236}">
                    <a16:creationId xmlns:a16="http://schemas.microsoft.com/office/drawing/2014/main" id="{5499B7D1-B203-E444-95D8-85EBAE2D5A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18241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38" name="TextBox 87">
                <a:extLst>
                  <a:ext uri="{FF2B5EF4-FFF2-40B4-BE49-F238E27FC236}">
                    <a16:creationId xmlns:a16="http://schemas.microsoft.com/office/drawing/2014/main" id="{59621D3E-DE36-8E48-9AC8-D3D9BCF516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38723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40" name="TextBox 89">
                <a:extLst>
                  <a:ext uri="{FF2B5EF4-FFF2-40B4-BE49-F238E27FC236}">
                    <a16:creationId xmlns:a16="http://schemas.microsoft.com/office/drawing/2014/main" id="{73ADA27C-137D-A244-986F-D93717DDFA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37" y="159363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42" name="TextBox 91">
                <a:extLst>
                  <a:ext uri="{FF2B5EF4-FFF2-40B4-BE49-F238E27FC236}">
                    <a16:creationId xmlns:a16="http://schemas.microsoft.com/office/drawing/2014/main" id="{A2E78757-FD46-524E-A1EF-AFDF37C835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81115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44" name="TextBox 93">
                <a:extLst>
                  <a:ext uri="{FF2B5EF4-FFF2-40B4-BE49-F238E27FC236}">
                    <a16:creationId xmlns:a16="http://schemas.microsoft.com/office/drawing/2014/main" id="{021681EE-7C8F-AC47-9915-BE990E6121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93550" name="Group 94">
              <a:extLst>
                <a:ext uri="{FF2B5EF4-FFF2-40B4-BE49-F238E27FC236}">
                  <a16:creationId xmlns:a16="http://schemas.microsoft.com/office/drawing/2014/main" id="{28984DD0-FE9A-AB4A-9DAF-8AAE0D78048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903121" cy="1330322"/>
              <a:chOff x="1123451" y="698500"/>
              <a:chExt cx="1903121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963" y="124590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73" y="145785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436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26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21" name="TextBox 472">
                <a:extLst>
                  <a:ext uri="{FF2B5EF4-FFF2-40B4-BE49-F238E27FC236}">
                    <a16:creationId xmlns:a16="http://schemas.microsoft.com/office/drawing/2014/main" id="{0DAAC425-B3A5-3442-8FCC-378562CFFCEB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622" name="TextBox 100">
                <a:extLst>
                  <a:ext uri="{FF2B5EF4-FFF2-40B4-BE49-F238E27FC236}">
                    <a16:creationId xmlns:a16="http://schemas.microsoft.com/office/drawing/2014/main" id="{3BAC749E-E3A4-CD44-B240-06E2AC524D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18317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24" name="TextBox 102">
                <a:extLst>
                  <a:ext uri="{FF2B5EF4-FFF2-40B4-BE49-F238E27FC236}">
                    <a16:creationId xmlns:a16="http://schemas.microsoft.com/office/drawing/2014/main" id="{3229836A-80F5-C143-8033-C3732B1DEE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38799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26" name="TextBox 104">
                <a:extLst>
                  <a:ext uri="{FF2B5EF4-FFF2-40B4-BE49-F238E27FC236}">
                    <a16:creationId xmlns:a16="http://schemas.microsoft.com/office/drawing/2014/main" id="{43DE5909-04B7-3945-9EE0-D1079391D3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30" y="159439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28" name="TextBox 106">
                <a:extLst>
                  <a:ext uri="{FF2B5EF4-FFF2-40B4-BE49-F238E27FC236}">
                    <a16:creationId xmlns:a16="http://schemas.microsoft.com/office/drawing/2014/main" id="{B96D0421-89CC-584B-9951-EA8CEBE48A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81191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30" name="TextBox 156">
                <a:extLst>
                  <a:ext uri="{FF2B5EF4-FFF2-40B4-BE49-F238E27FC236}">
                    <a16:creationId xmlns:a16="http://schemas.microsoft.com/office/drawing/2014/main" id="{874F4DDB-00AE-9741-AE24-90A09CE64B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93551" name="Group 170">
              <a:extLst>
                <a:ext uri="{FF2B5EF4-FFF2-40B4-BE49-F238E27FC236}">
                  <a16:creationId xmlns:a16="http://schemas.microsoft.com/office/drawing/2014/main" id="{DD920887-CC57-0041-8174-5DF1D885ED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99039" cy="1330322"/>
              <a:chOff x="1123451" y="698500"/>
              <a:chExt cx="1899039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38" y="1246501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752" y="1457653"/>
                <a:ext cx="45882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104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527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07" name="TextBox 472">
                <a:extLst>
                  <a:ext uri="{FF2B5EF4-FFF2-40B4-BE49-F238E27FC236}">
                    <a16:creationId xmlns:a16="http://schemas.microsoft.com/office/drawing/2014/main" id="{5DDE2FA1-247A-E444-AC08-1F17D8C4499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608" name="TextBox 176">
                <a:extLst>
                  <a:ext uri="{FF2B5EF4-FFF2-40B4-BE49-F238E27FC236}">
                    <a16:creationId xmlns:a16="http://schemas.microsoft.com/office/drawing/2014/main" id="{2BC03A31-ADF6-1A40-B3A7-46CA5F6174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18297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10" name="TextBox 178">
                <a:extLst>
                  <a:ext uri="{FF2B5EF4-FFF2-40B4-BE49-F238E27FC236}">
                    <a16:creationId xmlns:a16="http://schemas.microsoft.com/office/drawing/2014/main" id="{90C704FA-8051-3F4F-B0FD-D2095E12A1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38779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12" name="TextBox 180">
                <a:extLst>
                  <a:ext uri="{FF2B5EF4-FFF2-40B4-BE49-F238E27FC236}">
                    <a16:creationId xmlns:a16="http://schemas.microsoft.com/office/drawing/2014/main" id="{101A2BF0-9098-CD45-8FF0-11E121102C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611" y="1594199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14" name="TextBox 182">
                <a:extLst>
                  <a:ext uri="{FF2B5EF4-FFF2-40B4-BE49-F238E27FC236}">
                    <a16:creationId xmlns:a16="http://schemas.microsoft.com/office/drawing/2014/main" id="{5B3B7D87-3494-914B-AEEA-5C68467C56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81172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16" name="TextBox 184">
                <a:extLst>
                  <a:ext uri="{FF2B5EF4-FFF2-40B4-BE49-F238E27FC236}">
                    <a16:creationId xmlns:a16="http://schemas.microsoft.com/office/drawing/2014/main" id="{5E3B99B7-0438-224A-AB79-6D36A4B9ADA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93552" name="Group 185">
              <a:extLst>
                <a:ext uri="{FF2B5EF4-FFF2-40B4-BE49-F238E27FC236}">
                  <a16:creationId xmlns:a16="http://schemas.microsoft.com/office/drawing/2014/main" id="{6B22A390-37A2-7145-9B75-51DE525035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907202" cy="1330322"/>
              <a:chOff x="1123451" y="698500"/>
              <a:chExt cx="1907202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797" y="1246513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00" y="145766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63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73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93" name="TextBox 472">
                <a:extLst>
                  <a:ext uri="{FF2B5EF4-FFF2-40B4-BE49-F238E27FC236}">
                    <a16:creationId xmlns:a16="http://schemas.microsoft.com/office/drawing/2014/main" id="{4139B8AA-F40D-E747-8B02-33238BE13F2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594" name="TextBox 191">
                <a:extLst>
                  <a:ext uri="{FF2B5EF4-FFF2-40B4-BE49-F238E27FC236}">
                    <a16:creationId xmlns:a16="http://schemas.microsoft.com/office/drawing/2014/main" id="{3E60A1A9-3088-F045-816E-7FD882DD29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182986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96" name="TextBox 193">
                <a:extLst>
                  <a:ext uri="{FF2B5EF4-FFF2-40B4-BE49-F238E27FC236}">
                    <a16:creationId xmlns:a16="http://schemas.microsoft.com/office/drawing/2014/main" id="{9B7D6E0E-7D52-794F-9130-3B6392BEA7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38780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98" name="TextBox 195">
                <a:extLst>
                  <a:ext uri="{FF2B5EF4-FFF2-40B4-BE49-F238E27FC236}">
                    <a16:creationId xmlns:a16="http://schemas.microsoft.com/office/drawing/2014/main" id="{88C9A78C-D633-7745-88D1-D3D28AB785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57" y="159421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00" name="TextBox 197">
                <a:extLst>
                  <a:ext uri="{FF2B5EF4-FFF2-40B4-BE49-F238E27FC236}">
                    <a16:creationId xmlns:a16="http://schemas.microsoft.com/office/drawing/2014/main" id="{D0055FC8-2D52-8846-BE14-0350D1EF99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81173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602" name="TextBox 199">
                <a:extLst>
                  <a:ext uri="{FF2B5EF4-FFF2-40B4-BE49-F238E27FC236}">
                    <a16:creationId xmlns:a16="http://schemas.microsoft.com/office/drawing/2014/main" id="{FDE1B9EB-E3C6-3740-AFA5-2A1DF367FB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93553" name="Group 200">
              <a:extLst>
                <a:ext uri="{FF2B5EF4-FFF2-40B4-BE49-F238E27FC236}">
                  <a16:creationId xmlns:a16="http://schemas.microsoft.com/office/drawing/2014/main" id="{0DF614D4-D0BE-6D49-8B34-77DFFC1ACD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907203" cy="1330322"/>
              <a:chOff x="1123451" y="698500"/>
              <a:chExt cx="1907203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9023" y="1246151"/>
                <a:ext cx="1097130" cy="46835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39" y="145730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0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12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79" name="TextBox 472">
                <a:extLst>
                  <a:ext uri="{FF2B5EF4-FFF2-40B4-BE49-F238E27FC236}">
                    <a16:creationId xmlns:a16="http://schemas.microsoft.com/office/drawing/2014/main" id="{97D1F8EC-1544-E94F-A6C0-EC90467331B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580" name="TextBox 206">
                <a:extLst>
                  <a:ext uri="{FF2B5EF4-FFF2-40B4-BE49-F238E27FC236}">
                    <a16:creationId xmlns:a16="http://schemas.microsoft.com/office/drawing/2014/main" id="{B15F2227-A776-9B4D-B7B9-3E84979386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182624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82" name="TextBox 208">
                <a:extLst>
                  <a:ext uri="{FF2B5EF4-FFF2-40B4-BE49-F238E27FC236}">
                    <a16:creationId xmlns:a16="http://schemas.microsoft.com/office/drawing/2014/main" id="{26B89ABE-C46B-204F-851C-52F22AFAAA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38744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84" name="TextBox 210">
                <a:extLst>
                  <a:ext uri="{FF2B5EF4-FFF2-40B4-BE49-F238E27FC236}">
                    <a16:creationId xmlns:a16="http://schemas.microsoft.com/office/drawing/2014/main" id="{B92F6DCC-62B2-7B49-B40A-4282068C0E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96" y="159385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86" name="TextBox 212">
                <a:extLst>
                  <a:ext uri="{FF2B5EF4-FFF2-40B4-BE49-F238E27FC236}">
                    <a16:creationId xmlns:a16="http://schemas.microsoft.com/office/drawing/2014/main" id="{9CC24A7B-A5A6-EB40-BE57-8ACE33B6AA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81137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88" name="TextBox 214">
                <a:extLst>
                  <a:ext uri="{FF2B5EF4-FFF2-40B4-BE49-F238E27FC236}">
                    <a16:creationId xmlns:a16="http://schemas.microsoft.com/office/drawing/2014/main" id="{219AEBC8-E9E4-4D4D-967A-E6613F92E0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3554" name="Group 215">
              <a:extLst>
                <a:ext uri="{FF2B5EF4-FFF2-40B4-BE49-F238E27FC236}">
                  <a16:creationId xmlns:a16="http://schemas.microsoft.com/office/drawing/2014/main" id="{E0DA5D33-9AC3-FB45-B37E-4D31D194AB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2005172" cy="1330322"/>
              <a:chOff x="1123451" y="698500"/>
              <a:chExt cx="2005172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98" y="1245289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407" y="145723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71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81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65" name="TextBox 472">
                <a:extLst>
                  <a:ext uri="{FF2B5EF4-FFF2-40B4-BE49-F238E27FC236}">
                    <a16:creationId xmlns:a16="http://schemas.microsoft.com/office/drawing/2014/main" id="{F1AE771D-0165-FC42-8F79-CF969832FD3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3566" name="TextBox 221">
                <a:extLst>
                  <a:ext uri="{FF2B5EF4-FFF2-40B4-BE49-F238E27FC236}">
                    <a16:creationId xmlns:a16="http://schemas.microsoft.com/office/drawing/2014/main" id="{30BE154A-C5AB-1040-8690-3A912A8658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182556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68" name="TextBox 223">
                <a:extLst>
                  <a:ext uri="{FF2B5EF4-FFF2-40B4-BE49-F238E27FC236}">
                    <a16:creationId xmlns:a16="http://schemas.microsoft.com/office/drawing/2014/main" id="{84795689-5C83-5243-ABAC-F16050B02B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38737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70" name="TextBox 225">
                <a:extLst>
                  <a:ext uri="{FF2B5EF4-FFF2-40B4-BE49-F238E27FC236}">
                    <a16:creationId xmlns:a16="http://schemas.microsoft.com/office/drawing/2014/main" id="{CFBE3A59-EFA5-C14E-A1D3-E426EDD50D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65" y="159378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72" name="TextBox 227">
                <a:extLst>
                  <a:ext uri="{FF2B5EF4-FFF2-40B4-BE49-F238E27FC236}">
                    <a16:creationId xmlns:a16="http://schemas.microsoft.com/office/drawing/2014/main" id="{F37101F7-8CDF-F247-8EAA-D8D27843AA3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81130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3574" name="TextBox 229">
                <a:extLst>
                  <a:ext uri="{FF2B5EF4-FFF2-40B4-BE49-F238E27FC236}">
                    <a16:creationId xmlns:a16="http://schemas.microsoft.com/office/drawing/2014/main" id="{2C6A7D84-3F6D-3F4E-8785-C80ED48498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12620B3-9EDB-A944-A8FC-F986CE8D82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6466" y="77443"/>
              <a:ext cx="7071277" cy="5447543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0DF301A1-096F-AE4E-8E3B-AF1DFFD3E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8239" y="83794"/>
              <a:ext cx="7071277" cy="5445956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AB78BCFD-A4EB-414B-9A8D-96F39A4499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20461" y="1277776"/>
              <a:ext cx="1587" cy="2930972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43D16DF-AA5D-6B49-B0AF-EBDCA6CEF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34770" y="1285714"/>
              <a:ext cx="0" cy="2951613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559" name="TextBox 8">
              <a:extLst>
                <a:ext uri="{FF2B5EF4-FFF2-40B4-BE49-F238E27FC236}">
                  <a16:creationId xmlns:a16="http://schemas.microsoft.com/office/drawing/2014/main" id="{2AA84D3A-ABCC-D04C-BE2A-C0582D0F43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159" y="1220627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6</a:t>
              </a:r>
            </a:p>
          </p:txBody>
        </p:sp>
        <p:sp>
          <p:nvSpPr>
            <p:cNvPr id="193560" name="TextBox 130">
              <a:extLst>
                <a:ext uri="{FF2B5EF4-FFF2-40B4-BE49-F238E27FC236}">
                  <a16:creationId xmlns:a16="http://schemas.microsoft.com/office/drawing/2014/main" id="{8B2A49F2-2D08-9445-8893-6C477CC62F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528" y="1225793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6C2CD8C-31B3-3947-8CA4-AEB47AF7AAC4}"/>
              </a:ext>
            </a:extLst>
          </p:cNvPr>
          <p:cNvCxnSpPr>
            <a:endCxn id="96" idx="0"/>
          </p:cNvCxnSpPr>
          <p:nvPr/>
        </p:nvCxnSpPr>
        <p:spPr>
          <a:xfrm>
            <a:off x="5767388" y="2847976"/>
            <a:ext cx="476250" cy="29686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618335D-7C9F-AA4D-BFDB-5FA045703317}"/>
              </a:ext>
            </a:extLst>
          </p:cNvPr>
          <p:cNvCxnSpPr/>
          <p:nvPr/>
        </p:nvCxnSpPr>
        <p:spPr>
          <a:xfrm>
            <a:off x="6794500" y="2052638"/>
            <a:ext cx="476250" cy="29686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E5B2CED-0579-AE4C-8831-4839BCFA625E}"/>
              </a:ext>
            </a:extLst>
          </p:cNvPr>
          <p:cNvCxnSpPr/>
          <p:nvPr/>
        </p:nvCxnSpPr>
        <p:spPr>
          <a:xfrm>
            <a:off x="7761288" y="1298576"/>
            <a:ext cx="476250" cy="29686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F14C7132-907C-F540-8F71-90CB11E404D7}"/>
              </a:ext>
            </a:extLst>
          </p:cNvPr>
          <p:cNvCxnSpPr/>
          <p:nvPr/>
        </p:nvCxnSpPr>
        <p:spPr>
          <a:xfrm>
            <a:off x="8734426" y="544513"/>
            <a:ext cx="474663" cy="29686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7FC19F34-0A3A-2D4A-987D-89ED6674EBE6}"/>
              </a:ext>
            </a:extLst>
          </p:cNvPr>
          <p:cNvCxnSpPr/>
          <p:nvPr/>
        </p:nvCxnSpPr>
        <p:spPr>
          <a:xfrm>
            <a:off x="4745038" y="3640138"/>
            <a:ext cx="474662" cy="2984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21CCD102-B254-2D4A-AA09-113441B280CB}"/>
              </a:ext>
            </a:extLst>
          </p:cNvPr>
          <p:cNvCxnSpPr/>
          <p:nvPr/>
        </p:nvCxnSpPr>
        <p:spPr>
          <a:xfrm>
            <a:off x="3740151" y="4406901"/>
            <a:ext cx="474663" cy="29686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BD847DA-50AE-924A-B89C-214DB44FAE88}"/>
              </a:ext>
            </a:extLst>
          </p:cNvPr>
          <p:cNvCxnSpPr/>
          <p:nvPr/>
        </p:nvCxnSpPr>
        <p:spPr>
          <a:xfrm>
            <a:off x="2790825" y="5151438"/>
            <a:ext cx="476250" cy="2984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C41E51E-D834-2A42-B035-0CFEA9FF82BC}"/>
              </a:ext>
            </a:extLst>
          </p:cNvPr>
          <p:cNvCxnSpPr/>
          <p:nvPr/>
        </p:nvCxnSpPr>
        <p:spPr>
          <a:xfrm>
            <a:off x="1674813" y="5965826"/>
            <a:ext cx="476250" cy="29686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3546" name="TextBox 7">
            <a:extLst>
              <a:ext uri="{FF2B5EF4-FFF2-40B4-BE49-F238E27FC236}">
                <a16:creationId xmlns:a16="http://schemas.microsoft.com/office/drawing/2014/main" id="{FF986B08-4F0F-9A46-8790-D4A7D1F7EF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4" y="841375"/>
            <a:ext cx="504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0 0</a:t>
            </a:r>
          </a:p>
        </p:txBody>
      </p:sp>
    </p:spTree>
  </p:cSld>
  <p:clrMapOvr>
    <a:masterClrMapping/>
  </p:clrMapOvr>
  <p:transition/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4561" name="Group 4">
            <a:extLst>
              <a:ext uri="{FF2B5EF4-FFF2-40B4-BE49-F238E27FC236}">
                <a16:creationId xmlns:a16="http://schemas.microsoft.com/office/drawing/2014/main" id="{555FDB4E-0761-CD49-BD88-6EF48C94619C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61438" cy="6750050"/>
            <a:chOff x="202509" y="72679"/>
            <a:chExt cx="8962138" cy="6751080"/>
          </a:xfrm>
        </p:grpSpPr>
        <p:grpSp>
          <p:nvGrpSpPr>
            <p:cNvPr id="194571" name="Group 1">
              <a:extLst>
                <a:ext uri="{FF2B5EF4-FFF2-40B4-BE49-F238E27FC236}">
                  <a16:creationId xmlns:a16="http://schemas.microsoft.com/office/drawing/2014/main" id="{F3F02660-5C55-FE42-9D69-6AD343D326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903678" cy="1330322"/>
              <a:chOff x="1123451" y="698500"/>
              <a:chExt cx="1903678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14" y="1245495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997" y="1457441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28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297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87" name="TextBox 472">
                <a:extLst>
                  <a:ext uri="{FF2B5EF4-FFF2-40B4-BE49-F238E27FC236}">
                    <a16:creationId xmlns:a16="http://schemas.microsoft.com/office/drawing/2014/main" id="{43864B57-CD97-FD45-B6A3-9FA390D1D53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688" name="TextBox 2">
                <a:extLst>
                  <a:ext uri="{FF2B5EF4-FFF2-40B4-BE49-F238E27FC236}">
                    <a16:creationId xmlns:a16="http://schemas.microsoft.com/office/drawing/2014/main" id="{D5088640-D500-9B4B-9284-D9809E4D89D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182762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90" name="TextBox 163">
                <a:extLst>
                  <a:ext uri="{FF2B5EF4-FFF2-40B4-BE49-F238E27FC236}">
                    <a16:creationId xmlns:a16="http://schemas.microsoft.com/office/drawing/2014/main" id="{07A7147E-66DE-6F40-B68B-DC5B355E35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38758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92" name="TextBox 165">
                <a:extLst>
                  <a:ext uri="{FF2B5EF4-FFF2-40B4-BE49-F238E27FC236}">
                    <a16:creationId xmlns:a16="http://schemas.microsoft.com/office/drawing/2014/main" id="{5D4E076A-ED6E-144B-983F-8E7BE34D4A5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381" y="1593987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94" name="TextBox 167">
                <a:extLst>
                  <a:ext uri="{FF2B5EF4-FFF2-40B4-BE49-F238E27FC236}">
                    <a16:creationId xmlns:a16="http://schemas.microsoft.com/office/drawing/2014/main" id="{34866BEC-3420-2D4F-9BAE-84D6C0DFE7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81150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96" name="TextBox 169">
                <a:extLst>
                  <a:ext uri="{FF2B5EF4-FFF2-40B4-BE49-F238E27FC236}">
                    <a16:creationId xmlns:a16="http://schemas.microsoft.com/office/drawing/2014/main" id="{6FCB6494-7D83-EB4C-B46A-47AE2C2701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94572" name="Group 64">
              <a:extLst>
                <a:ext uri="{FF2B5EF4-FFF2-40B4-BE49-F238E27FC236}">
                  <a16:creationId xmlns:a16="http://schemas.microsoft.com/office/drawing/2014/main" id="{F8777DB1-1F41-0341-8FC5-1D5BF779EC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75104" cy="1330322"/>
              <a:chOff x="1123451" y="698500"/>
              <a:chExt cx="1875104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429" y="1245318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138" y="145726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903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913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73" name="TextBox 472">
                <a:extLst>
                  <a:ext uri="{FF2B5EF4-FFF2-40B4-BE49-F238E27FC236}">
                    <a16:creationId xmlns:a16="http://schemas.microsoft.com/office/drawing/2014/main" id="{41D6BDFE-2B15-184D-830A-FD1C2B895CC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674" name="TextBox 70">
                <a:extLst>
                  <a:ext uri="{FF2B5EF4-FFF2-40B4-BE49-F238E27FC236}">
                    <a16:creationId xmlns:a16="http://schemas.microsoft.com/office/drawing/2014/main" id="{5D8CD934-5249-3D47-A970-00711AD526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18258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76" name="TextBox 72">
                <a:extLst>
                  <a:ext uri="{FF2B5EF4-FFF2-40B4-BE49-F238E27FC236}">
                    <a16:creationId xmlns:a16="http://schemas.microsoft.com/office/drawing/2014/main" id="{26DD0B20-E30E-2C42-8952-1E8A14136E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38740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78" name="TextBox 74">
                <a:extLst>
                  <a:ext uri="{FF2B5EF4-FFF2-40B4-BE49-F238E27FC236}">
                    <a16:creationId xmlns:a16="http://schemas.microsoft.com/office/drawing/2014/main" id="{1A0C85B2-EA8A-9145-A08D-0A559698DF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97" y="159381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80" name="TextBox 76">
                <a:extLst>
                  <a:ext uri="{FF2B5EF4-FFF2-40B4-BE49-F238E27FC236}">
                    <a16:creationId xmlns:a16="http://schemas.microsoft.com/office/drawing/2014/main" id="{43F2B425-9554-D94D-9892-137410B2BB6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81133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82" name="TextBox 78">
                <a:extLst>
                  <a:ext uri="{FF2B5EF4-FFF2-40B4-BE49-F238E27FC236}">
                    <a16:creationId xmlns:a16="http://schemas.microsoft.com/office/drawing/2014/main" id="{95663D71-C33B-3A43-8F73-7E8886D32F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94573" name="Group 79">
              <a:extLst>
                <a:ext uri="{FF2B5EF4-FFF2-40B4-BE49-F238E27FC236}">
                  <a16:creationId xmlns:a16="http://schemas.microsoft.com/office/drawing/2014/main" id="{BB4D4840-B183-A14F-A8D2-76DD6791D6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99038" cy="1330322"/>
              <a:chOff x="1123451" y="698500"/>
              <a:chExt cx="1899038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370" y="124514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079" y="145709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843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853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59" name="TextBox 472">
                <a:extLst>
                  <a:ext uri="{FF2B5EF4-FFF2-40B4-BE49-F238E27FC236}">
                    <a16:creationId xmlns:a16="http://schemas.microsoft.com/office/drawing/2014/main" id="{EFC8A2CC-7BA7-7640-AB21-601CF6FA5D3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660" name="TextBox 85">
                <a:extLst>
                  <a:ext uri="{FF2B5EF4-FFF2-40B4-BE49-F238E27FC236}">
                    <a16:creationId xmlns:a16="http://schemas.microsoft.com/office/drawing/2014/main" id="{A8CBD6A1-E815-4F47-B779-EA637827B3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18241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62" name="TextBox 87">
                <a:extLst>
                  <a:ext uri="{FF2B5EF4-FFF2-40B4-BE49-F238E27FC236}">
                    <a16:creationId xmlns:a16="http://schemas.microsoft.com/office/drawing/2014/main" id="{1DE97666-20C2-5F4F-8946-0E2AEB822A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38723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64" name="TextBox 89">
                <a:extLst>
                  <a:ext uri="{FF2B5EF4-FFF2-40B4-BE49-F238E27FC236}">
                    <a16:creationId xmlns:a16="http://schemas.microsoft.com/office/drawing/2014/main" id="{9AA2D6ED-F54E-C74D-B615-0074B3760D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37" y="159363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66" name="TextBox 91">
                <a:extLst>
                  <a:ext uri="{FF2B5EF4-FFF2-40B4-BE49-F238E27FC236}">
                    <a16:creationId xmlns:a16="http://schemas.microsoft.com/office/drawing/2014/main" id="{09E19E05-52F4-0F40-A81F-7498558A68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81115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68" name="TextBox 93">
                <a:extLst>
                  <a:ext uri="{FF2B5EF4-FFF2-40B4-BE49-F238E27FC236}">
                    <a16:creationId xmlns:a16="http://schemas.microsoft.com/office/drawing/2014/main" id="{B6F815FF-3919-C747-AEE4-F95AD4B8CF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94574" name="Group 94">
              <a:extLst>
                <a:ext uri="{FF2B5EF4-FFF2-40B4-BE49-F238E27FC236}">
                  <a16:creationId xmlns:a16="http://schemas.microsoft.com/office/drawing/2014/main" id="{4F145344-DE39-FB48-95B4-21E1DE388C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903121" cy="1330322"/>
              <a:chOff x="1123451" y="698500"/>
              <a:chExt cx="1903121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963" y="124590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73" y="145785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436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26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45" name="TextBox 472">
                <a:extLst>
                  <a:ext uri="{FF2B5EF4-FFF2-40B4-BE49-F238E27FC236}">
                    <a16:creationId xmlns:a16="http://schemas.microsoft.com/office/drawing/2014/main" id="{775A97D7-5D80-9F49-9ECE-563588A9633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646" name="TextBox 100">
                <a:extLst>
                  <a:ext uri="{FF2B5EF4-FFF2-40B4-BE49-F238E27FC236}">
                    <a16:creationId xmlns:a16="http://schemas.microsoft.com/office/drawing/2014/main" id="{27D853D8-8740-994D-ABE2-27732FECC25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18317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48" name="TextBox 102">
                <a:extLst>
                  <a:ext uri="{FF2B5EF4-FFF2-40B4-BE49-F238E27FC236}">
                    <a16:creationId xmlns:a16="http://schemas.microsoft.com/office/drawing/2014/main" id="{C4420764-72C1-824B-9A71-D4A831B8CF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38799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50" name="TextBox 104">
                <a:extLst>
                  <a:ext uri="{FF2B5EF4-FFF2-40B4-BE49-F238E27FC236}">
                    <a16:creationId xmlns:a16="http://schemas.microsoft.com/office/drawing/2014/main" id="{AACC6B38-6DBC-6F48-ADF6-BF02264D2E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30" y="159439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52" name="TextBox 106">
                <a:extLst>
                  <a:ext uri="{FF2B5EF4-FFF2-40B4-BE49-F238E27FC236}">
                    <a16:creationId xmlns:a16="http://schemas.microsoft.com/office/drawing/2014/main" id="{42B7F854-816A-A743-B17A-8562843539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81191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54" name="TextBox 156">
                <a:extLst>
                  <a:ext uri="{FF2B5EF4-FFF2-40B4-BE49-F238E27FC236}">
                    <a16:creationId xmlns:a16="http://schemas.microsoft.com/office/drawing/2014/main" id="{D259C73B-BBD6-5844-B467-E474DE7DC3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94575" name="Group 170">
              <a:extLst>
                <a:ext uri="{FF2B5EF4-FFF2-40B4-BE49-F238E27FC236}">
                  <a16:creationId xmlns:a16="http://schemas.microsoft.com/office/drawing/2014/main" id="{B23B1AFC-486A-1A47-93F0-A773D5D1A8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99039" cy="1330322"/>
              <a:chOff x="1123451" y="698500"/>
              <a:chExt cx="1899039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38" y="1246501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752" y="1457653"/>
                <a:ext cx="45882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104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527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31" name="TextBox 472">
                <a:extLst>
                  <a:ext uri="{FF2B5EF4-FFF2-40B4-BE49-F238E27FC236}">
                    <a16:creationId xmlns:a16="http://schemas.microsoft.com/office/drawing/2014/main" id="{2A2F3A0D-6089-F544-B22F-08F34EBC848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632" name="TextBox 176">
                <a:extLst>
                  <a:ext uri="{FF2B5EF4-FFF2-40B4-BE49-F238E27FC236}">
                    <a16:creationId xmlns:a16="http://schemas.microsoft.com/office/drawing/2014/main" id="{2FC02448-074D-3D4E-BDB8-39731B6FE5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18297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34" name="TextBox 178">
                <a:extLst>
                  <a:ext uri="{FF2B5EF4-FFF2-40B4-BE49-F238E27FC236}">
                    <a16:creationId xmlns:a16="http://schemas.microsoft.com/office/drawing/2014/main" id="{303ACCDF-F5EA-BF48-B9D3-DB7AFD289F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38779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36" name="TextBox 180">
                <a:extLst>
                  <a:ext uri="{FF2B5EF4-FFF2-40B4-BE49-F238E27FC236}">
                    <a16:creationId xmlns:a16="http://schemas.microsoft.com/office/drawing/2014/main" id="{631B67ED-98BD-2641-8392-B6D1E3A095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611" y="1594199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38" name="TextBox 182">
                <a:extLst>
                  <a:ext uri="{FF2B5EF4-FFF2-40B4-BE49-F238E27FC236}">
                    <a16:creationId xmlns:a16="http://schemas.microsoft.com/office/drawing/2014/main" id="{64CBF370-7DD4-4C40-B551-69E520F90F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81172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40" name="TextBox 184">
                <a:extLst>
                  <a:ext uri="{FF2B5EF4-FFF2-40B4-BE49-F238E27FC236}">
                    <a16:creationId xmlns:a16="http://schemas.microsoft.com/office/drawing/2014/main" id="{1B36678B-9634-4143-B4E2-375D7B9F994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94576" name="Group 185">
              <a:extLst>
                <a:ext uri="{FF2B5EF4-FFF2-40B4-BE49-F238E27FC236}">
                  <a16:creationId xmlns:a16="http://schemas.microsoft.com/office/drawing/2014/main" id="{BC81902F-2B43-564A-BC64-F71A838E0D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907202" cy="1330322"/>
              <a:chOff x="1123451" y="698500"/>
              <a:chExt cx="1907202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797" y="1246513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00" y="145766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63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73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17" name="TextBox 472">
                <a:extLst>
                  <a:ext uri="{FF2B5EF4-FFF2-40B4-BE49-F238E27FC236}">
                    <a16:creationId xmlns:a16="http://schemas.microsoft.com/office/drawing/2014/main" id="{7F9F1F7F-1444-DC4B-BEF1-EB369B06DF48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618" name="TextBox 191">
                <a:extLst>
                  <a:ext uri="{FF2B5EF4-FFF2-40B4-BE49-F238E27FC236}">
                    <a16:creationId xmlns:a16="http://schemas.microsoft.com/office/drawing/2014/main" id="{C4145AD7-0B64-F140-A6D5-8B7D5655BC6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182986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20" name="TextBox 193">
                <a:extLst>
                  <a:ext uri="{FF2B5EF4-FFF2-40B4-BE49-F238E27FC236}">
                    <a16:creationId xmlns:a16="http://schemas.microsoft.com/office/drawing/2014/main" id="{ED9A9825-CAE0-0D4A-9B7C-E2C38260C4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38780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22" name="TextBox 195">
                <a:extLst>
                  <a:ext uri="{FF2B5EF4-FFF2-40B4-BE49-F238E27FC236}">
                    <a16:creationId xmlns:a16="http://schemas.microsoft.com/office/drawing/2014/main" id="{7D404E59-763F-6745-81BB-E0D8E9D571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57" y="159421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24" name="TextBox 197">
                <a:extLst>
                  <a:ext uri="{FF2B5EF4-FFF2-40B4-BE49-F238E27FC236}">
                    <a16:creationId xmlns:a16="http://schemas.microsoft.com/office/drawing/2014/main" id="{58593322-D5B9-644C-9720-D567486878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81173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26" name="TextBox 199">
                <a:extLst>
                  <a:ext uri="{FF2B5EF4-FFF2-40B4-BE49-F238E27FC236}">
                    <a16:creationId xmlns:a16="http://schemas.microsoft.com/office/drawing/2014/main" id="{7F48DA1A-C331-3142-8B43-5CF9900A05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94577" name="Group 200">
              <a:extLst>
                <a:ext uri="{FF2B5EF4-FFF2-40B4-BE49-F238E27FC236}">
                  <a16:creationId xmlns:a16="http://schemas.microsoft.com/office/drawing/2014/main" id="{03448E00-3DAB-C843-A859-E4F505CDDB9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907203" cy="1330322"/>
              <a:chOff x="1123451" y="698500"/>
              <a:chExt cx="1907203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9023" y="1246151"/>
                <a:ext cx="1097130" cy="46835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39" y="145730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0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12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03" name="TextBox 472">
                <a:extLst>
                  <a:ext uri="{FF2B5EF4-FFF2-40B4-BE49-F238E27FC236}">
                    <a16:creationId xmlns:a16="http://schemas.microsoft.com/office/drawing/2014/main" id="{A34BA0ED-D99B-E04F-A195-C7457D29ED60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604" name="TextBox 206">
                <a:extLst>
                  <a:ext uri="{FF2B5EF4-FFF2-40B4-BE49-F238E27FC236}">
                    <a16:creationId xmlns:a16="http://schemas.microsoft.com/office/drawing/2014/main" id="{95965C12-104F-264B-B524-9E8329BC47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182624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06" name="TextBox 208">
                <a:extLst>
                  <a:ext uri="{FF2B5EF4-FFF2-40B4-BE49-F238E27FC236}">
                    <a16:creationId xmlns:a16="http://schemas.microsoft.com/office/drawing/2014/main" id="{C683BD3B-A98A-7749-AAE9-5D6210595E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38744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08" name="TextBox 210">
                <a:extLst>
                  <a:ext uri="{FF2B5EF4-FFF2-40B4-BE49-F238E27FC236}">
                    <a16:creationId xmlns:a16="http://schemas.microsoft.com/office/drawing/2014/main" id="{0F1E94FE-5141-054B-B3BD-38F086FD723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96" y="159385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10" name="TextBox 212">
                <a:extLst>
                  <a:ext uri="{FF2B5EF4-FFF2-40B4-BE49-F238E27FC236}">
                    <a16:creationId xmlns:a16="http://schemas.microsoft.com/office/drawing/2014/main" id="{DCB796DD-1460-F44A-9386-BC2F50557B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81137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612" name="TextBox 214">
                <a:extLst>
                  <a:ext uri="{FF2B5EF4-FFF2-40B4-BE49-F238E27FC236}">
                    <a16:creationId xmlns:a16="http://schemas.microsoft.com/office/drawing/2014/main" id="{B0C296A0-B52E-0D42-A6D4-C5BE0C1009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4578" name="Group 215">
              <a:extLst>
                <a:ext uri="{FF2B5EF4-FFF2-40B4-BE49-F238E27FC236}">
                  <a16:creationId xmlns:a16="http://schemas.microsoft.com/office/drawing/2014/main" id="{8F57343C-970D-D54D-9A6E-18D4EEF790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2005172" cy="1330322"/>
              <a:chOff x="1123451" y="698500"/>
              <a:chExt cx="2005172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98" y="1245289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407" y="145723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71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81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589" name="TextBox 472">
                <a:extLst>
                  <a:ext uri="{FF2B5EF4-FFF2-40B4-BE49-F238E27FC236}">
                    <a16:creationId xmlns:a16="http://schemas.microsoft.com/office/drawing/2014/main" id="{C43B02F4-F6D8-3B4F-9B01-9DE06EA8D036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4590" name="TextBox 221">
                <a:extLst>
                  <a:ext uri="{FF2B5EF4-FFF2-40B4-BE49-F238E27FC236}">
                    <a16:creationId xmlns:a16="http://schemas.microsoft.com/office/drawing/2014/main" id="{E120CFC0-4A68-2A44-96CD-8E1C364E2D0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182556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592" name="TextBox 223">
                <a:extLst>
                  <a:ext uri="{FF2B5EF4-FFF2-40B4-BE49-F238E27FC236}">
                    <a16:creationId xmlns:a16="http://schemas.microsoft.com/office/drawing/2014/main" id="{C4ACA31E-B343-4548-8194-8072688455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38737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594" name="TextBox 225">
                <a:extLst>
                  <a:ext uri="{FF2B5EF4-FFF2-40B4-BE49-F238E27FC236}">
                    <a16:creationId xmlns:a16="http://schemas.microsoft.com/office/drawing/2014/main" id="{13E292DA-B4FE-BD4C-A9BF-E9110CA301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65" y="159378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596" name="TextBox 227">
                <a:extLst>
                  <a:ext uri="{FF2B5EF4-FFF2-40B4-BE49-F238E27FC236}">
                    <a16:creationId xmlns:a16="http://schemas.microsoft.com/office/drawing/2014/main" id="{E39B29E5-C4AB-7D44-A68F-A4C1792585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81130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4598" name="TextBox 229">
                <a:extLst>
                  <a:ext uri="{FF2B5EF4-FFF2-40B4-BE49-F238E27FC236}">
                    <a16:creationId xmlns:a16="http://schemas.microsoft.com/office/drawing/2014/main" id="{768FCA9C-BA7A-E647-9329-0AC113C5FC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12620B3-9EDB-A944-A8FC-F986CE8D82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6466" y="77443"/>
              <a:ext cx="7071277" cy="5447543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0DF301A1-096F-AE4E-8E3B-AF1DFFD3E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8239" y="83794"/>
              <a:ext cx="7071277" cy="5445956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AB78BCFD-A4EB-414B-9A8D-96F39A4499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20461" y="1277776"/>
              <a:ext cx="1587" cy="2930972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43D16DF-AA5D-6B49-B0AF-EBDCA6CEF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34770" y="1285714"/>
              <a:ext cx="0" cy="2951613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4583" name="TextBox 8">
              <a:extLst>
                <a:ext uri="{FF2B5EF4-FFF2-40B4-BE49-F238E27FC236}">
                  <a16:creationId xmlns:a16="http://schemas.microsoft.com/office/drawing/2014/main" id="{E3FDCB9C-8F04-1F4D-B100-2C78854434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159" y="1220627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6</a:t>
              </a:r>
            </a:p>
          </p:txBody>
        </p:sp>
        <p:sp>
          <p:nvSpPr>
            <p:cNvPr id="194584" name="TextBox 130">
              <a:extLst>
                <a:ext uri="{FF2B5EF4-FFF2-40B4-BE49-F238E27FC236}">
                  <a16:creationId xmlns:a16="http://schemas.microsoft.com/office/drawing/2014/main" id="{C008F9C2-EECE-9C4F-BAE1-1186C9670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528" y="1225793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6C2CD8C-31B3-3947-8CA4-AEB47AF7AAC4}"/>
              </a:ext>
            </a:extLst>
          </p:cNvPr>
          <p:cNvCxnSpPr>
            <a:cxnSpLocks/>
            <a:endCxn id="96" idx="0"/>
          </p:cNvCxnSpPr>
          <p:nvPr/>
        </p:nvCxnSpPr>
        <p:spPr>
          <a:xfrm>
            <a:off x="5775326" y="3052764"/>
            <a:ext cx="468313" cy="920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618335D-7C9F-AA4D-BFDB-5FA045703317}"/>
              </a:ext>
            </a:extLst>
          </p:cNvPr>
          <p:cNvCxnSpPr>
            <a:cxnSpLocks/>
          </p:cNvCxnSpPr>
          <p:nvPr/>
        </p:nvCxnSpPr>
        <p:spPr>
          <a:xfrm>
            <a:off x="6792914" y="2260600"/>
            <a:ext cx="477837" cy="8890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E5B2CED-0579-AE4C-8831-4839BCFA625E}"/>
              </a:ext>
            </a:extLst>
          </p:cNvPr>
          <p:cNvCxnSpPr>
            <a:cxnSpLocks/>
          </p:cNvCxnSpPr>
          <p:nvPr/>
        </p:nvCxnSpPr>
        <p:spPr>
          <a:xfrm>
            <a:off x="7769226" y="1509714"/>
            <a:ext cx="468313" cy="8572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F14C7132-907C-F540-8F71-90CB11E404D7}"/>
              </a:ext>
            </a:extLst>
          </p:cNvPr>
          <p:cNvCxnSpPr>
            <a:cxnSpLocks/>
          </p:cNvCxnSpPr>
          <p:nvPr/>
        </p:nvCxnSpPr>
        <p:spPr>
          <a:xfrm>
            <a:off x="8716964" y="762001"/>
            <a:ext cx="492125" cy="793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7FC19F34-0A3A-2D4A-987D-89ED6674EBE6}"/>
              </a:ext>
            </a:extLst>
          </p:cNvPr>
          <p:cNvCxnSpPr>
            <a:cxnSpLocks/>
          </p:cNvCxnSpPr>
          <p:nvPr/>
        </p:nvCxnSpPr>
        <p:spPr>
          <a:xfrm>
            <a:off x="4733926" y="3860800"/>
            <a:ext cx="485775" cy="7778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21CCD102-B254-2D4A-AA09-113441B280CB}"/>
              </a:ext>
            </a:extLst>
          </p:cNvPr>
          <p:cNvCxnSpPr>
            <a:cxnSpLocks/>
          </p:cNvCxnSpPr>
          <p:nvPr/>
        </p:nvCxnSpPr>
        <p:spPr>
          <a:xfrm>
            <a:off x="3748089" y="4616451"/>
            <a:ext cx="466725" cy="87313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BD847DA-50AE-924A-B89C-214DB44FAE88}"/>
              </a:ext>
            </a:extLst>
          </p:cNvPr>
          <p:cNvCxnSpPr>
            <a:cxnSpLocks/>
          </p:cNvCxnSpPr>
          <p:nvPr/>
        </p:nvCxnSpPr>
        <p:spPr>
          <a:xfrm>
            <a:off x="2792413" y="5359400"/>
            <a:ext cx="474662" cy="9048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C41E51E-D834-2A42-B035-0CFEA9FF82BC}"/>
              </a:ext>
            </a:extLst>
          </p:cNvPr>
          <p:cNvCxnSpPr>
            <a:cxnSpLocks/>
          </p:cNvCxnSpPr>
          <p:nvPr/>
        </p:nvCxnSpPr>
        <p:spPr>
          <a:xfrm>
            <a:off x="1658939" y="6183314"/>
            <a:ext cx="492125" cy="793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570" name="TextBox 7">
            <a:extLst>
              <a:ext uri="{FF2B5EF4-FFF2-40B4-BE49-F238E27FC236}">
                <a16:creationId xmlns:a16="http://schemas.microsoft.com/office/drawing/2014/main" id="{273BD257-9A1B-134A-9B65-57EDF337F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4" y="841375"/>
            <a:ext cx="504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0 1</a:t>
            </a: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7FC20D4-D570-2A4F-9A85-E913E53AC2D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4-bit Register</a:t>
            </a:r>
          </a:p>
        </p:txBody>
      </p:sp>
      <p:pic>
        <p:nvPicPr>
          <p:cNvPr id="67586" name="Picture 2">
            <a:extLst>
              <a:ext uri="{FF2B5EF4-FFF2-40B4-BE49-F238E27FC236}">
                <a16:creationId xmlns:a16="http://schemas.microsoft.com/office/drawing/2014/main" id="{00164755-77E7-B540-89D9-D5A5F35DA9A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438400"/>
            <a:ext cx="2135188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587" name="Picture 4">
            <a:extLst>
              <a:ext uri="{FF2B5EF4-FFF2-40B4-BE49-F238E27FC236}">
                <a16:creationId xmlns:a16="http://schemas.microsoft.com/office/drawing/2014/main" id="{249EEC7E-447F-E24F-B12E-656B9BCFADC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25" y="2438400"/>
            <a:ext cx="2135188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588" name="Picture 5">
            <a:extLst>
              <a:ext uri="{FF2B5EF4-FFF2-40B4-BE49-F238E27FC236}">
                <a16:creationId xmlns:a16="http://schemas.microsoft.com/office/drawing/2014/main" id="{E6A06AE3-72CB-4C4C-BC0A-607C086E5D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4189" y="2438400"/>
            <a:ext cx="2135187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7589" name="Picture 6">
            <a:extLst>
              <a:ext uri="{FF2B5EF4-FFF2-40B4-BE49-F238E27FC236}">
                <a16:creationId xmlns:a16="http://schemas.microsoft.com/office/drawing/2014/main" id="{C2C671CA-31AA-B548-A96B-80B2B58CBC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7789" y="2438400"/>
            <a:ext cx="2135187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5585" name="Group 4">
            <a:extLst>
              <a:ext uri="{FF2B5EF4-FFF2-40B4-BE49-F238E27FC236}">
                <a16:creationId xmlns:a16="http://schemas.microsoft.com/office/drawing/2014/main" id="{EB47155A-4A87-AD4A-86EC-35077D6364D0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61438" cy="6750050"/>
            <a:chOff x="202509" y="72679"/>
            <a:chExt cx="8962138" cy="6751080"/>
          </a:xfrm>
        </p:grpSpPr>
        <p:grpSp>
          <p:nvGrpSpPr>
            <p:cNvPr id="195595" name="Group 1">
              <a:extLst>
                <a:ext uri="{FF2B5EF4-FFF2-40B4-BE49-F238E27FC236}">
                  <a16:creationId xmlns:a16="http://schemas.microsoft.com/office/drawing/2014/main" id="{09F0C228-D7E6-D942-90B7-7A5BD8AF84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903678" cy="1330322"/>
              <a:chOff x="1123451" y="698500"/>
              <a:chExt cx="1903678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14" y="1245495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997" y="1457441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28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297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711" name="TextBox 472">
                <a:extLst>
                  <a:ext uri="{FF2B5EF4-FFF2-40B4-BE49-F238E27FC236}">
                    <a16:creationId xmlns:a16="http://schemas.microsoft.com/office/drawing/2014/main" id="{6CC5191A-10E5-1545-A4AB-10584D8CA3C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712" name="TextBox 2">
                <a:extLst>
                  <a:ext uri="{FF2B5EF4-FFF2-40B4-BE49-F238E27FC236}">
                    <a16:creationId xmlns:a16="http://schemas.microsoft.com/office/drawing/2014/main" id="{2C5326A5-0070-AD48-AD37-A915258DCE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182762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714" name="TextBox 163">
                <a:extLst>
                  <a:ext uri="{FF2B5EF4-FFF2-40B4-BE49-F238E27FC236}">
                    <a16:creationId xmlns:a16="http://schemas.microsoft.com/office/drawing/2014/main" id="{FC0B8EC6-71C8-8840-9E6C-F6CB4F3766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38758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716" name="TextBox 165">
                <a:extLst>
                  <a:ext uri="{FF2B5EF4-FFF2-40B4-BE49-F238E27FC236}">
                    <a16:creationId xmlns:a16="http://schemas.microsoft.com/office/drawing/2014/main" id="{6951BE65-1BF4-394F-8D11-697AF987E3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381" y="1593987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718" name="TextBox 167">
                <a:extLst>
                  <a:ext uri="{FF2B5EF4-FFF2-40B4-BE49-F238E27FC236}">
                    <a16:creationId xmlns:a16="http://schemas.microsoft.com/office/drawing/2014/main" id="{B2655BB7-EF44-7E42-8765-727E36697B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81150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720" name="TextBox 169">
                <a:extLst>
                  <a:ext uri="{FF2B5EF4-FFF2-40B4-BE49-F238E27FC236}">
                    <a16:creationId xmlns:a16="http://schemas.microsoft.com/office/drawing/2014/main" id="{4FB89C40-46FB-8B45-81AC-47C173DB44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95596" name="Group 64">
              <a:extLst>
                <a:ext uri="{FF2B5EF4-FFF2-40B4-BE49-F238E27FC236}">
                  <a16:creationId xmlns:a16="http://schemas.microsoft.com/office/drawing/2014/main" id="{8BA966D3-9790-3642-A0D4-E12E455B8C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75104" cy="1330322"/>
              <a:chOff x="1123451" y="698500"/>
              <a:chExt cx="1875104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429" y="1245318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138" y="145726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903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913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97" name="TextBox 472">
                <a:extLst>
                  <a:ext uri="{FF2B5EF4-FFF2-40B4-BE49-F238E27FC236}">
                    <a16:creationId xmlns:a16="http://schemas.microsoft.com/office/drawing/2014/main" id="{C2A4089D-2DFB-7346-A556-DCD7C59DC2C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698" name="TextBox 70">
                <a:extLst>
                  <a:ext uri="{FF2B5EF4-FFF2-40B4-BE49-F238E27FC236}">
                    <a16:creationId xmlns:a16="http://schemas.microsoft.com/office/drawing/2014/main" id="{787703C5-9487-4F45-A49F-CF45C5ACC7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18258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700" name="TextBox 72">
                <a:extLst>
                  <a:ext uri="{FF2B5EF4-FFF2-40B4-BE49-F238E27FC236}">
                    <a16:creationId xmlns:a16="http://schemas.microsoft.com/office/drawing/2014/main" id="{19D6DE6A-B2E2-1F42-814C-617BDCC721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38740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702" name="TextBox 74">
                <a:extLst>
                  <a:ext uri="{FF2B5EF4-FFF2-40B4-BE49-F238E27FC236}">
                    <a16:creationId xmlns:a16="http://schemas.microsoft.com/office/drawing/2014/main" id="{50D1EFD2-DFD7-674D-A48B-65D55E9D05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97" y="159381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704" name="TextBox 76">
                <a:extLst>
                  <a:ext uri="{FF2B5EF4-FFF2-40B4-BE49-F238E27FC236}">
                    <a16:creationId xmlns:a16="http://schemas.microsoft.com/office/drawing/2014/main" id="{CA67FA2D-8FD1-E944-9AA9-F12C69D7F5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81133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706" name="TextBox 78">
                <a:extLst>
                  <a:ext uri="{FF2B5EF4-FFF2-40B4-BE49-F238E27FC236}">
                    <a16:creationId xmlns:a16="http://schemas.microsoft.com/office/drawing/2014/main" id="{108BCA8A-2238-474E-8761-58BE01E483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95597" name="Group 79">
              <a:extLst>
                <a:ext uri="{FF2B5EF4-FFF2-40B4-BE49-F238E27FC236}">
                  <a16:creationId xmlns:a16="http://schemas.microsoft.com/office/drawing/2014/main" id="{6047731E-0812-DD4B-B6FF-D6BE9A320E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99038" cy="1330322"/>
              <a:chOff x="1123451" y="698500"/>
              <a:chExt cx="1899038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370" y="124514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079" y="145709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843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853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83" name="TextBox 472">
                <a:extLst>
                  <a:ext uri="{FF2B5EF4-FFF2-40B4-BE49-F238E27FC236}">
                    <a16:creationId xmlns:a16="http://schemas.microsoft.com/office/drawing/2014/main" id="{C15DCFA6-D17C-D246-AC4B-BA608E8EFAE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684" name="TextBox 85">
                <a:extLst>
                  <a:ext uri="{FF2B5EF4-FFF2-40B4-BE49-F238E27FC236}">
                    <a16:creationId xmlns:a16="http://schemas.microsoft.com/office/drawing/2014/main" id="{AB13728C-C067-4649-8FE4-DEEDD3AC52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18241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86" name="TextBox 87">
                <a:extLst>
                  <a:ext uri="{FF2B5EF4-FFF2-40B4-BE49-F238E27FC236}">
                    <a16:creationId xmlns:a16="http://schemas.microsoft.com/office/drawing/2014/main" id="{DAB85D01-DBAA-5D4C-9BFA-411FB7026C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38723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88" name="TextBox 89">
                <a:extLst>
                  <a:ext uri="{FF2B5EF4-FFF2-40B4-BE49-F238E27FC236}">
                    <a16:creationId xmlns:a16="http://schemas.microsoft.com/office/drawing/2014/main" id="{1F8C4B4F-57B6-2B48-A8C5-8E75DF26CD6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37" y="159363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90" name="TextBox 91">
                <a:extLst>
                  <a:ext uri="{FF2B5EF4-FFF2-40B4-BE49-F238E27FC236}">
                    <a16:creationId xmlns:a16="http://schemas.microsoft.com/office/drawing/2014/main" id="{2C08A9BE-4BE0-354A-B610-B488CCE212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81115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92" name="TextBox 93">
                <a:extLst>
                  <a:ext uri="{FF2B5EF4-FFF2-40B4-BE49-F238E27FC236}">
                    <a16:creationId xmlns:a16="http://schemas.microsoft.com/office/drawing/2014/main" id="{34BD1E6B-AA72-DA44-9E2F-A65DA68F2B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95598" name="Group 94">
              <a:extLst>
                <a:ext uri="{FF2B5EF4-FFF2-40B4-BE49-F238E27FC236}">
                  <a16:creationId xmlns:a16="http://schemas.microsoft.com/office/drawing/2014/main" id="{1602BD3A-4F83-7948-A50E-8C6D526E97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903121" cy="1330322"/>
              <a:chOff x="1123451" y="698500"/>
              <a:chExt cx="1903121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963" y="124590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73" y="145785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436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26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69" name="TextBox 472">
                <a:extLst>
                  <a:ext uri="{FF2B5EF4-FFF2-40B4-BE49-F238E27FC236}">
                    <a16:creationId xmlns:a16="http://schemas.microsoft.com/office/drawing/2014/main" id="{1F016CDC-259B-FE42-ABD0-155F8821D58A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670" name="TextBox 100">
                <a:extLst>
                  <a:ext uri="{FF2B5EF4-FFF2-40B4-BE49-F238E27FC236}">
                    <a16:creationId xmlns:a16="http://schemas.microsoft.com/office/drawing/2014/main" id="{EE731C12-0FC3-EE4B-8CBC-A15F7DF8A8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18317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72" name="TextBox 102">
                <a:extLst>
                  <a:ext uri="{FF2B5EF4-FFF2-40B4-BE49-F238E27FC236}">
                    <a16:creationId xmlns:a16="http://schemas.microsoft.com/office/drawing/2014/main" id="{E95E4DD4-A800-9B4D-B070-19B915A56E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38799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74" name="TextBox 104">
                <a:extLst>
                  <a:ext uri="{FF2B5EF4-FFF2-40B4-BE49-F238E27FC236}">
                    <a16:creationId xmlns:a16="http://schemas.microsoft.com/office/drawing/2014/main" id="{8E448562-B25A-174D-AEBC-04DA744409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30" y="159439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76" name="TextBox 106">
                <a:extLst>
                  <a:ext uri="{FF2B5EF4-FFF2-40B4-BE49-F238E27FC236}">
                    <a16:creationId xmlns:a16="http://schemas.microsoft.com/office/drawing/2014/main" id="{7E0938B0-011F-1043-9F6B-1F407C2A813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81191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78" name="TextBox 156">
                <a:extLst>
                  <a:ext uri="{FF2B5EF4-FFF2-40B4-BE49-F238E27FC236}">
                    <a16:creationId xmlns:a16="http://schemas.microsoft.com/office/drawing/2014/main" id="{3325A1EA-F19C-D040-90B3-2C427A0868C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95599" name="Group 170">
              <a:extLst>
                <a:ext uri="{FF2B5EF4-FFF2-40B4-BE49-F238E27FC236}">
                  <a16:creationId xmlns:a16="http://schemas.microsoft.com/office/drawing/2014/main" id="{34008122-110E-2740-AEA6-858C23927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99039" cy="1330322"/>
              <a:chOff x="1123451" y="698500"/>
              <a:chExt cx="1899039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38" y="1246501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752" y="1457653"/>
                <a:ext cx="45882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104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527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55" name="TextBox 472">
                <a:extLst>
                  <a:ext uri="{FF2B5EF4-FFF2-40B4-BE49-F238E27FC236}">
                    <a16:creationId xmlns:a16="http://schemas.microsoft.com/office/drawing/2014/main" id="{BF65A697-B2BC-924F-8F9D-D6DCDBD92C3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656" name="TextBox 176">
                <a:extLst>
                  <a:ext uri="{FF2B5EF4-FFF2-40B4-BE49-F238E27FC236}">
                    <a16:creationId xmlns:a16="http://schemas.microsoft.com/office/drawing/2014/main" id="{DFC5F688-6A07-C04E-8229-5B5CFDA46B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18297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58" name="TextBox 178">
                <a:extLst>
                  <a:ext uri="{FF2B5EF4-FFF2-40B4-BE49-F238E27FC236}">
                    <a16:creationId xmlns:a16="http://schemas.microsoft.com/office/drawing/2014/main" id="{A9D91517-71FF-0C46-B946-1B3F9290F7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38779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60" name="TextBox 180">
                <a:extLst>
                  <a:ext uri="{FF2B5EF4-FFF2-40B4-BE49-F238E27FC236}">
                    <a16:creationId xmlns:a16="http://schemas.microsoft.com/office/drawing/2014/main" id="{1751DB9B-84E7-834F-9062-05077B686D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611" y="1594199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62" name="TextBox 182">
                <a:extLst>
                  <a:ext uri="{FF2B5EF4-FFF2-40B4-BE49-F238E27FC236}">
                    <a16:creationId xmlns:a16="http://schemas.microsoft.com/office/drawing/2014/main" id="{439CDC5B-6768-E04D-88B1-689352A5B4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81172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64" name="TextBox 184">
                <a:extLst>
                  <a:ext uri="{FF2B5EF4-FFF2-40B4-BE49-F238E27FC236}">
                    <a16:creationId xmlns:a16="http://schemas.microsoft.com/office/drawing/2014/main" id="{7483DFA4-3F14-2D43-A1B3-DBFD60137D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95600" name="Group 185">
              <a:extLst>
                <a:ext uri="{FF2B5EF4-FFF2-40B4-BE49-F238E27FC236}">
                  <a16:creationId xmlns:a16="http://schemas.microsoft.com/office/drawing/2014/main" id="{2DD3D514-BB32-314C-83C0-5F377278F9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907202" cy="1330322"/>
              <a:chOff x="1123451" y="698500"/>
              <a:chExt cx="1907202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797" y="1246513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00" y="145766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63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73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41" name="TextBox 472">
                <a:extLst>
                  <a:ext uri="{FF2B5EF4-FFF2-40B4-BE49-F238E27FC236}">
                    <a16:creationId xmlns:a16="http://schemas.microsoft.com/office/drawing/2014/main" id="{95EDC9BB-AD90-CD4E-BFD8-2D101660A822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642" name="TextBox 191">
                <a:extLst>
                  <a:ext uri="{FF2B5EF4-FFF2-40B4-BE49-F238E27FC236}">
                    <a16:creationId xmlns:a16="http://schemas.microsoft.com/office/drawing/2014/main" id="{D2B5ED0C-77B0-1D46-9502-07C2B344C6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182986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44" name="TextBox 193">
                <a:extLst>
                  <a:ext uri="{FF2B5EF4-FFF2-40B4-BE49-F238E27FC236}">
                    <a16:creationId xmlns:a16="http://schemas.microsoft.com/office/drawing/2014/main" id="{8B810EFE-5D61-4D44-81E7-B280E0F61C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38780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46" name="TextBox 195">
                <a:extLst>
                  <a:ext uri="{FF2B5EF4-FFF2-40B4-BE49-F238E27FC236}">
                    <a16:creationId xmlns:a16="http://schemas.microsoft.com/office/drawing/2014/main" id="{6265B939-9B23-3E40-8AEC-230E1224BA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57" y="159421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48" name="TextBox 197">
                <a:extLst>
                  <a:ext uri="{FF2B5EF4-FFF2-40B4-BE49-F238E27FC236}">
                    <a16:creationId xmlns:a16="http://schemas.microsoft.com/office/drawing/2014/main" id="{51240C0B-A7DA-6747-B5B2-AF61C06A92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81173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50" name="TextBox 199">
                <a:extLst>
                  <a:ext uri="{FF2B5EF4-FFF2-40B4-BE49-F238E27FC236}">
                    <a16:creationId xmlns:a16="http://schemas.microsoft.com/office/drawing/2014/main" id="{0205A38F-FCF0-554E-A1C7-A56AB891E8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95601" name="Group 200">
              <a:extLst>
                <a:ext uri="{FF2B5EF4-FFF2-40B4-BE49-F238E27FC236}">
                  <a16:creationId xmlns:a16="http://schemas.microsoft.com/office/drawing/2014/main" id="{014B8F85-9AA0-9643-8A6E-87A4254031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907203" cy="1330322"/>
              <a:chOff x="1123451" y="698500"/>
              <a:chExt cx="1907203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9023" y="1246151"/>
                <a:ext cx="1097130" cy="46835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39" y="145730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0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12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27" name="TextBox 472">
                <a:extLst>
                  <a:ext uri="{FF2B5EF4-FFF2-40B4-BE49-F238E27FC236}">
                    <a16:creationId xmlns:a16="http://schemas.microsoft.com/office/drawing/2014/main" id="{DF729CCE-0930-BB49-B20A-80CEB1491BA9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628" name="TextBox 206">
                <a:extLst>
                  <a:ext uri="{FF2B5EF4-FFF2-40B4-BE49-F238E27FC236}">
                    <a16:creationId xmlns:a16="http://schemas.microsoft.com/office/drawing/2014/main" id="{4B347408-5A10-0F40-88F0-81FF05A9EE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182624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30" name="TextBox 208">
                <a:extLst>
                  <a:ext uri="{FF2B5EF4-FFF2-40B4-BE49-F238E27FC236}">
                    <a16:creationId xmlns:a16="http://schemas.microsoft.com/office/drawing/2014/main" id="{69A1162D-4F88-A847-BDD3-7CA7FAF22AF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38744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32" name="TextBox 210">
                <a:extLst>
                  <a:ext uri="{FF2B5EF4-FFF2-40B4-BE49-F238E27FC236}">
                    <a16:creationId xmlns:a16="http://schemas.microsoft.com/office/drawing/2014/main" id="{6A6A78EC-C20A-684C-9E04-DA97A8708A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96" y="159385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34" name="TextBox 212">
                <a:extLst>
                  <a:ext uri="{FF2B5EF4-FFF2-40B4-BE49-F238E27FC236}">
                    <a16:creationId xmlns:a16="http://schemas.microsoft.com/office/drawing/2014/main" id="{84B24747-B143-9F40-8E9A-BC493DE98D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81137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36" name="TextBox 214">
                <a:extLst>
                  <a:ext uri="{FF2B5EF4-FFF2-40B4-BE49-F238E27FC236}">
                    <a16:creationId xmlns:a16="http://schemas.microsoft.com/office/drawing/2014/main" id="{D26BD5B3-F3C3-CE4D-A97E-55E73146DF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5602" name="Group 215">
              <a:extLst>
                <a:ext uri="{FF2B5EF4-FFF2-40B4-BE49-F238E27FC236}">
                  <a16:creationId xmlns:a16="http://schemas.microsoft.com/office/drawing/2014/main" id="{86958CA0-D7DC-D046-A909-2A2BD33962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2005172" cy="1330322"/>
              <a:chOff x="1123451" y="698500"/>
              <a:chExt cx="2005172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98" y="1245289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407" y="145723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71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81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13" name="TextBox 472">
                <a:extLst>
                  <a:ext uri="{FF2B5EF4-FFF2-40B4-BE49-F238E27FC236}">
                    <a16:creationId xmlns:a16="http://schemas.microsoft.com/office/drawing/2014/main" id="{A6D45E3C-5877-E74A-AFD5-BE3FBBB968D4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5614" name="TextBox 221">
                <a:extLst>
                  <a:ext uri="{FF2B5EF4-FFF2-40B4-BE49-F238E27FC236}">
                    <a16:creationId xmlns:a16="http://schemas.microsoft.com/office/drawing/2014/main" id="{E359472C-B952-864B-9EE5-DB2AE0538E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182556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16" name="TextBox 223">
                <a:extLst>
                  <a:ext uri="{FF2B5EF4-FFF2-40B4-BE49-F238E27FC236}">
                    <a16:creationId xmlns:a16="http://schemas.microsoft.com/office/drawing/2014/main" id="{9126147D-29B2-204D-B0DA-78163D80906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38737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18" name="TextBox 225">
                <a:extLst>
                  <a:ext uri="{FF2B5EF4-FFF2-40B4-BE49-F238E27FC236}">
                    <a16:creationId xmlns:a16="http://schemas.microsoft.com/office/drawing/2014/main" id="{055B531F-81EF-C44A-AE93-59E35EFC9B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65" y="159378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20" name="TextBox 227">
                <a:extLst>
                  <a:ext uri="{FF2B5EF4-FFF2-40B4-BE49-F238E27FC236}">
                    <a16:creationId xmlns:a16="http://schemas.microsoft.com/office/drawing/2014/main" id="{AE0977E3-FFDB-7C43-9E86-E3D1929D1F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81130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5622" name="TextBox 229">
                <a:extLst>
                  <a:ext uri="{FF2B5EF4-FFF2-40B4-BE49-F238E27FC236}">
                    <a16:creationId xmlns:a16="http://schemas.microsoft.com/office/drawing/2014/main" id="{43E2D524-5964-3748-AF00-4D9E2E7939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12620B3-9EDB-A944-A8FC-F986CE8D82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6466" y="77443"/>
              <a:ext cx="7071277" cy="5447543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0DF301A1-096F-AE4E-8E3B-AF1DFFD3E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8239" y="83794"/>
              <a:ext cx="7071277" cy="5445956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AB78BCFD-A4EB-414B-9A8D-96F39A4499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20461" y="1277776"/>
              <a:ext cx="1587" cy="2930972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43D16DF-AA5D-6B49-B0AF-EBDCA6CEF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34770" y="1285714"/>
              <a:ext cx="0" cy="2951613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5607" name="TextBox 8">
              <a:extLst>
                <a:ext uri="{FF2B5EF4-FFF2-40B4-BE49-F238E27FC236}">
                  <a16:creationId xmlns:a16="http://schemas.microsoft.com/office/drawing/2014/main" id="{7E0A9F0D-D5D5-954D-88FE-8C3DB552A4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159" y="1220627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6</a:t>
              </a:r>
            </a:p>
          </p:txBody>
        </p:sp>
        <p:sp>
          <p:nvSpPr>
            <p:cNvPr id="195608" name="TextBox 130">
              <a:extLst>
                <a:ext uri="{FF2B5EF4-FFF2-40B4-BE49-F238E27FC236}">
                  <a16:creationId xmlns:a16="http://schemas.microsoft.com/office/drawing/2014/main" id="{8F973E12-E8CC-D144-B5CD-E0F78DBA1E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528" y="1225793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6C2CD8C-31B3-3947-8CA4-AEB47AF7AAC4}"/>
              </a:ext>
            </a:extLst>
          </p:cNvPr>
          <p:cNvCxnSpPr>
            <a:cxnSpLocks/>
            <a:endCxn id="96" idx="0"/>
          </p:cNvCxnSpPr>
          <p:nvPr/>
        </p:nvCxnSpPr>
        <p:spPr>
          <a:xfrm flipV="1">
            <a:off x="5775326" y="3144838"/>
            <a:ext cx="468313" cy="15716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618335D-7C9F-AA4D-BFDB-5FA045703317}"/>
              </a:ext>
            </a:extLst>
          </p:cNvPr>
          <p:cNvCxnSpPr>
            <a:cxnSpLocks/>
          </p:cNvCxnSpPr>
          <p:nvPr/>
        </p:nvCxnSpPr>
        <p:spPr>
          <a:xfrm flipV="1">
            <a:off x="6792914" y="2349500"/>
            <a:ext cx="477837" cy="16033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E5B2CED-0579-AE4C-8831-4839BCFA625E}"/>
              </a:ext>
            </a:extLst>
          </p:cNvPr>
          <p:cNvCxnSpPr>
            <a:cxnSpLocks/>
          </p:cNvCxnSpPr>
          <p:nvPr/>
        </p:nvCxnSpPr>
        <p:spPr>
          <a:xfrm flipV="1">
            <a:off x="7775576" y="1595439"/>
            <a:ext cx="461963" cy="1555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F14C7132-907C-F540-8F71-90CB11E404D7}"/>
              </a:ext>
            </a:extLst>
          </p:cNvPr>
          <p:cNvCxnSpPr>
            <a:cxnSpLocks/>
          </p:cNvCxnSpPr>
          <p:nvPr/>
        </p:nvCxnSpPr>
        <p:spPr>
          <a:xfrm flipV="1">
            <a:off x="8734426" y="841375"/>
            <a:ext cx="474663" cy="12700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7FC19F34-0A3A-2D4A-987D-89ED6674EBE6}"/>
              </a:ext>
            </a:extLst>
          </p:cNvPr>
          <p:cNvCxnSpPr>
            <a:cxnSpLocks/>
          </p:cNvCxnSpPr>
          <p:nvPr/>
        </p:nvCxnSpPr>
        <p:spPr>
          <a:xfrm flipV="1">
            <a:off x="4741864" y="3938589"/>
            <a:ext cx="477837" cy="17303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21CCD102-B254-2D4A-AA09-113441B280CB}"/>
              </a:ext>
            </a:extLst>
          </p:cNvPr>
          <p:cNvCxnSpPr>
            <a:cxnSpLocks/>
          </p:cNvCxnSpPr>
          <p:nvPr/>
        </p:nvCxnSpPr>
        <p:spPr>
          <a:xfrm flipV="1">
            <a:off x="3748089" y="4703763"/>
            <a:ext cx="466725" cy="16351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BD847DA-50AE-924A-B89C-214DB44FAE88}"/>
              </a:ext>
            </a:extLst>
          </p:cNvPr>
          <p:cNvCxnSpPr>
            <a:cxnSpLocks/>
          </p:cNvCxnSpPr>
          <p:nvPr/>
        </p:nvCxnSpPr>
        <p:spPr>
          <a:xfrm flipV="1">
            <a:off x="2792413" y="5449888"/>
            <a:ext cx="474662" cy="1587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C41E51E-D834-2A42-B035-0CFEA9FF82BC}"/>
              </a:ext>
            </a:extLst>
          </p:cNvPr>
          <p:cNvCxnSpPr>
            <a:cxnSpLocks/>
          </p:cNvCxnSpPr>
          <p:nvPr/>
        </p:nvCxnSpPr>
        <p:spPr>
          <a:xfrm flipV="1">
            <a:off x="1676401" y="6262688"/>
            <a:ext cx="474663" cy="169862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5594" name="TextBox 7">
            <a:extLst>
              <a:ext uri="{FF2B5EF4-FFF2-40B4-BE49-F238E27FC236}">
                <a16:creationId xmlns:a16="http://schemas.microsoft.com/office/drawing/2014/main" id="{6CA9E2CC-16E9-1143-8A8B-7C90E662C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4" y="841375"/>
            <a:ext cx="504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1 0</a:t>
            </a:r>
          </a:p>
        </p:txBody>
      </p:sp>
    </p:spTree>
  </p:cSld>
  <p:clrMapOvr>
    <a:masterClrMapping/>
  </p:clrMapOvr>
  <p:transition/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609" name="Group 4">
            <a:extLst>
              <a:ext uri="{FF2B5EF4-FFF2-40B4-BE49-F238E27FC236}">
                <a16:creationId xmlns:a16="http://schemas.microsoft.com/office/drawing/2014/main" id="{0602B746-06D3-3744-8BC6-685CDEA65A93}"/>
              </a:ext>
            </a:extLst>
          </p:cNvPr>
          <p:cNvGrpSpPr>
            <a:grpSpLocks/>
          </p:cNvGrpSpPr>
          <p:nvPr/>
        </p:nvGrpSpPr>
        <p:grpSpPr bwMode="auto">
          <a:xfrm>
            <a:off x="1117600" y="73025"/>
            <a:ext cx="8961438" cy="6750050"/>
            <a:chOff x="202509" y="72679"/>
            <a:chExt cx="8962138" cy="6751080"/>
          </a:xfrm>
        </p:grpSpPr>
        <p:grpSp>
          <p:nvGrpSpPr>
            <p:cNvPr id="196619" name="Group 1">
              <a:extLst>
                <a:ext uri="{FF2B5EF4-FFF2-40B4-BE49-F238E27FC236}">
                  <a16:creationId xmlns:a16="http://schemas.microsoft.com/office/drawing/2014/main" id="{FBB63046-B792-544F-9767-373A26802E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60969" y="72679"/>
              <a:ext cx="1903678" cy="1330322"/>
              <a:chOff x="1123451" y="698500"/>
              <a:chExt cx="1903678" cy="1330322"/>
            </a:xfrm>
          </p:grpSpPr>
          <p:sp>
            <p:nvSpPr>
              <p:cNvPr id="158" name="Trapezoid 157">
                <a:extLst>
                  <a:ext uri="{FF2B5EF4-FFF2-40B4-BE49-F238E27FC236}">
                    <a16:creationId xmlns:a16="http://schemas.microsoft.com/office/drawing/2014/main" id="{39482255-6AF9-9C4A-A1CA-6B50981CA23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14" y="1245495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9" name="Straight Connector 158">
                <a:extLst>
                  <a:ext uri="{FF2B5EF4-FFF2-40B4-BE49-F238E27FC236}">
                    <a16:creationId xmlns:a16="http://schemas.microsoft.com/office/drawing/2014/main" id="{51497D9C-2D30-5440-8217-7957659D43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45997" y="1457441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Straight Arrow Connector 159">
                <a:extLst>
                  <a:ext uri="{FF2B5EF4-FFF2-40B4-BE49-F238E27FC236}">
                    <a16:creationId xmlns:a16="http://schemas.microsoft.com/office/drawing/2014/main" id="{20930321-4FDF-844D-BAF0-B9B804BB352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287" y="698500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1" name="Straight Arrow Connector 160">
                <a:extLst>
                  <a:ext uri="{FF2B5EF4-FFF2-40B4-BE49-F238E27FC236}">
                    <a16:creationId xmlns:a16="http://schemas.microsoft.com/office/drawing/2014/main" id="{F66309DA-10D5-5448-A3F7-71752FB1E9A5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297" y="704851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35" name="TextBox 472">
                <a:extLst>
                  <a:ext uri="{FF2B5EF4-FFF2-40B4-BE49-F238E27FC236}">
                    <a16:creationId xmlns:a16="http://schemas.microsoft.com/office/drawing/2014/main" id="{609B3787-6890-DF47-9E28-326569605E8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736" name="TextBox 2">
                <a:extLst>
                  <a:ext uri="{FF2B5EF4-FFF2-40B4-BE49-F238E27FC236}">
                    <a16:creationId xmlns:a16="http://schemas.microsoft.com/office/drawing/2014/main" id="{F3D07DE2-4182-4E44-84A7-394B72658CA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67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033F24D3-94EF-5F49-A7E0-627BF3CD46D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182762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38" name="TextBox 163">
                <a:extLst>
                  <a:ext uri="{FF2B5EF4-FFF2-40B4-BE49-F238E27FC236}">
                    <a16:creationId xmlns:a16="http://schemas.microsoft.com/office/drawing/2014/main" id="{DD255BA4-DDF9-F94E-A8FC-765D2258C3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5" name="Straight Connector 164">
                <a:extLst>
                  <a:ext uri="{FF2B5EF4-FFF2-40B4-BE49-F238E27FC236}">
                    <a16:creationId xmlns:a16="http://schemas.microsoft.com/office/drawing/2014/main" id="{84A15CF7-7A88-674A-AFF3-24314624A97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38758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40" name="TextBox 165">
                <a:extLst>
                  <a:ext uri="{FF2B5EF4-FFF2-40B4-BE49-F238E27FC236}">
                    <a16:creationId xmlns:a16="http://schemas.microsoft.com/office/drawing/2014/main" id="{4A3E0D8A-4445-C84C-A659-B26C0CA16C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7" name="Straight Connector 166">
                <a:extLst>
                  <a:ext uri="{FF2B5EF4-FFF2-40B4-BE49-F238E27FC236}">
                    <a16:creationId xmlns:a16="http://schemas.microsoft.com/office/drawing/2014/main" id="{8D238FF6-7E9D-E14B-9A23-1B7DC346DD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381" y="1593987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42" name="TextBox 167">
                <a:extLst>
                  <a:ext uri="{FF2B5EF4-FFF2-40B4-BE49-F238E27FC236}">
                    <a16:creationId xmlns:a16="http://schemas.microsoft.com/office/drawing/2014/main" id="{2B6F2982-B733-7A47-8F65-E3DB83D5E7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169" name="Straight Connector 168">
                <a:extLst>
                  <a:ext uri="{FF2B5EF4-FFF2-40B4-BE49-F238E27FC236}">
                    <a16:creationId xmlns:a16="http://schemas.microsoft.com/office/drawing/2014/main" id="{7746708F-87C9-E847-B2A4-BF049723A81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618" y="181150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44" name="TextBox 169">
                <a:extLst>
                  <a:ext uri="{FF2B5EF4-FFF2-40B4-BE49-F238E27FC236}">
                    <a16:creationId xmlns:a16="http://schemas.microsoft.com/office/drawing/2014/main" id="{B5E1D185-4B2F-BB40-989F-45D6A8E411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</p:grpSp>
        <p:grpSp>
          <p:nvGrpSpPr>
            <p:cNvPr id="196620" name="Group 64">
              <a:extLst>
                <a:ext uri="{FF2B5EF4-FFF2-40B4-BE49-F238E27FC236}">
                  <a16:creationId xmlns:a16="http://schemas.microsoft.com/office/drawing/2014/main" id="{41054AD7-2B2E-2749-9F57-6B8753DE78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96078" y="820683"/>
              <a:ext cx="1875104" cy="1330322"/>
              <a:chOff x="1123451" y="698500"/>
              <a:chExt cx="1875104" cy="1330322"/>
            </a:xfrm>
          </p:grpSpPr>
          <p:sp>
            <p:nvSpPr>
              <p:cNvPr id="66" name="Trapezoid 65">
                <a:extLst>
                  <a:ext uri="{FF2B5EF4-FFF2-40B4-BE49-F238E27FC236}">
                    <a16:creationId xmlns:a16="http://schemas.microsoft.com/office/drawing/2014/main" id="{E7B9F546-D57C-514C-86F5-DB6A09E87A3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429" y="1245318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67" name="Straight Connector 66">
                <a:extLst>
                  <a:ext uri="{FF2B5EF4-FFF2-40B4-BE49-F238E27FC236}">
                    <a16:creationId xmlns:a16="http://schemas.microsoft.com/office/drawing/2014/main" id="{29C1F2C7-33E5-214D-B540-FCEB59688E9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138" y="145726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0B22FE1A-DC13-4049-B10A-6106B801737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903" y="69832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45C554D0-BDF3-F64A-B9CF-1C04F1DCCC1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913" y="704674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21" name="TextBox 472">
                <a:extLst>
                  <a:ext uri="{FF2B5EF4-FFF2-40B4-BE49-F238E27FC236}">
                    <a16:creationId xmlns:a16="http://schemas.microsoft.com/office/drawing/2014/main" id="{E89EF53D-CC16-F242-9F3D-EB621B48AD91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722" name="TextBox 70">
                <a:extLst>
                  <a:ext uri="{FF2B5EF4-FFF2-40B4-BE49-F238E27FC236}">
                    <a16:creationId xmlns:a16="http://schemas.microsoft.com/office/drawing/2014/main" id="{B73A582D-658C-9D4D-A6F3-193ABF82B8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07101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DC87E610-39E0-3F42-BB33-1ADA30522F7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18258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24" name="TextBox 72">
                <a:extLst>
                  <a:ext uri="{FF2B5EF4-FFF2-40B4-BE49-F238E27FC236}">
                    <a16:creationId xmlns:a16="http://schemas.microsoft.com/office/drawing/2014/main" id="{2136A80B-A0AB-0C44-BDAB-35F60462AE5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4" name="Straight Connector 73">
                <a:extLst>
                  <a:ext uri="{FF2B5EF4-FFF2-40B4-BE49-F238E27FC236}">
                    <a16:creationId xmlns:a16="http://schemas.microsoft.com/office/drawing/2014/main" id="{3EA631E2-EC75-C648-9C60-5400241381D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38740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26" name="TextBox 74">
                <a:extLst>
                  <a:ext uri="{FF2B5EF4-FFF2-40B4-BE49-F238E27FC236}">
                    <a16:creationId xmlns:a16="http://schemas.microsoft.com/office/drawing/2014/main" id="{FB264C0A-AFAE-CC4F-BA2B-790EB9EDD9C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6" name="Straight Connector 75">
                <a:extLst>
                  <a:ext uri="{FF2B5EF4-FFF2-40B4-BE49-F238E27FC236}">
                    <a16:creationId xmlns:a16="http://schemas.microsoft.com/office/drawing/2014/main" id="{91CF9DB7-0FF2-9542-A202-AE18C3AB16F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97" y="159381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28" name="TextBox 76">
                <a:extLst>
                  <a:ext uri="{FF2B5EF4-FFF2-40B4-BE49-F238E27FC236}">
                    <a16:creationId xmlns:a16="http://schemas.microsoft.com/office/drawing/2014/main" id="{D1AC531D-2DEF-5649-BEE6-814ED5D7BB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78" name="Straight Connector 77">
                <a:extLst>
                  <a:ext uri="{FF2B5EF4-FFF2-40B4-BE49-F238E27FC236}">
                    <a16:creationId xmlns:a16="http://schemas.microsoft.com/office/drawing/2014/main" id="{866B49F0-DAF5-0C4F-90B0-933B15B3F4D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233" y="181133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30" name="TextBox 78">
                <a:extLst>
                  <a:ext uri="{FF2B5EF4-FFF2-40B4-BE49-F238E27FC236}">
                    <a16:creationId xmlns:a16="http://schemas.microsoft.com/office/drawing/2014/main" id="{86972C78-FB4D-3147-B1D1-5E228034A9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</p:grpSp>
        <p:grpSp>
          <p:nvGrpSpPr>
            <p:cNvPr id="196621" name="Group 79">
              <a:extLst>
                <a:ext uri="{FF2B5EF4-FFF2-40B4-BE49-F238E27FC236}">
                  <a16:creationId xmlns:a16="http://schemas.microsoft.com/office/drawing/2014/main" id="{8D17D87C-D35B-3449-A3EE-3D2BD83290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319749" y="1570269"/>
              <a:ext cx="1899038" cy="1330322"/>
              <a:chOff x="1123451" y="698500"/>
              <a:chExt cx="1899038" cy="1330322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CB0434EF-E428-714E-A9FA-BB2192D2DCE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370" y="124514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82" name="Straight Connector 81">
                <a:extLst>
                  <a:ext uri="{FF2B5EF4-FFF2-40B4-BE49-F238E27FC236}">
                    <a16:creationId xmlns:a16="http://schemas.microsoft.com/office/drawing/2014/main" id="{F0B19137-3D98-1B45-97B0-DD574748D89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079" y="145709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3" name="Straight Arrow Connector 82">
                <a:extLst>
                  <a:ext uri="{FF2B5EF4-FFF2-40B4-BE49-F238E27FC236}">
                    <a16:creationId xmlns:a16="http://schemas.microsoft.com/office/drawing/2014/main" id="{025E1E24-D9C3-8F41-BDA8-1D04B2032118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843" y="69815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4" name="Straight Arrow Connector 83">
                <a:extLst>
                  <a:ext uri="{FF2B5EF4-FFF2-40B4-BE49-F238E27FC236}">
                    <a16:creationId xmlns:a16="http://schemas.microsoft.com/office/drawing/2014/main" id="{5D8CB8F8-58CA-F44A-9C61-4885CE11BDC3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853" y="70450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07" name="TextBox 472">
                <a:extLst>
                  <a:ext uri="{FF2B5EF4-FFF2-40B4-BE49-F238E27FC236}">
                    <a16:creationId xmlns:a16="http://schemas.microsoft.com/office/drawing/2014/main" id="{8D5CF04D-9437-7F41-8E6E-03B1B49BB05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708" name="TextBox 85">
                <a:extLst>
                  <a:ext uri="{FF2B5EF4-FFF2-40B4-BE49-F238E27FC236}">
                    <a16:creationId xmlns:a16="http://schemas.microsoft.com/office/drawing/2014/main" id="{0B3DE0FB-37C7-7D4A-A195-D9B90A7F26D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5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3DEDE8A6-394B-D24D-9366-49ADFBF51F89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18241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10" name="TextBox 87">
                <a:extLst>
                  <a:ext uri="{FF2B5EF4-FFF2-40B4-BE49-F238E27FC236}">
                    <a16:creationId xmlns:a16="http://schemas.microsoft.com/office/drawing/2014/main" id="{F97A393C-19CC-A44D-8028-E515083B57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FCAFE16E-56E0-904B-875A-1AAA2D2BAD4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38723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12" name="TextBox 89">
                <a:extLst>
                  <a:ext uri="{FF2B5EF4-FFF2-40B4-BE49-F238E27FC236}">
                    <a16:creationId xmlns:a16="http://schemas.microsoft.com/office/drawing/2014/main" id="{B6375F91-1E96-724F-8B9D-350B69E1A7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16B04D43-453A-6048-B10A-535A7979B3F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937" y="159363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14" name="TextBox 91">
                <a:extLst>
                  <a:ext uri="{FF2B5EF4-FFF2-40B4-BE49-F238E27FC236}">
                    <a16:creationId xmlns:a16="http://schemas.microsoft.com/office/drawing/2014/main" id="{2C052081-6DDC-8940-AAC6-92B29CB078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  <p:cxnSp>
            <p:nvCxnSpPr>
              <p:cNvPr id="93" name="Straight Connector 92">
                <a:extLst>
                  <a:ext uri="{FF2B5EF4-FFF2-40B4-BE49-F238E27FC236}">
                    <a16:creationId xmlns:a16="http://schemas.microsoft.com/office/drawing/2014/main" id="{D9B80BE3-9339-734A-9223-07B935749E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174" y="181115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16" name="TextBox 93">
                <a:extLst>
                  <a:ext uri="{FF2B5EF4-FFF2-40B4-BE49-F238E27FC236}">
                    <a16:creationId xmlns:a16="http://schemas.microsoft.com/office/drawing/2014/main" id="{0473B5B8-E02B-1B4B-8791-A6DA56AB35F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</a:p>
            </p:txBody>
          </p:sp>
        </p:grpSp>
        <p:grpSp>
          <p:nvGrpSpPr>
            <p:cNvPr id="196622" name="Group 94">
              <a:extLst>
                <a:ext uri="{FF2B5EF4-FFF2-40B4-BE49-F238E27FC236}">
                  <a16:creationId xmlns:a16="http://schemas.microsoft.com/office/drawing/2014/main" id="{EEBB2187-57C5-6E47-AA13-966CBC70E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00901" y="2363380"/>
              <a:ext cx="1903121" cy="1330322"/>
              <a:chOff x="1123451" y="698500"/>
              <a:chExt cx="1903121" cy="1330322"/>
            </a:xfrm>
          </p:grpSpPr>
          <p:sp>
            <p:nvSpPr>
              <p:cNvPr id="96" name="Trapezoid 95">
                <a:extLst>
                  <a:ext uri="{FF2B5EF4-FFF2-40B4-BE49-F238E27FC236}">
                    <a16:creationId xmlns:a16="http://schemas.microsoft.com/office/drawing/2014/main" id="{233E9EF6-31F1-4242-A15D-75D4D7157F8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963" y="1245906"/>
                <a:ext cx="1097130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97" name="Straight Connector 96">
                <a:extLst>
                  <a:ext uri="{FF2B5EF4-FFF2-40B4-BE49-F238E27FC236}">
                    <a16:creationId xmlns:a16="http://schemas.microsoft.com/office/drawing/2014/main" id="{8E318A92-8C6A-E44D-931A-759B91A1433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673" y="1457852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8" name="Straight Arrow Connector 97">
                <a:extLst>
                  <a:ext uri="{FF2B5EF4-FFF2-40B4-BE49-F238E27FC236}">
                    <a16:creationId xmlns:a16="http://schemas.microsoft.com/office/drawing/2014/main" id="{C03E239B-81E4-7C47-B51B-C88F24375696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436" y="698911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9" name="Straight Arrow Connector 98">
                <a:extLst>
                  <a:ext uri="{FF2B5EF4-FFF2-40B4-BE49-F238E27FC236}">
                    <a16:creationId xmlns:a16="http://schemas.microsoft.com/office/drawing/2014/main" id="{1B2DDF10-91ED-5B43-ABF9-A5446C16949D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446" y="705262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93" name="TextBox 472">
                <a:extLst>
                  <a:ext uri="{FF2B5EF4-FFF2-40B4-BE49-F238E27FC236}">
                    <a16:creationId xmlns:a16="http://schemas.microsoft.com/office/drawing/2014/main" id="{4F8A3D94-5E52-B547-91AF-6E0CCB35304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694" name="TextBox 100">
                <a:extLst>
                  <a:ext uri="{FF2B5EF4-FFF2-40B4-BE49-F238E27FC236}">
                    <a16:creationId xmlns:a16="http://schemas.microsoft.com/office/drawing/2014/main" id="{B6AD8879-B092-B049-A700-C41A623D00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5118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2" name="Straight Connector 101">
                <a:extLst>
                  <a:ext uri="{FF2B5EF4-FFF2-40B4-BE49-F238E27FC236}">
                    <a16:creationId xmlns:a16="http://schemas.microsoft.com/office/drawing/2014/main" id="{3795E2D3-BF90-4742-9019-69F7FA1E97F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183172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96" name="TextBox 102">
                <a:extLst>
                  <a:ext uri="{FF2B5EF4-FFF2-40B4-BE49-F238E27FC236}">
                    <a16:creationId xmlns:a16="http://schemas.microsoft.com/office/drawing/2014/main" id="{1C4FD08D-7505-3F49-93C8-E7D30CA7CD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4" name="Straight Connector 103">
                <a:extLst>
                  <a:ext uri="{FF2B5EF4-FFF2-40B4-BE49-F238E27FC236}">
                    <a16:creationId xmlns:a16="http://schemas.microsoft.com/office/drawing/2014/main" id="{940CBF36-7570-264A-9ABC-74756C8F24B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38799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98" name="TextBox 104">
                <a:extLst>
                  <a:ext uri="{FF2B5EF4-FFF2-40B4-BE49-F238E27FC236}">
                    <a16:creationId xmlns:a16="http://schemas.microsoft.com/office/drawing/2014/main" id="{99CCED61-0CE5-D24C-BA82-2B6F79A0C2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6" name="Straight Connector 105">
                <a:extLst>
                  <a:ext uri="{FF2B5EF4-FFF2-40B4-BE49-F238E27FC236}">
                    <a16:creationId xmlns:a16="http://schemas.microsoft.com/office/drawing/2014/main" id="{C7FFE11C-5856-0340-AAB5-A851A9F3BC1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530" y="159439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00" name="TextBox 106">
                <a:extLst>
                  <a:ext uri="{FF2B5EF4-FFF2-40B4-BE49-F238E27FC236}">
                    <a16:creationId xmlns:a16="http://schemas.microsoft.com/office/drawing/2014/main" id="{D57A1C3A-9F9F-AB45-9919-A6122EA801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108" name="Straight Connector 107">
                <a:extLst>
                  <a:ext uri="{FF2B5EF4-FFF2-40B4-BE49-F238E27FC236}">
                    <a16:creationId xmlns:a16="http://schemas.microsoft.com/office/drawing/2014/main" id="{A2FE1793-087B-CC46-94D2-AFA2C52BDA7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768" y="1811918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702" name="TextBox 156">
                <a:extLst>
                  <a:ext uri="{FF2B5EF4-FFF2-40B4-BE49-F238E27FC236}">
                    <a16:creationId xmlns:a16="http://schemas.microsoft.com/office/drawing/2014/main" id="{C32E5AC0-5D5D-564C-AD3A-CE4C1A04DA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</p:grpSp>
        <p:grpSp>
          <p:nvGrpSpPr>
            <p:cNvPr id="196623" name="Group 170">
              <a:extLst>
                <a:ext uri="{FF2B5EF4-FFF2-40B4-BE49-F238E27FC236}">
                  <a16:creationId xmlns:a16="http://schemas.microsoft.com/office/drawing/2014/main" id="{47A5BF36-E2C8-784D-8F9D-D5F6530C92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267277" y="3171740"/>
              <a:ext cx="1899039" cy="1330322"/>
              <a:chOff x="1123451" y="698500"/>
              <a:chExt cx="1899039" cy="1330322"/>
            </a:xfrm>
          </p:grpSpPr>
          <p:sp>
            <p:nvSpPr>
              <p:cNvPr id="172" name="Trapezoid 171">
                <a:extLst>
                  <a:ext uri="{FF2B5EF4-FFF2-40B4-BE49-F238E27FC236}">
                    <a16:creationId xmlns:a16="http://schemas.microsoft.com/office/drawing/2014/main" id="{716F920C-5F50-A44F-B6B8-443F443E7F8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838" y="1246501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73" name="Straight Connector 172">
                <a:extLst>
                  <a:ext uri="{FF2B5EF4-FFF2-40B4-BE49-F238E27FC236}">
                    <a16:creationId xmlns:a16="http://schemas.microsoft.com/office/drawing/2014/main" id="{6FABEAE4-9CD3-EF48-9A1A-F38C0BE178A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752" y="1457653"/>
                <a:ext cx="458824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4" name="Straight Arrow Connector 173">
                <a:extLst>
                  <a:ext uri="{FF2B5EF4-FFF2-40B4-BE49-F238E27FC236}">
                    <a16:creationId xmlns:a16="http://schemas.microsoft.com/office/drawing/2014/main" id="{82069B72-E14B-B042-AFCD-0F9C2885D5B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3104" y="698712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5" name="Straight Arrow Connector 174">
                <a:extLst>
                  <a:ext uri="{FF2B5EF4-FFF2-40B4-BE49-F238E27FC236}">
                    <a16:creationId xmlns:a16="http://schemas.microsoft.com/office/drawing/2014/main" id="{0BEB9F84-ED1A-5F43-8DB5-6B06793E5F82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527" y="705063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79" name="TextBox 472">
                <a:extLst>
                  <a:ext uri="{FF2B5EF4-FFF2-40B4-BE49-F238E27FC236}">
                    <a16:creationId xmlns:a16="http://schemas.microsoft.com/office/drawing/2014/main" id="{0B0271BD-59A8-7E43-9C95-86E9C599C34C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680" name="TextBox 176">
                <a:extLst>
                  <a:ext uri="{FF2B5EF4-FFF2-40B4-BE49-F238E27FC236}">
                    <a16:creationId xmlns:a16="http://schemas.microsoft.com/office/drawing/2014/main" id="{364CE451-CCCA-2D47-87D2-3B023F355E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1036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78" name="Straight Connector 177">
                <a:extLst>
                  <a:ext uri="{FF2B5EF4-FFF2-40B4-BE49-F238E27FC236}">
                    <a16:creationId xmlns:a16="http://schemas.microsoft.com/office/drawing/2014/main" id="{6DC31928-8E23-1A40-9CA0-28B0F176D9F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182974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82" name="TextBox 178">
                <a:extLst>
                  <a:ext uri="{FF2B5EF4-FFF2-40B4-BE49-F238E27FC236}">
                    <a16:creationId xmlns:a16="http://schemas.microsoft.com/office/drawing/2014/main" id="{E69EBA60-E929-4D4E-A56A-BBA61B826C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0" name="Straight Connector 179">
                <a:extLst>
                  <a:ext uri="{FF2B5EF4-FFF2-40B4-BE49-F238E27FC236}">
                    <a16:creationId xmlns:a16="http://schemas.microsoft.com/office/drawing/2014/main" id="{A017C364-99E5-6E43-8FE1-96513EA68BCE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38779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84" name="TextBox 180">
                <a:extLst>
                  <a:ext uri="{FF2B5EF4-FFF2-40B4-BE49-F238E27FC236}">
                    <a16:creationId xmlns:a16="http://schemas.microsoft.com/office/drawing/2014/main" id="{A7A87465-E367-9840-BC4F-12AD4E3BA51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2" name="Straight Connector 181">
                <a:extLst>
                  <a:ext uri="{FF2B5EF4-FFF2-40B4-BE49-F238E27FC236}">
                    <a16:creationId xmlns:a16="http://schemas.microsoft.com/office/drawing/2014/main" id="{3CDFD499-535A-904E-9F39-DA9434513525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611" y="1594199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86" name="TextBox 182">
                <a:extLst>
                  <a:ext uri="{FF2B5EF4-FFF2-40B4-BE49-F238E27FC236}">
                    <a16:creationId xmlns:a16="http://schemas.microsoft.com/office/drawing/2014/main" id="{7FDCC8DD-334B-9944-9173-9AECBAF94E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184" name="Straight Connector 183">
                <a:extLst>
                  <a:ext uri="{FF2B5EF4-FFF2-40B4-BE49-F238E27FC236}">
                    <a16:creationId xmlns:a16="http://schemas.microsoft.com/office/drawing/2014/main" id="{05A17ACF-A376-2A41-B8A6-007D31297598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49847" y="181172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88" name="TextBox 184">
                <a:extLst>
                  <a:ext uri="{FF2B5EF4-FFF2-40B4-BE49-F238E27FC236}">
                    <a16:creationId xmlns:a16="http://schemas.microsoft.com/office/drawing/2014/main" id="{9FC27E36-EE0E-2D44-8D82-5E6FC36F3B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96624" name="Group 185">
              <a:extLst>
                <a:ext uri="{FF2B5EF4-FFF2-40B4-BE49-F238E27FC236}">
                  <a16:creationId xmlns:a16="http://schemas.microsoft.com/office/drawing/2014/main" id="{97939800-EEE5-4644-BF85-870398117F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4466" y="3927493"/>
              <a:ext cx="1907202" cy="1330322"/>
              <a:chOff x="1123451" y="698500"/>
              <a:chExt cx="1907202" cy="1330322"/>
            </a:xfrm>
          </p:grpSpPr>
          <p:sp>
            <p:nvSpPr>
              <p:cNvPr id="187" name="Trapezoid 186">
                <a:extLst>
                  <a:ext uri="{FF2B5EF4-FFF2-40B4-BE49-F238E27FC236}">
                    <a16:creationId xmlns:a16="http://schemas.microsoft.com/office/drawing/2014/main" id="{119C790D-3785-0243-A28F-6431D46B76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7797" y="1246513"/>
                <a:ext cx="1097129" cy="468349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88" name="Straight Connector 187">
                <a:extLst>
                  <a:ext uri="{FF2B5EF4-FFF2-40B4-BE49-F238E27FC236}">
                    <a16:creationId xmlns:a16="http://schemas.microsoft.com/office/drawing/2014/main" id="{4D48748A-4F06-3C47-9545-8D4196BF02D2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300" y="145766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9" name="Straight Arrow Connector 188">
                <a:extLst>
                  <a:ext uri="{FF2B5EF4-FFF2-40B4-BE49-F238E27FC236}">
                    <a16:creationId xmlns:a16="http://schemas.microsoft.com/office/drawing/2014/main" id="{F361C659-1C51-3840-A1E7-3CCB30A2FEAF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063" y="69872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0" name="Straight Arrow Connector 189">
                <a:extLst>
                  <a:ext uri="{FF2B5EF4-FFF2-40B4-BE49-F238E27FC236}">
                    <a16:creationId xmlns:a16="http://schemas.microsoft.com/office/drawing/2014/main" id="{D64DE9A1-4A17-CD4D-B38E-AAC086932C0E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073" y="705075"/>
                <a:ext cx="1588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65" name="TextBox 472">
                <a:extLst>
                  <a:ext uri="{FF2B5EF4-FFF2-40B4-BE49-F238E27FC236}">
                    <a16:creationId xmlns:a16="http://schemas.microsoft.com/office/drawing/2014/main" id="{188E69C7-65D6-FF46-AEF4-DB4CF9E186CD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666" name="TextBox 191">
                <a:extLst>
                  <a:ext uri="{FF2B5EF4-FFF2-40B4-BE49-F238E27FC236}">
                    <a16:creationId xmlns:a16="http://schemas.microsoft.com/office/drawing/2014/main" id="{0EAD19E4-D4FB-6844-8DE1-458D6CD137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19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3" name="Straight Connector 192">
                <a:extLst>
                  <a:ext uri="{FF2B5EF4-FFF2-40B4-BE49-F238E27FC236}">
                    <a16:creationId xmlns:a16="http://schemas.microsoft.com/office/drawing/2014/main" id="{9153AFB4-88A4-C340-8002-885592F5E9F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182986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68" name="TextBox 193">
                <a:extLst>
                  <a:ext uri="{FF2B5EF4-FFF2-40B4-BE49-F238E27FC236}">
                    <a16:creationId xmlns:a16="http://schemas.microsoft.com/office/drawing/2014/main" id="{CF5952A8-EEBA-3046-87A3-F8B58A8FE2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5" name="Straight Connector 194">
                <a:extLst>
                  <a:ext uri="{FF2B5EF4-FFF2-40B4-BE49-F238E27FC236}">
                    <a16:creationId xmlns:a16="http://schemas.microsoft.com/office/drawing/2014/main" id="{087A724B-AD27-324B-B92F-F5E124E43E57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38780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70" name="TextBox 195">
                <a:extLst>
                  <a:ext uri="{FF2B5EF4-FFF2-40B4-BE49-F238E27FC236}">
                    <a16:creationId xmlns:a16="http://schemas.microsoft.com/office/drawing/2014/main" id="{0FDE57F2-7C01-7F43-AE50-330DB5E8A3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7" name="Straight Connector 196">
                <a:extLst>
                  <a:ext uri="{FF2B5EF4-FFF2-40B4-BE49-F238E27FC236}">
                    <a16:creationId xmlns:a16="http://schemas.microsoft.com/office/drawing/2014/main" id="{9B00FDF7-5DBB-7C43-AEBC-58A2B237E30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157" y="159421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72" name="TextBox 197">
                <a:extLst>
                  <a:ext uri="{FF2B5EF4-FFF2-40B4-BE49-F238E27FC236}">
                    <a16:creationId xmlns:a16="http://schemas.microsoft.com/office/drawing/2014/main" id="{B3AA1ECA-8BD2-D44C-A6A3-5C796584645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1A42B7D8-77DC-0B4C-93B9-CC39FAED5180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395" y="181173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74" name="TextBox 199">
                <a:extLst>
                  <a:ext uri="{FF2B5EF4-FFF2-40B4-BE49-F238E27FC236}">
                    <a16:creationId xmlns:a16="http://schemas.microsoft.com/office/drawing/2014/main" id="{373047C5-2369-2341-9235-2B21703273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</a:p>
            </p:txBody>
          </p:sp>
        </p:grpSp>
        <p:grpSp>
          <p:nvGrpSpPr>
            <p:cNvPr id="196625" name="Group 200">
              <a:extLst>
                <a:ext uri="{FF2B5EF4-FFF2-40B4-BE49-F238E27FC236}">
                  <a16:creationId xmlns:a16="http://schemas.microsoft.com/office/drawing/2014/main" id="{0A0DBE39-7F66-984F-ACC3-D41E132F47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19077" y="4669330"/>
              <a:ext cx="1907203" cy="1330322"/>
              <a:chOff x="1123451" y="698500"/>
              <a:chExt cx="1907203" cy="1330322"/>
            </a:xfrm>
          </p:grpSpPr>
          <p:sp>
            <p:nvSpPr>
              <p:cNvPr id="202" name="Trapezoid 201">
                <a:extLst>
                  <a:ext uri="{FF2B5EF4-FFF2-40B4-BE49-F238E27FC236}">
                    <a16:creationId xmlns:a16="http://schemas.microsoft.com/office/drawing/2014/main" id="{EE5462C7-3D27-244F-9655-2500C53C3F3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9023" y="1246151"/>
                <a:ext cx="1097130" cy="468350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03" name="Straight Connector 202">
                <a:extLst>
                  <a:ext uri="{FF2B5EF4-FFF2-40B4-BE49-F238E27FC236}">
                    <a16:creationId xmlns:a16="http://schemas.microsoft.com/office/drawing/2014/main" id="{5FCAAE43-D3D8-754C-A122-7B4DD13A5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4939" y="1457304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4" name="Straight Arrow Connector 203">
                <a:extLst>
                  <a:ext uri="{FF2B5EF4-FFF2-40B4-BE49-F238E27FC236}">
                    <a16:creationId xmlns:a16="http://schemas.microsoft.com/office/drawing/2014/main" id="{3B68CB5B-7327-664B-A48F-7E2EC4288E9A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1702" y="698363"/>
                <a:ext cx="0" cy="312785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5" name="Straight Arrow Connector 204">
                <a:extLst>
                  <a:ext uri="{FF2B5EF4-FFF2-40B4-BE49-F238E27FC236}">
                    <a16:creationId xmlns:a16="http://schemas.microsoft.com/office/drawing/2014/main" id="{A71F984A-52B5-9D44-80A2-F8C5E2061AF1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8712" y="704714"/>
                <a:ext cx="3175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51" name="TextBox 472">
                <a:extLst>
                  <a:ext uri="{FF2B5EF4-FFF2-40B4-BE49-F238E27FC236}">
                    <a16:creationId xmlns:a16="http://schemas.microsoft.com/office/drawing/2014/main" id="{CB2C866F-9AD9-0D4D-B290-0724F272ADEF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652" name="TextBox 206">
                <a:extLst>
                  <a:ext uri="{FF2B5EF4-FFF2-40B4-BE49-F238E27FC236}">
                    <a16:creationId xmlns:a16="http://schemas.microsoft.com/office/drawing/2014/main" id="{2F2D9788-8445-E140-9A7E-168A09E16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39200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08" name="Straight Connector 207">
                <a:extLst>
                  <a:ext uri="{FF2B5EF4-FFF2-40B4-BE49-F238E27FC236}">
                    <a16:creationId xmlns:a16="http://schemas.microsoft.com/office/drawing/2014/main" id="{69576A47-651F-0346-9020-B0DF4C330FE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182624"/>
                <a:ext cx="227030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54" name="TextBox 208">
                <a:extLst>
                  <a:ext uri="{FF2B5EF4-FFF2-40B4-BE49-F238E27FC236}">
                    <a16:creationId xmlns:a16="http://schemas.microsoft.com/office/drawing/2014/main" id="{4D2767EC-0B7A-A14D-89D3-8CE574070A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0" name="Straight Connector 209">
                <a:extLst>
                  <a:ext uri="{FF2B5EF4-FFF2-40B4-BE49-F238E27FC236}">
                    <a16:creationId xmlns:a16="http://schemas.microsoft.com/office/drawing/2014/main" id="{891C38F9-BF58-F445-882E-CDAFDC84255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387443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56" name="TextBox 210">
                <a:extLst>
                  <a:ext uri="{FF2B5EF4-FFF2-40B4-BE49-F238E27FC236}">
                    <a16:creationId xmlns:a16="http://schemas.microsoft.com/office/drawing/2014/main" id="{472E6A10-8B32-3247-9804-C4D38634B0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2" name="Straight Connector 211">
                <a:extLst>
                  <a:ext uri="{FF2B5EF4-FFF2-40B4-BE49-F238E27FC236}">
                    <a16:creationId xmlns:a16="http://schemas.microsoft.com/office/drawing/2014/main" id="{A6D58E8A-CA66-F442-BB75-C14DA4482F83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4796" y="159385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58" name="TextBox 212">
                <a:extLst>
                  <a:ext uri="{FF2B5EF4-FFF2-40B4-BE49-F238E27FC236}">
                    <a16:creationId xmlns:a16="http://schemas.microsoft.com/office/drawing/2014/main" id="{B5D37984-841C-EC4A-9810-BB50133E100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214" name="Straight Connector 213">
                <a:extLst>
                  <a:ext uri="{FF2B5EF4-FFF2-40B4-BE49-F238E27FC236}">
                    <a16:creationId xmlns:a16="http://schemas.microsoft.com/office/drawing/2014/main" id="{14DFCD55-BA93-0640-AD98-C4A40B371CC1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034" y="1811370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60" name="TextBox 214">
                <a:extLst>
                  <a:ext uri="{FF2B5EF4-FFF2-40B4-BE49-F238E27FC236}">
                    <a16:creationId xmlns:a16="http://schemas.microsoft.com/office/drawing/2014/main" id="{6FFAB51E-F859-3846-93C5-CA30752DF8D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6626" name="Group 215">
              <a:extLst>
                <a:ext uri="{FF2B5EF4-FFF2-40B4-BE49-F238E27FC236}">
                  <a16:creationId xmlns:a16="http://schemas.microsoft.com/office/drawing/2014/main" id="{0D9720C4-2D8C-8341-B7EE-AA6EB31181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02509" y="5493437"/>
              <a:ext cx="2005172" cy="1330322"/>
              <a:chOff x="1123451" y="698500"/>
              <a:chExt cx="2005172" cy="1330322"/>
            </a:xfrm>
          </p:grpSpPr>
          <p:sp>
            <p:nvSpPr>
              <p:cNvPr id="217" name="Trapezoid 216">
                <a:extLst>
                  <a:ext uri="{FF2B5EF4-FFF2-40B4-BE49-F238E27FC236}">
                    <a16:creationId xmlns:a16="http://schemas.microsoft.com/office/drawing/2014/main" id="{8809E4AE-1D77-8E4E-8C2F-03C38366096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>
                <a:off x="1368698" y="1245289"/>
                <a:ext cx="1097129" cy="469937"/>
              </a:xfrm>
              <a:prstGeom prst="trapezoid">
                <a:avLst>
                  <a:gd name="adj" fmla="val 53409"/>
                </a:avLst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>
                <a:normAutofit fontScale="92500" lnSpcReduction="10000"/>
              </a:bodyPr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8" name="Straight Connector 217">
                <a:extLst>
                  <a:ext uri="{FF2B5EF4-FFF2-40B4-BE49-F238E27FC236}">
                    <a16:creationId xmlns:a16="http://schemas.microsoft.com/office/drawing/2014/main" id="{38FDCBA0-B957-584F-BBDE-106E809B436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2155407" y="1457235"/>
                <a:ext cx="457236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9" name="Straight Arrow Connector 218">
                <a:extLst>
                  <a:ext uri="{FF2B5EF4-FFF2-40B4-BE49-F238E27FC236}">
                    <a16:creationId xmlns:a16="http://schemas.microsoft.com/office/drawing/2014/main" id="{96BFE56A-A1ED-C149-AB36-589A4C4CFBDC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852171" y="698294"/>
                <a:ext cx="0" cy="31278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0070C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20" name="Straight Arrow Connector 219">
                <a:extLst>
                  <a:ext uri="{FF2B5EF4-FFF2-40B4-BE49-F238E27FC236}">
                    <a16:creationId xmlns:a16="http://schemas.microsoft.com/office/drawing/2014/main" id="{A509CCE6-79DA-1246-B6A1-61C7B5423D34}"/>
                  </a:ext>
                </a:extLst>
              </p:cNvPr>
              <p:cNvCxnSpPr>
                <a:cxnSpLocks/>
              </p:cNvCxnSpPr>
              <p:nvPr/>
            </p:nvCxnSpPr>
            <p:spPr bwMode="auto">
              <a:xfrm>
                <a:off x="1979181" y="704645"/>
                <a:ext cx="1587" cy="368356"/>
              </a:xfrm>
              <a:prstGeom prst="straightConnector1">
                <a:avLst/>
              </a:prstGeom>
              <a:solidFill>
                <a:schemeClr val="bg1"/>
              </a:solidFill>
              <a:ln w="22225">
                <a:solidFill>
                  <a:srgbClr val="C0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37" name="TextBox 472">
                <a:extLst>
                  <a:ext uri="{FF2B5EF4-FFF2-40B4-BE49-F238E27FC236}">
                    <a16:creationId xmlns:a16="http://schemas.microsoft.com/office/drawing/2014/main" id="{0D9BF6C2-FE68-2140-8ACC-99596B35BAEE}"/>
                  </a:ext>
                </a:extLst>
              </p:cNvPr>
              <p:cNvSpPr txBox="1">
                <a:spLocks noChangeAspect="1" noChangeArrowheads="1"/>
              </p:cNvSpPr>
              <p:nvPr/>
            </p:nvSpPr>
            <p:spPr bwMode="auto">
              <a:xfrm>
                <a:off x="1665434" y="1012555"/>
                <a:ext cx="436781" cy="10042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</p:txBody>
          </p:sp>
          <p:sp>
            <p:nvSpPr>
              <p:cNvPr id="196638" name="TextBox 221">
                <a:extLst>
                  <a:ext uri="{FF2B5EF4-FFF2-40B4-BE49-F238E27FC236}">
                    <a16:creationId xmlns:a16="http://schemas.microsoft.com/office/drawing/2014/main" id="{810C856E-4307-3B4D-A709-BC88FF378A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737169" y="1278245"/>
                <a:ext cx="391454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Q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3" name="Straight Connector 222">
                <a:extLst>
                  <a:ext uri="{FF2B5EF4-FFF2-40B4-BE49-F238E27FC236}">
                    <a16:creationId xmlns:a16="http://schemas.microsoft.com/office/drawing/2014/main" id="{5C927544-36FD-7D45-9F4E-780E742B15ED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182556"/>
                <a:ext cx="227031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40" name="TextBox 223">
                <a:extLst>
                  <a:ext uri="{FF2B5EF4-FFF2-40B4-BE49-F238E27FC236}">
                    <a16:creationId xmlns:a16="http://schemas.microsoft.com/office/drawing/2014/main" id="{7CC323CE-F75B-9B44-AC4E-2F2B5A87D5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33822" y="1009351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5" name="Straight Connector 224">
                <a:extLst>
                  <a:ext uri="{FF2B5EF4-FFF2-40B4-BE49-F238E27FC236}">
                    <a16:creationId xmlns:a16="http://schemas.microsoft.com/office/drawing/2014/main" id="{ED5C97DA-6B1B-D04F-837F-AE5C9ADF1B4F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387374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42" name="TextBox 225">
                <a:extLst>
                  <a:ext uri="{FF2B5EF4-FFF2-40B4-BE49-F238E27FC236}">
                    <a16:creationId xmlns:a16="http://schemas.microsoft.com/office/drawing/2014/main" id="{C1B1B581-71FA-DF46-9D0F-7E5C383CB4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8237" y="1214413"/>
                <a:ext cx="372218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7" name="Straight Connector 226">
                <a:extLst>
                  <a:ext uri="{FF2B5EF4-FFF2-40B4-BE49-F238E27FC236}">
                    <a16:creationId xmlns:a16="http://schemas.microsoft.com/office/drawing/2014/main" id="{02E237A8-C2B1-D448-B147-E063138F089C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5265" y="1593781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44" name="TextBox 227">
                <a:extLst>
                  <a:ext uri="{FF2B5EF4-FFF2-40B4-BE49-F238E27FC236}">
                    <a16:creationId xmlns:a16="http://schemas.microsoft.com/office/drawing/2014/main" id="{B815DCD9-D597-F747-ADE7-CFB2E91AB1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420272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  <p:cxnSp>
            <p:nvCxnSpPr>
              <p:cNvPr id="229" name="Straight Connector 228">
                <a:extLst>
                  <a:ext uri="{FF2B5EF4-FFF2-40B4-BE49-F238E27FC236}">
                    <a16:creationId xmlns:a16="http://schemas.microsoft.com/office/drawing/2014/main" id="{B4CA892E-A404-BA40-8A83-12232D297574}"/>
                  </a:ext>
                </a:extLst>
              </p:cNvPr>
              <p:cNvCxnSpPr>
                <a:cxnSpLocks noChangeAspect="1"/>
              </p:cNvCxnSpPr>
              <p:nvPr/>
            </p:nvCxnSpPr>
            <p:spPr bwMode="auto">
              <a:xfrm>
                <a:off x="1450502" y="1811302"/>
                <a:ext cx="225443" cy="0"/>
              </a:xfrm>
              <a:prstGeom prst="line">
                <a:avLst/>
              </a:prstGeom>
              <a:solidFill>
                <a:schemeClr val="bg1"/>
              </a:solidFill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6646" name="TextBox 229">
                <a:extLst>
                  <a:ext uri="{FF2B5EF4-FFF2-40B4-BE49-F238E27FC236}">
                    <a16:creationId xmlns:a16="http://schemas.microsoft.com/office/drawing/2014/main" id="{E6B5809D-00C6-0E44-8519-6EDAA9739E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23451" y="1637767"/>
                <a:ext cx="381836" cy="307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  <a:r>
                  <a:rPr lang="en-US" altLang="en-US" sz="1400" b="0" baseline="-2500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</a:p>
            </p:txBody>
          </p:sp>
        </p:grp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12620B3-9EDB-A944-A8FC-F986CE8D823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6466" y="77443"/>
              <a:ext cx="7071277" cy="5447543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0DF301A1-096F-AE4E-8E3B-AF1DFFD3E36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58239" y="83794"/>
              <a:ext cx="7071277" cy="5445956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AB78BCFD-A4EB-414B-9A8D-96F39A44990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620461" y="1277776"/>
              <a:ext cx="1587" cy="2930972"/>
            </a:xfrm>
            <a:prstGeom prst="line">
              <a:avLst/>
            </a:prstGeom>
            <a:ln w="317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43D16DF-AA5D-6B49-B0AF-EBDCA6CEF4D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2734770" y="1285714"/>
              <a:ext cx="0" cy="2951613"/>
            </a:xfrm>
            <a:prstGeom prst="line">
              <a:avLst/>
            </a:prstGeom>
            <a:ln w="317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6631" name="TextBox 8">
              <a:extLst>
                <a:ext uri="{FF2B5EF4-FFF2-40B4-BE49-F238E27FC236}">
                  <a16:creationId xmlns:a16="http://schemas.microsoft.com/office/drawing/2014/main" id="{812F704A-8D16-0849-BF29-2D0655C004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0159" y="1220627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0070C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6</a:t>
              </a:r>
            </a:p>
          </p:txBody>
        </p:sp>
        <p:sp>
          <p:nvSpPr>
            <p:cNvPr id="196632" name="TextBox 130">
              <a:extLst>
                <a:ext uri="{FF2B5EF4-FFF2-40B4-BE49-F238E27FC236}">
                  <a16:creationId xmlns:a16="http://schemas.microsoft.com/office/drawing/2014/main" id="{63301F7F-0097-5540-8F25-5D3A64C03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02528" y="1225793"/>
              <a:ext cx="38504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800" b="0" baseline="-25000">
                  <a:solidFill>
                    <a:srgbClr val="C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7</a:t>
              </a:r>
            </a:p>
          </p:txBody>
        </p:sp>
      </p:grp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56C2CD8C-31B3-3947-8CA4-AEB47AF7AAC4}"/>
              </a:ext>
            </a:extLst>
          </p:cNvPr>
          <p:cNvCxnSpPr>
            <a:cxnSpLocks/>
            <a:endCxn id="96" idx="0"/>
          </p:cNvCxnSpPr>
          <p:nvPr/>
        </p:nvCxnSpPr>
        <p:spPr>
          <a:xfrm flipV="1">
            <a:off x="5757864" y="3144839"/>
            <a:ext cx="485775" cy="33178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2" name="Straight Connector 131">
            <a:extLst>
              <a:ext uri="{FF2B5EF4-FFF2-40B4-BE49-F238E27FC236}">
                <a16:creationId xmlns:a16="http://schemas.microsoft.com/office/drawing/2014/main" id="{C618335D-7C9F-AA4D-BFDB-5FA045703317}"/>
              </a:ext>
            </a:extLst>
          </p:cNvPr>
          <p:cNvCxnSpPr>
            <a:cxnSpLocks/>
          </p:cNvCxnSpPr>
          <p:nvPr/>
        </p:nvCxnSpPr>
        <p:spPr>
          <a:xfrm flipV="1">
            <a:off x="6792914" y="2349500"/>
            <a:ext cx="477837" cy="32543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3" name="Straight Connector 132">
            <a:extLst>
              <a:ext uri="{FF2B5EF4-FFF2-40B4-BE49-F238E27FC236}">
                <a16:creationId xmlns:a16="http://schemas.microsoft.com/office/drawing/2014/main" id="{2E5B2CED-0579-AE4C-8831-4839BCFA625E}"/>
              </a:ext>
            </a:extLst>
          </p:cNvPr>
          <p:cNvCxnSpPr>
            <a:cxnSpLocks/>
          </p:cNvCxnSpPr>
          <p:nvPr/>
        </p:nvCxnSpPr>
        <p:spPr>
          <a:xfrm flipV="1">
            <a:off x="7769226" y="1595439"/>
            <a:ext cx="468313" cy="33813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>
            <a:extLst>
              <a:ext uri="{FF2B5EF4-FFF2-40B4-BE49-F238E27FC236}">
                <a16:creationId xmlns:a16="http://schemas.microsoft.com/office/drawing/2014/main" id="{F14C7132-907C-F540-8F71-90CB11E404D7}"/>
              </a:ext>
            </a:extLst>
          </p:cNvPr>
          <p:cNvCxnSpPr>
            <a:cxnSpLocks/>
          </p:cNvCxnSpPr>
          <p:nvPr/>
        </p:nvCxnSpPr>
        <p:spPr>
          <a:xfrm flipV="1">
            <a:off x="8734426" y="841375"/>
            <a:ext cx="474663" cy="344488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5" name="Straight Connector 134">
            <a:extLst>
              <a:ext uri="{FF2B5EF4-FFF2-40B4-BE49-F238E27FC236}">
                <a16:creationId xmlns:a16="http://schemas.microsoft.com/office/drawing/2014/main" id="{7FC19F34-0A3A-2D4A-987D-89ED6674EBE6}"/>
              </a:ext>
            </a:extLst>
          </p:cNvPr>
          <p:cNvCxnSpPr>
            <a:cxnSpLocks/>
          </p:cNvCxnSpPr>
          <p:nvPr/>
        </p:nvCxnSpPr>
        <p:spPr>
          <a:xfrm flipV="1">
            <a:off x="4741864" y="3938589"/>
            <a:ext cx="477837" cy="346075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6" name="Straight Connector 135">
            <a:extLst>
              <a:ext uri="{FF2B5EF4-FFF2-40B4-BE49-F238E27FC236}">
                <a16:creationId xmlns:a16="http://schemas.microsoft.com/office/drawing/2014/main" id="{21CCD102-B254-2D4A-AA09-113441B280CB}"/>
              </a:ext>
            </a:extLst>
          </p:cNvPr>
          <p:cNvCxnSpPr>
            <a:cxnSpLocks/>
          </p:cNvCxnSpPr>
          <p:nvPr/>
        </p:nvCxnSpPr>
        <p:spPr>
          <a:xfrm flipV="1">
            <a:off x="3741739" y="4703763"/>
            <a:ext cx="473075" cy="336550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>
            <a:extLst>
              <a:ext uri="{FF2B5EF4-FFF2-40B4-BE49-F238E27FC236}">
                <a16:creationId xmlns:a16="http://schemas.microsoft.com/office/drawing/2014/main" id="{5BD847DA-50AE-924A-B89C-214DB44FAE88}"/>
              </a:ext>
            </a:extLst>
          </p:cNvPr>
          <p:cNvCxnSpPr>
            <a:cxnSpLocks/>
          </p:cNvCxnSpPr>
          <p:nvPr/>
        </p:nvCxnSpPr>
        <p:spPr>
          <a:xfrm flipV="1">
            <a:off x="2792413" y="5449889"/>
            <a:ext cx="474662" cy="33178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8" name="Straight Connector 137">
            <a:extLst>
              <a:ext uri="{FF2B5EF4-FFF2-40B4-BE49-F238E27FC236}">
                <a16:creationId xmlns:a16="http://schemas.microsoft.com/office/drawing/2014/main" id="{0C41E51E-D834-2A42-B035-0CFEA9FF82BC}"/>
              </a:ext>
            </a:extLst>
          </p:cNvPr>
          <p:cNvCxnSpPr>
            <a:cxnSpLocks/>
          </p:cNvCxnSpPr>
          <p:nvPr/>
        </p:nvCxnSpPr>
        <p:spPr>
          <a:xfrm flipV="1">
            <a:off x="1670051" y="6262689"/>
            <a:ext cx="481013" cy="344487"/>
          </a:xfrm>
          <a:prstGeom prst="line">
            <a:avLst/>
          </a:prstGeom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6618" name="TextBox 7">
            <a:extLst>
              <a:ext uri="{FF2B5EF4-FFF2-40B4-BE49-F238E27FC236}">
                <a16:creationId xmlns:a16="http://schemas.microsoft.com/office/drawing/2014/main" id="{0942F7EB-83B7-C845-8A17-1449D9F7BD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38514" y="841375"/>
            <a:ext cx="5048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8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1 1</a:t>
            </a:r>
          </a:p>
        </p:txBody>
      </p:sp>
    </p:spTree>
  </p:cSld>
  <p:clrMapOvr>
    <a:masterClrMapping/>
  </p:clrMapOvr>
  <p:transition/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7633" name="Group 29">
            <a:extLst>
              <a:ext uri="{FF2B5EF4-FFF2-40B4-BE49-F238E27FC236}">
                <a16:creationId xmlns:a16="http://schemas.microsoft.com/office/drawing/2014/main" id="{E98CCCEF-6DE2-DE40-B128-8B180AEF697E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97770" name="Group 49">
              <a:extLst>
                <a:ext uri="{FF2B5EF4-FFF2-40B4-BE49-F238E27FC236}">
                  <a16:creationId xmlns:a16="http://schemas.microsoft.com/office/drawing/2014/main" id="{4C379172-D6E4-DA47-8919-F0F81D67DE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97936" name="Group 33">
                <a:extLst>
                  <a:ext uri="{FF2B5EF4-FFF2-40B4-BE49-F238E27FC236}">
                    <a16:creationId xmlns:a16="http://schemas.microsoft.com/office/drawing/2014/main" id="{FC151D24-BE84-5846-87C2-E1FAEC3575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97978" name="TextBox 467">
                  <a:extLst>
                    <a:ext uri="{FF2B5EF4-FFF2-40B4-BE49-F238E27FC236}">
                      <a16:creationId xmlns:a16="http://schemas.microsoft.com/office/drawing/2014/main" id="{7433DBDA-C7DA-3E4A-B6E5-B04046F378F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937" name="Group 34">
                <a:extLst>
                  <a:ext uri="{FF2B5EF4-FFF2-40B4-BE49-F238E27FC236}">
                    <a16:creationId xmlns:a16="http://schemas.microsoft.com/office/drawing/2014/main" id="{BBED4988-B7C9-844C-AB4B-A12671CE4E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97976" name="TextBox 469">
                  <a:extLst>
                    <a:ext uri="{FF2B5EF4-FFF2-40B4-BE49-F238E27FC236}">
                      <a16:creationId xmlns:a16="http://schemas.microsoft.com/office/drawing/2014/main" id="{F36403DD-CD8F-A945-A8A2-B1CE2B7C242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7939" name="TextBox 472">
                <a:extLst>
                  <a:ext uri="{FF2B5EF4-FFF2-40B4-BE49-F238E27FC236}">
                    <a16:creationId xmlns:a16="http://schemas.microsoft.com/office/drawing/2014/main" id="{104689F2-DD03-4840-B914-15D58BAE78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grpSp>
            <p:nvGrpSpPr>
              <p:cNvPr id="197940" name="Group 441">
                <a:extLst>
                  <a:ext uri="{FF2B5EF4-FFF2-40B4-BE49-F238E27FC236}">
                    <a16:creationId xmlns:a16="http://schemas.microsoft.com/office/drawing/2014/main" id="{2B92A3D9-53F8-E04A-A66B-57FD5A28ED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97959" name="Group 450">
                  <a:extLst>
                    <a:ext uri="{FF2B5EF4-FFF2-40B4-BE49-F238E27FC236}">
                      <a16:creationId xmlns:a16="http://schemas.microsoft.com/office/drawing/2014/main" id="{C7F1230A-D3BC-1440-BE42-A5D146FC566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97973" name="TextBox 464">
                    <a:extLst>
                      <a:ext uri="{FF2B5EF4-FFF2-40B4-BE49-F238E27FC236}">
                        <a16:creationId xmlns:a16="http://schemas.microsoft.com/office/drawing/2014/main" id="{574C025B-FEED-094A-8DFF-AE3C4BB2421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7975" name="TextBox 466">
                    <a:extLst>
                      <a:ext uri="{FF2B5EF4-FFF2-40B4-BE49-F238E27FC236}">
                        <a16:creationId xmlns:a16="http://schemas.microsoft.com/office/drawing/2014/main" id="{EA285807-546C-024C-A524-4012D418F71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A</a:t>
                    </a:r>
                  </a:p>
                </p:txBody>
              </p:sp>
            </p:grpSp>
            <p:grpSp>
              <p:nvGrpSpPr>
                <p:cNvPr id="197960" name="Group 451">
                  <a:extLst>
                    <a:ext uri="{FF2B5EF4-FFF2-40B4-BE49-F238E27FC236}">
                      <a16:creationId xmlns:a16="http://schemas.microsoft.com/office/drawing/2014/main" id="{5037D63A-5499-CB4A-ABB4-9AF1800C7B5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97970" name="TextBox 461">
                    <a:extLst>
                      <a:ext uri="{FF2B5EF4-FFF2-40B4-BE49-F238E27FC236}">
                        <a16:creationId xmlns:a16="http://schemas.microsoft.com/office/drawing/2014/main" id="{B3C4F250-D9AE-2042-ABCF-615FA069C85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7972" name="TextBox 463">
                    <a:extLst>
                      <a:ext uri="{FF2B5EF4-FFF2-40B4-BE49-F238E27FC236}">
                        <a16:creationId xmlns:a16="http://schemas.microsoft.com/office/drawing/2014/main" id="{10F2E3EB-028A-E042-9C8F-8EBC14E654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B</a:t>
                    </a:r>
                  </a:p>
                </p:txBody>
              </p:sp>
            </p:grpSp>
            <p:grpSp>
              <p:nvGrpSpPr>
                <p:cNvPr id="197961" name="Group 452">
                  <a:extLst>
                    <a:ext uri="{FF2B5EF4-FFF2-40B4-BE49-F238E27FC236}">
                      <a16:creationId xmlns:a16="http://schemas.microsoft.com/office/drawing/2014/main" id="{7A87D3F9-E260-5C43-8C03-F0A9177B19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97967" name="TextBox 458">
                    <a:extLst>
                      <a:ext uri="{FF2B5EF4-FFF2-40B4-BE49-F238E27FC236}">
                        <a16:creationId xmlns:a16="http://schemas.microsoft.com/office/drawing/2014/main" id="{FC3F963E-F6ED-3946-A481-1C4E469C795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7969" name="TextBox 460">
                    <a:extLst>
                      <a:ext uri="{FF2B5EF4-FFF2-40B4-BE49-F238E27FC236}">
                        <a16:creationId xmlns:a16="http://schemas.microsoft.com/office/drawing/2014/main" id="{AA809C06-5E9E-4747-BE8C-23977EFD980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7963" name="Group 453">
                  <a:extLst>
                    <a:ext uri="{FF2B5EF4-FFF2-40B4-BE49-F238E27FC236}">
                      <a16:creationId xmlns:a16="http://schemas.microsoft.com/office/drawing/2014/main" id="{28D59421-A05A-3B41-A309-882E20B25A3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97964" name="TextBox 455">
                    <a:extLst>
                      <a:ext uri="{FF2B5EF4-FFF2-40B4-BE49-F238E27FC236}">
                        <a16:creationId xmlns:a16="http://schemas.microsoft.com/office/drawing/2014/main" id="{20B8A4F3-0BF2-A049-B981-B08AAC6C64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7966" name="TextBox 457">
                    <a:extLst>
                      <a:ext uri="{FF2B5EF4-FFF2-40B4-BE49-F238E27FC236}">
                        <a16:creationId xmlns:a16="http://schemas.microsoft.com/office/drawing/2014/main" id="{F3E580F5-0648-0F41-ABF2-72D01EFAD8A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4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97941" name="Group 44">
                <a:extLst>
                  <a:ext uri="{FF2B5EF4-FFF2-40B4-BE49-F238E27FC236}">
                    <a16:creationId xmlns:a16="http://schemas.microsoft.com/office/drawing/2014/main" id="{01B16310-191F-8A45-8670-7907FBE830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97957" name="TextBox 443">
                  <a:extLst>
                    <a:ext uri="{FF2B5EF4-FFF2-40B4-BE49-F238E27FC236}">
                      <a16:creationId xmlns:a16="http://schemas.microsoft.com/office/drawing/2014/main" id="{800E5E4A-62F1-C34D-AA4C-F66B3EE67C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942" name="Group 48">
                <a:extLst>
                  <a:ext uri="{FF2B5EF4-FFF2-40B4-BE49-F238E27FC236}">
                    <a16:creationId xmlns:a16="http://schemas.microsoft.com/office/drawing/2014/main" id="{88764840-9A07-3142-951A-365D216F49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97955" name="TextBox 445">
                  <a:extLst>
                    <a:ext uri="{FF2B5EF4-FFF2-40B4-BE49-F238E27FC236}">
                      <a16:creationId xmlns:a16="http://schemas.microsoft.com/office/drawing/2014/main" id="{F0928DD4-7672-0F4D-B905-D7D4EBC641D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7943" name="TextBox 448">
                <a:extLst>
                  <a:ext uri="{FF2B5EF4-FFF2-40B4-BE49-F238E27FC236}">
                    <a16:creationId xmlns:a16="http://schemas.microsoft.com/office/drawing/2014/main" id="{17048C96-6059-524E-9020-3A44A6A932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A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B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8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D</a:t>
                </a:r>
              </a:p>
            </p:txBody>
          </p:sp>
          <p:sp>
            <p:nvSpPr>
              <p:cNvPr id="197944" name="TextBox 474">
                <a:extLst>
                  <a:ext uri="{FF2B5EF4-FFF2-40B4-BE49-F238E27FC236}">
                    <a16:creationId xmlns:a16="http://schemas.microsoft.com/office/drawing/2014/main" id="{C32B9598-C0E2-434A-87A1-52B0C1DF3D9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Registers</a:t>
                </a:r>
              </a:p>
            </p:txBody>
          </p:sp>
          <p:grpSp>
            <p:nvGrpSpPr>
              <p:cNvPr id="197945" name="Group 475">
                <a:extLst>
                  <a:ext uri="{FF2B5EF4-FFF2-40B4-BE49-F238E27FC236}">
                    <a16:creationId xmlns:a16="http://schemas.microsoft.com/office/drawing/2014/main" id="{986D5047-3812-1B48-ACA7-3A8D03A8695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97953" name="TextBox 476">
                  <a:extLst>
                    <a:ext uri="{FF2B5EF4-FFF2-40B4-BE49-F238E27FC236}">
                      <a16:creationId xmlns:a16="http://schemas.microsoft.com/office/drawing/2014/main" id="{872544A4-C003-2C40-9DF5-3EF42504D28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946" name="Group 478">
                <a:extLst>
                  <a:ext uri="{FF2B5EF4-FFF2-40B4-BE49-F238E27FC236}">
                    <a16:creationId xmlns:a16="http://schemas.microsoft.com/office/drawing/2014/main" id="{1D17A174-5C4F-424E-9FB3-27625506056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97951" name="TextBox 482">
                  <a:extLst>
                    <a:ext uri="{FF2B5EF4-FFF2-40B4-BE49-F238E27FC236}">
                      <a16:creationId xmlns:a16="http://schemas.microsoft.com/office/drawing/2014/main" id="{534F1587-5ADD-4A47-B076-0A7432588EC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947" name="Group 498">
                <a:extLst>
                  <a:ext uri="{FF2B5EF4-FFF2-40B4-BE49-F238E27FC236}">
                    <a16:creationId xmlns:a16="http://schemas.microsoft.com/office/drawing/2014/main" id="{F63383BA-1F11-7F41-A40D-33CB9D0490D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97949" name="TextBox 499">
                  <a:extLst>
                    <a:ext uri="{FF2B5EF4-FFF2-40B4-BE49-F238E27FC236}">
                      <a16:creationId xmlns:a16="http://schemas.microsoft.com/office/drawing/2014/main" id="{FB800D1B-8A2F-8746-81F3-8916EF209AB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7771" name="Group 132">
              <a:extLst>
                <a:ext uri="{FF2B5EF4-FFF2-40B4-BE49-F238E27FC236}">
                  <a16:creationId xmlns:a16="http://schemas.microsoft.com/office/drawing/2014/main" id="{A6B2A441-0DA3-794C-ACB1-F793ECA49C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7772" name="Group 6">
              <a:extLst>
                <a:ext uri="{FF2B5EF4-FFF2-40B4-BE49-F238E27FC236}">
                  <a16:creationId xmlns:a16="http://schemas.microsoft.com/office/drawing/2014/main" id="{22AE7780-B8D9-A84C-A8D4-2B0FE5C29E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97910" name="Group 55">
                <a:extLst>
                  <a:ext uri="{FF2B5EF4-FFF2-40B4-BE49-F238E27FC236}">
                    <a16:creationId xmlns:a16="http://schemas.microsoft.com/office/drawing/2014/main" id="{9B4CC6E4-5482-7447-A6BA-C64C3DE902C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97931" name="TextBox 57">
                  <a:extLst>
                    <a:ext uri="{FF2B5EF4-FFF2-40B4-BE49-F238E27FC236}">
                      <a16:creationId xmlns:a16="http://schemas.microsoft.com/office/drawing/2014/main" id="{A34FBBAA-BC06-E84F-91F4-4565F1A9209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97911" name="TextBox 59">
                <a:extLst>
                  <a:ext uri="{FF2B5EF4-FFF2-40B4-BE49-F238E27FC236}">
                    <a16:creationId xmlns:a16="http://schemas.microsoft.com/office/drawing/2014/main" id="{7FB4EBD7-0624-FF4B-B56C-556E34E6CF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9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10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11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12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13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14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17</a:t>
                </a: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c</a:t>
                </a:r>
                <a:r>
                  <a: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0  0  0  0  0  0  0  0  0</a:t>
                </a:r>
                <a:r>
                  <a:rPr lang="en-US" sz="8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0   0   0   0   0   0   0   0</a:t>
                </a:r>
              </a:p>
            </p:txBody>
          </p:sp>
        </p:grpSp>
        <p:grpSp>
          <p:nvGrpSpPr>
            <p:cNvPr id="197773" name="Group 17">
              <a:extLst>
                <a:ext uri="{FF2B5EF4-FFF2-40B4-BE49-F238E27FC236}">
                  <a16:creationId xmlns:a16="http://schemas.microsoft.com/office/drawing/2014/main" id="{619431F3-A2D8-D54E-BABF-CB9B2B9B3E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97904" name="Group 16">
                <a:extLst>
                  <a:ext uri="{FF2B5EF4-FFF2-40B4-BE49-F238E27FC236}">
                    <a16:creationId xmlns:a16="http://schemas.microsoft.com/office/drawing/2014/main" id="{78C82284-2D6C-F543-BBE1-273206A5459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97908" name="TextBox 82">
                  <a:extLst>
                    <a:ext uri="{FF2B5EF4-FFF2-40B4-BE49-F238E27FC236}">
                      <a16:creationId xmlns:a16="http://schemas.microsoft.com/office/drawing/2014/main" id="{4BABC744-1494-B74E-94DA-2DE4F14B35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7905" name="TextBox 87">
                <a:extLst>
                  <a:ext uri="{FF2B5EF4-FFF2-40B4-BE49-F238E27FC236}">
                    <a16:creationId xmlns:a16="http://schemas.microsoft.com/office/drawing/2014/main" id="{BBE1A5F3-A5C2-9347-88E6-CBC1465D5A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774" name="Group 154">
              <a:extLst>
                <a:ext uri="{FF2B5EF4-FFF2-40B4-BE49-F238E27FC236}">
                  <a16:creationId xmlns:a16="http://schemas.microsoft.com/office/drawing/2014/main" id="{920B9B54-694C-F640-B41A-65E1670B4F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97897" name="TextBox 155">
                <a:extLst>
                  <a:ext uri="{FF2B5EF4-FFF2-40B4-BE49-F238E27FC236}">
                    <a16:creationId xmlns:a16="http://schemas.microsoft.com/office/drawing/2014/main" id="{FBA127AD-C72E-B649-99D6-A2AEA08CB6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900" name="TextBox 161">
                <a:extLst>
                  <a:ext uri="{FF2B5EF4-FFF2-40B4-BE49-F238E27FC236}">
                    <a16:creationId xmlns:a16="http://schemas.microsoft.com/office/drawing/2014/main" id="{34AB7989-708D-3949-A124-C2EC79ADDDF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775" name="Group 138">
              <a:extLst>
                <a:ext uri="{FF2B5EF4-FFF2-40B4-BE49-F238E27FC236}">
                  <a16:creationId xmlns:a16="http://schemas.microsoft.com/office/drawing/2014/main" id="{FA89A3A1-FD6A-0148-AEF9-24B2B6E7FF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97890" name="TextBox 139">
                <a:extLst>
                  <a:ext uri="{FF2B5EF4-FFF2-40B4-BE49-F238E27FC236}">
                    <a16:creationId xmlns:a16="http://schemas.microsoft.com/office/drawing/2014/main" id="{C916A77D-292B-DC4B-B5C9-EC615622BD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893" name="TextBox 145">
                <a:extLst>
                  <a:ext uri="{FF2B5EF4-FFF2-40B4-BE49-F238E27FC236}">
                    <a16:creationId xmlns:a16="http://schemas.microsoft.com/office/drawing/2014/main" id="{185A6378-0434-CD4C-B781-BD1FE8D758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0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10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endParaRP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7778" name="Group 37">
              <a:extLst>
                <a:ext uri="{FF2B5EF4-FFF2-40B4-BE49-F238E27FC236}">
                  <a16:creationId xmlns:a16="http://schemas.microsoft.com/office/drawing/2014/main" id="{DCB0D4F9-2EF6-114E-974B-9410137D5E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7889" name="TextBox 36">
                <a:extLst>
                  <a:ext uri="{FF2B5EF4-FFF2-40B4-BE49-F238E27FC236}">
                    <a16:creationId xmlns:a16="http://schemas.microsoft.com/office/drawing/2014/main" id="{BC14C9D2-E4F4-E44F-9BF1-DBEA1FEC99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OpCode</a:t>
                </a:r>
              </a:p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7783" name="Group 186">
              <a:extLst>
                <a:ext uri="{FF2B5EF4-FFF2-40B4-BE49-F238E27FC236}">
                  <a16:creationId xmlns:a16="http://schemas.microsoft.com/office/drawing/2014/main" id="{FFC5CF65-7AC1-B047-8790-DE3730E634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7787" name="Group 23">
              <a:extLst>
                <a:ext uri="{FF2B5EF4-FFF2-40B4-BE49-F238E27FC236}">
                  <a16:creationId xmlns:a16="http://schemas.microsoft.com/office/drawing/2014/main" id="{47AF9F0A-5C79-D941-A43E-8DC6742C89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97873" name="Group 43">
                <a:extLst>
                  <a:ext uri="{FF2B5EF4-FFF2-40B4-BE49-F238E27FC236}">
                    <a16:creationId xmlns:a16="http://schemas.microsoft.com/office/drawing/2014/main" id="{22F00DF2-4A23-634D-BFA7-15E7302F831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97881" name="Group 38">
                  <a:extLst>
                    <a:ext uri="{FF2B5EF4-FFF2-40B4-BE49-F238E27FC236}">
                      <a16:creationId xmlns:a16="http://schemas.microsoft.com/office/drawing/2014/main" id="{743E6350-F4F2-464A-B6B4-33A0D8F4E6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97884" name="TextBox 39">
                    <a:extLst>
                      <a:ext uri="{FF2B5EF4-FFF2-40B4-BE49-F238E27FC236}">
                        <a16:creationId xmlns:a16="http://schemas.microsoft.com/office/drawing/2014/main" id="{82A79D38-996B-A540-8D52-45FBC585DF6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100000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97882" name="TextBox 41">
                  <a:extLst>
                    <a:ext uri="{FF2B5EF4-FFF2-40B4-BE49-F238E27FC236}">
                      <a16:creationId xmlns:a16="http://schemas.microsoft.com/office/drawing/2014/main" id="{9824C340-5C23-5C4F-A64F-DDDED10153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7877" name="Group 106">
                <a:extLst>
                  <a:ext uri="{FF2B5EF4-FFF2-40B4-BE49-F238E27FC236}">
                    <a16:creationId xmlns:a16="http://schemas.microsoft.com/office/drawing/2014/main" id="{C541F169-22BF-B844-BDFA-37FC324D4DD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7880" name="TextBox 108">
                  <a:extLst>
                    <a:ext uri="{FF2B5EF4-FFF2-40B4-BE49-F238E27FC236}">
                      <a16:creationId xmlns:a16="http://schemas.microsoft.com/office/drawing/2014/main" id="{1D0032A8-8020-9B4C-9845-1F11B7AE0A3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PC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Update</a:t>
                  </a:r>
                </a:p>
                <a:p>
                  <a:pPr algn="ctr"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200" b="0">
                      <a:solidFill>
                        <a:srgbClr val="000000"/>
                      </a:solidFill>
                      <a:cs typeface="Arial" panose="020B0604020202020204" pitchFamily="34" charset="0"/>
                      <a:sym typeface="Arial" panose="020B0604020202020204" pitchFamily="34" charset="0"/>
                    </a:rPr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7789" name="Group 5">
              <a:extLst>
                <a:ext uri="{FF2B5EF4-FFF2-40B4-BE49-F238E27FC236}">
                  <a16:creationId xmlns:a16="http://schemas.microsoft.com/office/drawing/2014/main" id="{145CAA19-EB01-7146-B2D0-05A50D0A5B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97871" name="TextBox 483">
                <a:extLst>
                  <a:ext uri="{FF2B5EF4-FFF2-40B4-BE49-F238E27FC236}">
                    <a16:creationId xmlns:a16="http://schemas.microsoft.com/office/drawing/2014/main" id="{F2957E70-08D6-5346-B494-CF410537DF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791" name="Group 32">
              <a:extLst>
                <a:ext uri="{FF2B5EF4-FFF2-40B4-BE49-F238E27FC236}">
                  <a16:creationId xmlns:a16="http://schemas.microsoft.com/office/drawing/2014/main" id="{2BB34CEE-D6B5-424D-A83E-2102D53140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97863" name="Group 491">
                <a:extLst>
                  <a:ext uri="{FF2B5EF4-FFF2-40B4-BE49-F238E27FC236}">
                    <a16:creationId xmlns:a16="http://schemas.microsoft.com/office/drawing/2014/main" id="{9687B197-DF24-9B4F-8CBA-C0ED13CD823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97869" name="TextBox 492">
                  <a:extLst>
                    <a:ext uri="{FF2B5EF4-FFF2-40B4-BE49-F238E27FC236}">
                      <a16:creationId xmlns:a16="http://schemas.microsoft.com/office/drawing/2014/main" id="{4022A541-4E65-C144-924E-4B380A5152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864" name="Group 494">
                <a:extLst>
                  <a:ext uri="{FF2B5EF4-FFF2-40B4-BE49-F238E27FC236}">
                    <a16:creationId xmlns:a16="http://schemas.microsoft.com/office/drawing/2014/main" id="{E497553A-FA72-4840-93C1-96E63435FB7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97867" name="TextBox 495">
                  <a:extLst>
                    <a:ext uri="{FF2B5EF4-FFF2-40B4-BE49-F238E27FC236}">
                      <a16:creationId xmlns:a16="http://schemas.microsoft.com/office/drawing/2014/main" id="{FADBE716-1BA6-AD4D-A96D-6BD58A21663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1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c</a:t>
                  </a:r>
                  <a:r>
                    <a:rPr lang="en-US" altLang="en-US" sz="1100" b="0" baseline="-2500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7865" name="TextBox 503">
                <a:extLst>
                  <a:ext uri="{FF2B5EF4-FFF2-40B4-BE49-F238E27FC236}">
                    <a16:creationId xmlns:a16="http://schemas.microsoft.com/office/drawing/2014/main" id="{A478C2B1-5880-F54C-BBD8-9B0B0BE555B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7795" name="TextBox 12">
              <a:extLst>
                <a:ext uri="{FF2B5EF4-FFF2-40B4-BE49-F238E27FC236}">
                  <a16:creationId xmlns:a16="http://schemas.microsoft.com/office/drawing/2014/main" id="{41026139-6071-F24E-9537-B4E95882F9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Helvetica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i281 CPU</a:t>
              </a:r>
            </a:p>
          </p:txBody>
        </p:sp>
        <p:grpSp>
          <p:nvGrpSpPr>
            <p:cNvPr id="197796" name="Group 317">
              <a:extLst>
                <a:ext uri="{FF2B5EF4-FFF2-40B4-BE49-F238E27FC236}">
                  <a16:creationId xmlns:a16="http://schemas.microsoft.com/office/drawing/2014/main" id="{ABE4507E-77F4-7B4F-A5A8-3E3232B93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97846" name="Group 318">
                <a:extLst>
                  <a:ext uri="{FF2B5EF4-FFF2-40B4-BE49-F238E27FC236}">
                    <a16:creationId xmlns:a16="http://schemas.microsoft.com/office/drawing/2014/main" id="{11A1832D-3210-2649-94A9-3461683859A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7855" name="Group 327">
                  <a:extLst>
                    <a:ext uri="{FF2B5EF4-FFF2-40B4-BE49-F238E27FC236}">
                      <a16:creationId xmlns:a16="http://schemas.microsoft.com/office/drawing/2014/main" id="{4C680C18-11DE-6048-9E0C-CE4399A1646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97856" name="TextBox 7">
                    <a:extLst>
                      <a:ext uri="{FF2B5EF4-FFF2-40B4-BE49-F238E27FC236}">
                        <a16:creationId xmlns:a16="http://schemas.microsoft.com/office/drawing/2014/main" id="{525907AF-299F-4349-B380-801182F7A46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  <a:buNone/>
                    </a:pPr>
                    <a:r>
                      <a:rPr lang="en-US" altLang="en-US" sz="800">
                        <a:solidFill>
                          <a:srgbClr val="0070C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7858" name="TextBox 329">
                    <a:extLst>
                      <a:ext uri="{FF2B5EF4-FFF2-40B4-BE49-F238E27FC236}">
                        <a16:creationId xmlns:a16="http://schemas.microsoft.com/office/drawing/2014/main" id="{0F203BE8-EB44-AB4A-82B2-2CA4A53E92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200" b="0">
                        <a:solidFill>
                          <a:srgbClr val="000000"/>
                        </a:solidFill>
                        <a:cs typeface="Arial" panose="020B0604020202020204" pitchFamily="34" charset="0"/>
                        <a:sym typeface="Arial" panose="020B0604020202020204" pitchFamily="34" charset="0"/>
                      </a:rPr>
                      <a:t>Data Memory</a:t>
                    </a:r>
                  </a:p>
                </p:txBody>
              </p:sp>
              <p:grpSp>
                <p:nvGrpSpPr>
                  <p:cNvPr id="197859" name="Group 330">
                    <a:extLst>
                      <a:ext uri="{FF2B5EF4-FFF2-40B4-BE49-F238E27FC236}">
                        <a16:creationId xmlns:a16="http://schemas.microsoft.com/office/drawing/2014/main" id="{8E996C57-E367-6149-A1E0-4AAC6AD0B9DE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97861" name="TextBox 333">
                      <a:extLst>
                        <a:ext uri="{FF2B5EF4-FFF2-40B4-BE49-F238E27FC236}">
                          <a16:creationId xmlns:a16="http://schemas.microsoft.com/office/drawing/2014/main" id="{5BE4AE3D-746C-B442-92AA-9AB00AF65BB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spcBef>
                          <a:spcPct val="20000"/>
                        </a:spcBef>
                        <a:buChar char="•"/>
                        <a:defRPr sz="24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1pPr>
                      <a:lvl2pPr marL="742950" indent="-285750">
                        <a:spcBef>
                          <a:spcPct val="20000"/>
                        </a:spcBef>
                        <a:buFont typeface="Wingdings" pitchFamily="2" charset="2"/>
                        <a:buChar char="§"/>
                        <a:defRPr sz="2000"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2pPr>
                      <a:lvl3pPr marL="1143000" indent="-228600">
                        <a:spcBef>
                          <a:spcPct val="20000"/>
                        </a:spcBef>
                        <a:buChar char="•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3pPr>
                      <a:lvl4pPr marL="1600200" indent="-228600">
                        <a:spcBef>
                          <a:spcPct val="20000"/>
                        </a:spcBef>
                        <a:buChar char="–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4pPr>
                      <a:lvl5pPr marL="2057400" indent="-228600">
                        <a:spcBef>
                          <a:spcPct val="20000"/>
                        </a:spcBef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buChar char="»"/>
                        <a:defRPr b="1">
                          <a:solidFill>
                            <a:schemeClr val="tx1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</a:defRPr>
                      </a:lvl9pPr>
                    </a:lstStyle>
                    <a:p>
                      <a:pPr>
                        <a:spcBef>
                          <a:spcPct val="0"/>
                        </a:spcBef>
                        <a:buFontTx/>
                        <a:buNone/>
                      </a:pPr>
                      <a:r>
                        <a:rPr lang="en-US" altLang="en-US" sz="1100" b="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c</a:t>
                      </a:r>
                      <a:r>
                        <a:rPr lang="en-US" altLang="en-US" sz="1100" b="0" baseline="-25000">
                          <a:latin typeface="Times New Roman" panose="02020603050405020304" pitchFamily="18" charset="0"/>
                          <a:cs typeface="Arial" panose="020B0604020202020204" pitchFamily="34" charset="0"/>
                          <a:sym typeface="Arial" panose="020B0604020202020204" pitchFamily="34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97860" name="TextBox 332">
                    <a:extLst>
                      <a:ext uri="{FF2B5EF4-FFF2-40B4-BE49-F238E27FC236}">
                        <a16:creationId xmlns:a16="http://schemas.microsoft.com/office/drawing/2014/main" id="{E4F243EF-2334-344B-8107-D9D0D03693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00000101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00000000</a:t>
                    </a:r>
                  </a:p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endParaRPr lang="en-US" altLang="en-US" sz="1000" b="0">
                      <a:solidFill>
                        <a:srgbClr val="00000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797" name="Group 11">
              <a:extLst>
                <a:ext uri="{FF2B5EF4-FFF2-40B4-BE49-F238E27FC236}">
                  <a16:creationId xmlns:a16="http://schemas.microsoft.com/office/drawing/2014/main" id="{82E99C7E-75B7-CC4E-B8E7-0F565B8446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7802" name="Group 60">
              <a:extLst>
                <a:ext uri="{FF2B5EF4-FFF2-40B4-BE49-F238E27FC236}">
                  <a16:creationId xmlns:a16="http://schemas.microsoft.com/office/drawing/2014/main" id="{BBE58CE5-EB36-0E44-A32D-6A163BA2A4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7835" name="Group 53">
                <a:extLst>
                  <a:ext uri="{FF2B5EF4-FFF2-40B4-BE49-F238E27FC236}">
                    <a16:creationId xmlns:a16="http://schemas.microsoft.com/office/drawing/2014/main" id="{A13EC018-8701-ED41-B8DE-73E3956B9BF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7838" name="Group 52">
                  <a:extLst>
                    <a:ext uri="{FF2B5EF4-FFF2-40B4-BE49-F238E27FC236}">
                      <a16:creationId xmlns:a16="http://schemas.microsoft.com/office/drawing/2014/main" id="{AA78E5AE-99EC-B543-B4CA-DA1F72B307D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97842" name="TextBox 122">
                    <a:extLst>
                      <a:ext uri="{FF2B5EF4-FFF2-40B4-BE49-F238E27FC236}">
                        <a16:creationId xmlns:a16="http://schemas.microsoft.com/office/drawing/2014/main" id="{224DE952-8887-8645-9138-BAE7F703FED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7839" name="TextBox 128">
                  <a:extLst>
                    <a:ext uri="{FF2B5EF4-FFF2-40B4-BE49-F238E27FC236}">
                      <a16:creationId xmlns:a16="http://schemas.microsoft.com/office/drawing/2014/main" id="{6A7A5FD4-236E-DE49-BBD1-D73F82F629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7803" name="TextBox 359">
              <a:extLst>
                <a:ext uri="{FF2B5EF4-FFF2-40B4-BE49-F238E27FC236}">
                  <a16:creationId xmlns:a16="http://schemas.microsoft.com/office/drawing/2014/main" id="{DF66C4B0-C845-574D-BA2D-D5E37320A7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Switches</a:t>
              </a:r>
            </a:p>
          </p:txBody>
        </p:sp>
        <p:grpSp>
          <p:nvGrpSpPr>
            <p:cNvPr id="197804" name="Group 31">
              <a:extLst>
                <a:ext uri="{FF2B5EF4-FFF2-40B4-BE49-F238E27FC236}">
                  <a16:creationId xmlns:a16="http://schemas.microsoft.com/office/drawing/2014/main" id="{FD3599DD-D5ED-1240-A002-1E3CF1A022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97825" name="Group 28">
                <a:extLst>
                  <a:ext uri="{FF2B5EF4-FFF2-40B4-BE49-F238E27FC236}">
                    <a16:creationId xmlns:a16="http://schemas.microsoft.com/office/drawing/2014/main" id="{8846E9CC-0CD2-A049-A5F5-9772E3234B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7828" name="Group 24">
                  <a:extLst>
                    <a:ext uri="{FF2B5EF4-FFF2-40B4-BE49-F238E27FC236}">
                      <a16:creationId xmlns:a16="http://schemas.microsoft.com/office/drawing/2014/main" id="{115C7B6F-ECD8-2948-B34B-88D0061EC52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97832" name="TextBox 171">
                    <a:extLst>
                      <a:ext uri="{FF2B5EF4-FFF2-40B4-BE49-F238E27FC236}">
                        <a16:creationId xmlns:a16="http://schemas.microsoft.com/office/drawing/2014/main" id="{60D5DCD7-5D6E-994D-B9D4-D956B47D50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ct val="0"/>
                      </a:spcBef>
                      <a:buFontTx/>
                      <a:buNone/>
                    </a:pPr>
                    <a:r>
                      <a:rPr lang="en-US" altLang="en-US" sz="1100" b="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c</a:t>
                    </a:r>
                    <a:r>
                      <a:rPr lang="en-US" altLang="en-US" sz="1100" b="0" baseline="-25000">
                        <a:latin typeface="Times New Roman" panose="02020603050405020304" pitchFamily="18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7829" name="TextBox 177">
                  <a:extLst>
                    <a:ext uri="{FF2B5EF4-FFF2-40B4-BE49-F238E27FC236}">
                      <a16:creationId xmlns:a16="http://schemas.microsoft.com/office/drawing/2014/main" id="{287419AF-716C-B143-8971-FDB3BD8257D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0</a:t>
                  </a: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10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endParaRPr>
                </a:p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7806" name="Group 358">
              <a:extLst>
                <a:ext uri="{FF2B5EF4-FFF2-40B4-BE49-F238E27FC236}">
                  <a16:creationId xmlns:a16="http://schemas.microsoft.com/office/drawing/2014/main" id="{66A8DC54-3E27-1843-8856-4EDCFB1013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97807" name="Group 377">
                <a:extLst>
                  <a:ext uri="{FF2B5EF4-FFF2-40B4-BE49-F238E27FC236}">
                    <a16:creationId xmlns:a16="http://schemas.microsoft.com/office/drawing/2014/main" id="{96D55980-8785-F14E-8AFB-EC5C670D642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97812" name="TextBox 7">
                  <a:extLst>
                    <a:ext uri="{FF2B5EF4-FFF2-40B4-BE49-F238E27FC236}">
                      <a16:creationId xmlns:a16="http://schemas.microsoft.com/office/drawing/2014/main" id="{335DC4B4-D5CA-E64E-8253-3B51C5CBC3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100101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  <a:buNone/>
                  </a:pPr>
                  <a:r>
                    <a:rPr lang="en-US" altLang="en-US" sz="800">
                      <a:solidFill>
                        <a:srgbClr val="0070C0"/>
                      </a:solidFill>
                      <a:latin typeface="Courier" pitchFamily="2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 101000</a:t>
                  </a:r>
                </a:p>
              </p:txBody>
            </p:sp>
            <p:grpSp>
              <p:nvGrpSpPr>
                <p:cNvPr id="197813" name="Group 390">
                  <a:extLst>
                    <a:ext uri="{FF2B5EF4-FFF2-40B4-BE49-F238E27FC236}">
                      <a16:creationId xmlns:a16="http://schemas.microsoft.com/office/drawing/2014/main" id="{5448FBA4-5C8F-DE43-B961-E8601128AD0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97814" name="TextBox 391">
                    <a:extLst>
                      <a:ext uri="{FF2B5EF4-FFF2-40B4-BE49-F238E27FC236}">
                        <a16:creationId xmlns:a16="http://schemas.microsoft.com/office/drawing/2014/main" id="{741DF4EE-00CD-894E-B02F-ED798A7CAF7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spcBef>
                        <a:spcPct val="20000"/>
                      </a:spcBef>
                      <a:buChar char="•"/>
                      <a:defRPr sz="24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1pPr>
                    <a:lvl2pPr marL="742950" indent="-285750">
                      <a:spcBef>
                        <a:spcPct val="20000"/>
                      </a:spcBef>
                      <a:buFont typeface="Wingdings" pitchFamily="2" charset="2"/>
                      <a:buChar char="§"/>
                      <a:defRPr sz="2000"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2pPr>
                    <a:lvl3pPr marL="1143000" indent="-228600">
                      <a:spcBef>
                        <a:spcPct val="20000"/>
                      </a:spcBef>
                      <a:buChar char="•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3pPr>
                    <a:lvl4pPr marL="1600200" indent="-228600">
                      <a:spcBef>
                        <a:spcPct val="20000"/>
                      </a:spcBef>
                      <a:buChar char="–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4pPr>
                    <a:lvl5pPr marL="2057400" indent="-228600">
                      <a:spcBef>
                        <a:spcPct val="20000"/>
                      </a:spcBef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5pPr>
                    <a:lvl6pPr marL="25146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6pPr>
                    <a:lvl7pPr marL="29718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7pPr>
                    <a:lvl8pPr marL="34290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8pPr>
                    <a:lvl9pPr marL="3886200" indent="-228600" eaLnBrk="0" fontAlgn="base" hangingPunct="0">
                      <a:spcBef>
                        <a:spcPct val="20000"/>
                      </a:spcBef>
                      <a:spcAft>
                        <a:spcPct val="0"/>
                      </a:spcAft>
                      <a:buChar char="»"/>
                      <a:defRPr b="1"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01000100 00000000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  <a:buNone/>
                    </a:pPr>
                    <a:r>
                      <a:rPr lang="nn-NO" altLang="en-US" sz="1000" b="0">
                        <a:solidFill>
                          <a:srgbClr val="000000"/>
                        </a:solidFill>
                        <a:latin typeface="Courier" pitchFamily="2" charset="0"/>
                        <a:cs typeface="Arial" panose="020B0604020202020204" pitchFamily="34" charset="0"/>
                        <a:sym typeface="Arial" panose="020B0604020202020204" pitchFamily="34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97808" name="TextBox 381">
                <a:extLst>
                  <a:ext uri="{FF2B5EF4-FFF2-40B4-BE49-F238E27FC236}">
                    <a16:creationId xmlns:a16="http://schemas.microsoft.com/office/drawing/2014/main" id="{B2ED1838-3CDF-D445-96D0-DB8CC915AD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200" b="0">
                    <a:solidFill>
                      <a:srgbClr val="000000"/>
                    </a:solidFill>
                    <a:cs typeface="Arial" panose="020B0604020202020204" pitchFamily="34" charset="0"/>
                    <a:sym typeface="Arial" panose="020B0604020202020204" pitchFamily="34" charset="0"/>
                  </a:rPr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7810" name="TextBox 384">
                <a:extLst>
                  <a:ext uri="{FF2B5EF4-FFF2-40B4-BE49-F238E27FC236}">
                    <a16:creationId xmlns:a16="http://schemas.microsoft.com/office/drawing/2014/main" id="{DDE8BC91-CA5E-1B41-AFE1-A0553B24E14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100" b="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c</a:t>
                </a:r>
                <a:r>
                  <a:rPr lang="en-US" altLang="en-US" sz="1100" b="0" baseline="-25000"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7635" name="Group 223">
            <a:extLst>
              <a:ext uri="{FF2B5EF4-FFF2-40B4-BE49-F238E27FC236}">
                <a16:creationId xmlns:a16="http://schemas.microsoft.com/office/drawing/2014/main" id="{6155C55D-0958-0348-98A6-0EDD854194F9}"/>
              </a:ext>
            </a:extLst>
          </p:cNvPr>
          <p:cNvGrpSpPr>
            <a:grpSpLocks/>
          </p:cNvGrpSpPr>
          <p:nvPr/>
        </p:nvGrpSpPr>
        <p:grpSpPr bwMode="auto">
          <a:xfrm>
            <a:off x="1208088" y="555626"/>
            <a:ext cx="8729662" cy="5681663"/>
            <a:chOff x="293097" y="556018"/>
            <a:chExt cx="8730474" cy="5680667"/>
          </a:xfrm>
        </p:grpSpPr>
        <p:grpSp>
          <p:nvGrpSpPr>
            <p:cNvPr id="197645" name="Group 225">
              <a:extLst>
                <a:ext uri="{FF2B5EF4-FFF2-40B4-BE49-F238E27FC236}">
                  <a16:creationId xmlns:a16="http://schemas.microsoft.com/office/drawing/2014/main" id="{7811B5ED-B2B4-084E-B46B-8539DA7832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0699" y="5242652"/>
              <a:ext cx="492662" cy="246221"/>
              <a:chOff x="8545253" y="1271404"/>
              <a:chExt cx="492662" cy="246221"/>
            </a:xfrm>
          </p:grpSpPr>
          <p:sp>
            <p:nvSpPr>
              <p:cNvPr id="197768" name="TextBox 380">
                <a:extLst>
                  <a:ext uri="{FF2B5EF4-FFF2-40B4-BE49-F238E27FC236}">
                    <a16:creationId xmlns:a16="http://schemas.microsoft.com/office/drawing/2014/main" id="{4C36C544-F28C-BB4E-A500-04F7A7D3A50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88" name="Straight Connector 387">
                <a:extLst>
                  <a:ext uri="{FF2B5EF4-FFF2-40B4-BE49-F238E27FC236}">
                    <a16:creationId xmlns:a16="http://schemas.microsoft.com/office/drawing/2014/main" id="{BD8834F7-0982-D84D-8FB7-75CC067F8F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89" y="1400400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646" name="Group 226">
              <a:extLst>
                <a:ext uri="{FF2B5EF4-FFF2-40B4-BE49-F238E27FC236}">
                  <a16:creationId xmlns:a16="http://schemas.microsoft.com/office/drawing/2014/main" id="{5F8CF722-C65B-FB40-AF5D-E4A04104C6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0079" y="556018"/>
              <a:ext cx="248786" cy="288546"/>
              <a:chOff x="341886" y="1040645"/>
              <a:chExt cx="248786" cy="288546"/>
            </a:xfrm>
          </p:grpSpPr>
          <p:cxnSp>
            <p:nvCxnSpPr>
              <p:cNvPr id="379" name="Straight Connector 378">
                <a:extLst>
                  <a:ext uri="{FF2B5EF4-FFF2-40B4-BE49-F238E27FC236}">
                    <a16:creationId xmlns:a16="http://schemas.microsoft.com/office/drawing/2014/main" id="{78057887-0935-304B-9806-E86B2784E25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328" y="121206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67" name="TextBox 379">
                <a:extLst>
                  <a:ext uri="{FF2B5EF4-FFF2-40B4-BE49-F238E27FC236}">
                    <a16:creationId xmlns:a16="http://schemas.microsoft.com/office/drawing/2014/main" id="{BDE86496-1260-B34D-8CFB-46E179A25B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7647" name="Group 227">
              <a:extLst>
                <a:ext uri="{FF2B5EF4-FFF2-40B4-BE49-F238E27FC236}">
                  <a16:creationId xmlns:a16="http://schemas.microsoft.com/office/drawing/2014/main" id="{A08B7C2C-440B-C649-9AA3-22EA9F34C3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643" y="1524784"/>
              <a:ext cx="248786" cy="288546"/>
              <a:chOff x="341886" y="1040645"/>
              <a:chExt cx="248786" cy="288546"/>
            </a:xfrm>
          </p:grpSpPr>
          <p:cxnSp>
            <p:nvCxnSpPr>
              <p:cNvPr id="376" name="Straight Connector 375">
                <a:extLst>
                  <a:ext uri="{FF2B5EF4-FFF2-40B4-BE49-F238E27FC236}">
                    <a16:creationId xmlns:a16="http://schemas.microsoft.com/office/drawing/2014/main" id="{984B15EA-4510-0246-9C65-E31BFDAEE33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043" y="121150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65" name="TextBox 376">
                <a:extLst>
                  <a:ext uri="{FF2B5EF4-FFF2-40B4-BE49-F238E27FC236}">
                    <a16:creationId xmlns:a16="http://schemas.microsoft.com/office/drawing/2014/main" id="{8C34C823-6876-7B49-A34D-B7C2B96911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7648" name="Group 228">
              <a:extLst>
                <a:ext uri="{FF2B5EF4-FFF2-40B4-BE49-F238E27FC236}">
                  <a16:creationId xmlns:a16="http://schemas.microsoft.com/office/drawing/2014/main" id="{AC290ECE-36F0-8042-B2DF-E938217037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3097" y="1038605"/>
              <a:ext cx="312906" cy="288546"/>
              <a:chOff x="341886" y="1040645"/>
              <a:chExt cx="312906" cy="288546"/>
            </a:xfrm>
          </p:grpSpPr>
          <p:cxnSp>
            <p:nvCxnSpPr>
              <p:cNvPr id="374" name="Straight Connector 373">
                <a:extLst>
                  <a:ext uri="{FF2B5EF4-FFF2-40B4-BE49-F238E27FC236}">
                    <a16:creationId xmlns:a16="http://schemas.microsoft.com/office/drawing/2014/main" id="{112586EB-D8E9-3F40-9BBF-76AF0EFCC8D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4" y="121199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63" name="TextBox 374">
                <a:extLst>
                  <a:ext uri="{FF2B5EF4-FFF2-40B4-BE49-F238E27FC236}">
                    <a16:creationId xmlns:a16="http://schemas.microsoft.com/office/drawing/2014/main" id="{DE3674E3-3DB4-AD46-916C-514308143D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97649" name="Group 229">
              <a:extLst>
                <a:ext uri="{FF2B5EF4-FFF2-40B4-BE49-F238E27FC236}">
                  <a16:creationId xmlns:a16="http://schemas.microsoft.com/office/drawing/2014/main" id="{8C7840DD-2C38-FB4A-AEC8-162175958B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64996" y="801335"/>
              <a:ext cx="312906" cy="288546"/>
              <a:chOff x="2665390" y="769728"/>
              <a:chExt cx="312906" cy="288546"/>
            </a:xfrm>
          </p:grpSpPr>
          <p:cxnSp>
            <p:nvCxnSpPr>
              <p:cNvPr id="372" name="Straight Connector 371">
                <a:extLst>
                  <a:ext uri="{FF2B5EF4-FFF2-40B4-BE49-F238E27FC236}">
                    <a16:creationId xmlns:a16="http://schemas.microsoft.com/office/drawing/2014/main" id="{CFE54D3F-3512-0848-8078-7E09EBBD36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3992" y="940263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61" name="TextBox 372">
                <a:extLst>
                  <a:ext uri="{FF2B5EF4-FFF2-40B4-BE49-F238E27FC236}">
                    <a16:creationId xmlns:a16="http://schemas.microsoft.com/office/drawing/2014/main" id="{9819CD2B-5883-244E-8C16-5EA2EB63F6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</p:grpSp>
        <p:grpSp>
          <p:nvGrpSpPr>
            <p:cNvPr id="197650" name="Group 230">
              <a:extLst>
                <a:ext uri="{FF2B5EF4-FFF2-40B4-BE49-F238E27FC236}">
                  <a16:creationId xmlns:a16="http://schemas.microsoft.com/office/drawing/2014/main" id="{B2872943-E219-CD46-B3FC-AECFEA3E43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07326" y="797618"/>
              <a:ext cx="508473" cy="288546"/>
              <a:chOff x="2665390" y="769728"/>
              <a:chExt cx="508473" cy="288546"/>
            </a:xfrm>
          </p:grpSpPr>
          <p:cxnSp>
            <p:nvCxnSpPr>
              <p:cNvPr id="370" name="Straight Connector 369">
                <a:extLst>
                  <a:ext uri="{FF2B5EF4-FFF2-40B4-BE49-F238E27FC236}">
                    <a16:creationId xmlns:a16="http://schemas.microsoft.com/office/drawing/2014/main" id="{4053D714-AF01-9E4E-A7D7-118F96ED4E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94616" y="94080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59" name="TextBox 370">
                <a:extLst>
                  <a:ext uri="{FF2B5EF4-FFF2-40B4-BE49-F238E27FC236}">
                    <a16:creationId xmlns:a16="http://schemas.microsoft.com/office/drawing/2014/main" id="{DAF019E5-304F-CE40-BCAE-0DD76E0073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65390" y="769728"/>
                <a:ext cx="508473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high</a:t>
                </a:r>
              </a:p>
            </p:txBody>
          </p:sp>
        </p:grpSp>
        <p:grpSp>
          <p:nvGrpSpPr>
            <p:cNvPr id="197651" name="Group 232">
              <a:extLst>
                <a:ext uri="{FF2B5EF4-FFF2-40B4-BE49-F238E27FC236}">
                  <a16:creationId xmlns:a16="http://schemas.microsoft.com/office/drawing/2014/main" id="{83E626FE-8F20-6D4E-88EF-18F6B58D24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681" y="1218553"/>
              <a:ext cx="492662" cy="246221"/>
              <a:chOff x="8545253" y="1271404"/>
              <a:chExt cx="492662" cy="246221"/>
            </a:xfrm>
          </p:grpSpPr>
          <p:sp>
            <p:nvSpPr>
              <p:cNvPr id="197756" name="TextBox 367">
                <a:extLst>
                  <a:ext uri="{FF2B5EF4-FFF2-40B4-BE49-F238E27FC236}">
                    <a16:creationId xmlns:a16="http://schemas.microsoft.com/office/drawing/2014/main" id="{054E064F-A744-8843-B94E-5F08722684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369" name="Straight Connector 368">
                <a:extLst>
                  <a:ext uri="{FF2B5EF4-FFF2-40B4-BE49-F238E27FC236}">
                    <a16:creationId xmlns:a16="http://schemas.microsoft.com/office/drawing/2014/main" id="{88F34348-1DFD-A744-8BDB-1F0A6C08D8C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730" y="1400893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652" name="Group 233">
              <a:extLst>
                <a:ext uri="{FF2B5EF4-FFF2-40B4-BE49-F238E27FC236}">
                  <a16:creationId xmlns:a16="http://schemas.microsoft.com/office/drawing/2014/main" id="{ECE37DCB-0F4A-8145-BEBC-EBCF9017F6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68115" y="897370"/>
              <a:ext cx="248786" cy="288546"/>
              <a:chOff x="4470539" y="846684"/>
              <a:chExt cx="248786" cy="288546"/>
            </a:xfrm>
          </p:grpSpPr>
          <p:cxnSp>
            <p:nvCxnSpPr>
              <p:cNvPr id="366" name="Straight Connector 365">
                <a:extLst>
                  <a:ext uri="{FF2B5EF4-FFF2-40B4-BE49-F238E27FC236}">
                    <a16:creationId xmlns:a16="http://schemas.microsoft.com/office/drawing/2014/main" id="{E57DDE4C-7133-5C4A-81CD-6DAA0807B36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677" y="101800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55" name="TextBox 366">
                <a:extLst>
                  <a:ext uri="{FF2B5EF4-FFF2-40B4-BE49-F238E27FC236}">
                    <a16:creationId xmlns:a16="http://schemas.microsoft.com/office/drawing/2014/main" id="{90EBAB83-BC03-DF40-A8C0-C93ADBBCC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97653" name="Group 234">
              <a:extLst>
                <a:ext uri="{FF2B5EF4-FFF2-40B4-BE49-F238E27FC236}">
                  <a16:creationId xmlns:a16="http://schemas.microsoft.com/office/drawing/2014/main" id="{750B8EA1-4AE1-DF43-B829-69E25735CAA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59934" y="696479"/>
              <a:ext cx="312906" cy="288546"/>
              <a:chOff x="4470539" y="846684"/>
              <a:chExt cx="312906" cy="288546"/>
            </a:xfrm>
          </p:grpSpPr>
          <p:cxnSp>
            <p:nvCxnSpPr>
              <p:cNvPr id="364" name="Straight Connector 363">
                <a:extLst>
                  <a:ext uri="{FF2B5EF4-FFF2-40B4-BE49-F238E27FC236}">
                    <a16:creationId xmlns:a16="http://schemas.microsoft.com/office/drawing/2014/main" id="{CB9380ED-EFF4-C641-8605-B9AF2B74D1D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499855" y="1017318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53" name="TextBox 364">
                <a:extLst>
                  <a:ext uri="{FF2B5EF4-FFF2-40B4-BE49-F238E27FC236}">
                    <a16:creationId xmlns:a16="http://schemas.microsoft.com/office/drawing/2014/main" id="{4F3D9DEC-884B-F444-AAA2-BD8C6059DE5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470539" y="846684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27</a:t>
                </a:r>
              </a:p>
            </p:txBody>
          </p:sp>
        </p:grpSp>
        <p:grpSp>
          <p:nvGrpSpPr>
            <p:cNvPr id="197654" name="Group 236">
              <a:extLst>
                <a:ext uri="{FF2B5EF4-FFF2-40B4-BE49-F238E27FC236}">
                  <a16:creationId xmlns:a16="http://schemas.microsoft.com/office/drawing/2014/main" id="{732982F6-74EA-C040-8FB5-F1A6F5C6AD2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03" y="4446666"/>
              <a:ext cx="248786" cy="552433"/>
              <a:chOff x="8451857" y="5490024"/>
              <a:chExt cx="248786" cy="552433"/>
            </a:xfrm>
          </p:grpSpPr>
          <p:cxnSp>
            <p:nvCxnSpPr>
              <p:cNvPr id="358" name="Straight Connector 357">
                <a:extLst>
                  <a:ext uri="{FF2B5EF4-FFF2-40B4-BE49-F238E27FC236}">
                    <a16:creationId xmlns:a16="http://schemas.microsoft.com/office/drawing/2014/main" id="{1C5B4D38-738F-7E46-9B1A-8118A481726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6610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49" name="TextBox 360">
                <a:extLst>
                  <a:ext uri="{FF2B5EF4-FFF2-40B4-BE49-F238E27FC236}">
                    <a16:creationId xmlns:a16="http://schemas.microsoft.com/office/drawing/2014/main" id="{BB419A4C-BAF8-E947-81D1-A530CC2580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4900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62" name="Straight Connector 361">
                <a:extLst>
                  <a:ext uri="{FF2B5EF4-FFF2-40B4-BE49-F238E27FC236}">
                    <a16:creationId xmlns:a16="http://schemas.microsoft.com/office/drawing/2014/main" id="{3A71FDB9-52EF-764C-8DA0-7302E5AE95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479819" y="592455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51" name="TextBox 362">
                <a:extLst>
                  <a:ext uri="{FF2B5EF4-FFF2-40B4-BE49-F238E27FC236}">
                    <a16:creationId xmlns:a16="http://schemas.microsoft.com/office/drawing/2014/main" id="{34165A7A-BDC2-6A40-A2F4-12E860B729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451857" y="5753911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sp>
          <p:nvSpPr>
            <p:cNvPr id="197655" name="TextBox 237">
              <a:extLst>
                <a:ext uri="{FF2B5EF4-FFF2-40B4-BE49-F238E27FC236}">
                  <a16:creationId xmlns:a16="http://schemas.microsoft.com/office/drawing/2014/main" id="{56EE1E6C-B32D-7243-B22D-5B09427673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80919" y="4153824"/>
              <a:ext cx="505267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solidFill>
                    <a:srgbClr val="000000"/>
                  </a:solidFill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 4 low</a:t>
              </a:r>
            </a:p>
          </p:txBody>
        </p:sp>
        <p:cxnSp>
          <p:nvCxnSpPr>
            <p:cNvPr id="239" name="Straight Connector 238">
              <a:extLst>
                <a:ext uri="{FF2B5EF4-FFF2-40B4-BE49-F238E27FC236}">
                  <a16:creationId xmlns:a16="http://schemas.microsoft.com/office/drawing/2014/main" id="{0C28E0F5-0E89-284E-89C4-EF640A2F80CA}"/>
                </a:ext>
              </a:extLst>
            </p:cNvPr>
            <p:cNvCxnSpPr>
              <a:cxnSpLocks/>
            </p:cNvCxnSpPr>
            <p:nvPr/>
          </p:nvCxnSpPr>
          <p:spPr>
            <a:xfrm>
              <a:off x="6792927" y="4325670"/>
              <a:ext cx="117486" cy="74599"/>
            </a:xfrm>
            <a:prstGeom prst="line">
              <a:avLst/>
            </a:prstGeom>
            <a:ln w="95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7657" name="Group 239">
              <a:extLst>
                <a:ext uri="{FF2B5EF4-FFF2-40B4-BE49-F238E27FC236}">
                  <a16:creationId xmlns:a16="http://schemas.microsoft.com/office/drawing/2014/main" id="{35AF994B-E1B2-6F4F-A245-63DDEF4E34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96092" y="3832032"/>
              <a:ext cx="827479" cy="541995"/>
              <a:chOff x="4892944" y="3715267"/>
              <a:chExt cx="827479" cy="541995"/>
            </a:xfrm>
          </p:grpSpPr>
          <p:cxnSp>
            <p:nvCxnSpPr>
              <p:cNvPr id="351" name="Straight Connector 350">
                <a:extLst>
                  <a:ext uri="{FF2B5EF4-FFF2-40B4-BE49-F238E27FC236}">
                    <a16:creationId xmlns:a16="http://schemas.microsoft.com/office/drawing/2014/main" id="{186E6044-49D7-354B-B9DD-370AA219160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633" y="3940664"/>
                <a:ext cx="277838" cy="160310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2" name="Straight Connector 351">
                <a:extLst>
                  <a:ext uri="{FF2B5EF4-FFF2-40B4-BE49-F238E27FC236}">
                    <a16:creationId xmlns:a16="http://schemas.microsoft.com/office/drawing/2014/main" id="{1CC0D3FD-841F-CB42-BB30-FD55D54CFB3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6809" y="4100974"/>
                <a:ext cx="281013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53" name="Straight Connector 352">
                <a:extLst>
                  <a:ext uri="{FF2B5EF4-FFF2-40B4-BE49-F238E27FC236}">
                    <a16:creationId xmlns:a16="http://schemas.microsoft.com/office/drawing/2014/main" id="{11828AD3-E44A-7B49-B06F-56BC29249E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499740" y="404224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45" name="TextBox 353">
                <a:extLst>
                  <a:ext uri="{FF2B5EF4-FFF2-40B4-BE49-F238E27FC236}">
                    <a16:creationId xmlns:a16="http://schemas.microsoft.com/office/drawing/2014/main" id="{9211A697-32C8-8441-B82F-998051C66A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7163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56" name="Straight Connector 355">
                <a:extLst>
                  <a:ext uri="{FF2B5EF4-FFF2-40B4-BE49-F238E27FC236}">
                    <a16:creationId xmlns:a16="http://schemas.microsoft.com/office/drawing/2014/main" id="{FB93D38F-8F8F-2F40-9D0D-0598E93B10E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21837" y="388669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47" name="TextBox 356">
                <a:extLst>
                  <a:ext uri="{FF2B5EF4-FFF2-40B4-BE49-F238E27FC236}">
                    <a16:creationId xmlns:a16="http://schemas.microsoft.com/office/drawing/2014/main" id="{8DC774FC-C403-4740-8CC2-525DBCA4BA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92944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97658" name="Group 240">
              <a:extLst>
                <a:ext uri="{FF2B5EF4-FFF2-40B4-BE49-F238E27FC236}">
                  <a16:creationId xmlns:a16="http://schemas.microsoft.com/office/drawing/2014/main" id="{65E37C03-A8A0-714C-A9D7-8BBE48A377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83888" y="3673889"/>
              <a:ext cx="907751" cy="541995"/>
              <a:chOff x="4848312" y="3715267"/>
              <a:chExt cx="907751" cy="541995"/>
            </a:xfrm>
          </p:grpSpPr>
          <p:cxnSp>
            <p:nvCxnSpPr>
              <p:cNvPr id="345" name="Straight Connector 344">
                <a:extLst>
                  <a:ext uri="{FF2B5EF4-FFF2-40B4-BE49-F238E27FC236}">
                    <a16:creationId xmlns:a16="http://schemas.microsoft.com/office/drawing/2014/main" id="{A9EB8713-B797-D945-B4AA-2DD0EBAF2A1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2478" y="3940085"/>
                <a:ext cx="277838" cy="161897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6" name="Straight Connector 345">
                <a:extLst>
                  <a:ext uri="{FF2B5EF4-FFF2-40B4-BE49-F238E27FC236}">
                    <a16:creationId xmlns:a16="http://schemas.microsoft.com/office/drawing/2014/main" id="{CEEF7C63-D45A-B544-8024-D82F1361DBF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5155653" y="4101981"/>
                <a:ext cx="282601" cy="155548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>
                <a:extLst>
                  <a:ext uri="{FF2B5EF4-FFF2-40B4-BE49-F238E27FC236}">
                    <a16:creationId xmlns:a16="http://schemas.microsoft.com/office/drawing/2014/main" id="{9BAC254D-F73F-B141-B7C6-286829976A9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35101" y="404166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39" name="TextBox 347">
                <a:extLst>
                  <a:ext uri="{FF2B5EF4-FFF2-40B4-BE49-F238E27FC236}">
                    <a16:creationId xmlns:a16="http://schemas.microsoft.com/office/drawing/2014/main" id="{1F100B8D-A294-1F49-B68F-A4F9D9BFE6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07277" y="3870980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349" name="Straight Connector 348">
                <a:extLst>
                  <a:ext uri="{FF2B5EF4-FFF2-40B4-BE49-F238E27FC236}">
                    <a16:creationId xmlns:a16="http://schemas.microsoft.com/office/drawing/2014/main" id="{880B775A-4FBB-684B-8091-C75E5E97679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76228" y="388611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41" name="TextBox 349">
                <a:extLst>
                  <a:ext uri="{FF2B5EF4-FFF2-40B4-BE49-F238E27FC236}">
                    <a16:creationId xmlns:a16="http://schemas.microsoft.com/office/drawing/2014/main" id="{E9967B10-BFE8-594F-9450-CB7577C4FA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48312" y="37152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97659" name="Group 241">
              <a:extLst>
                <a:ext uri="{FF2B5EF4-FFF2-40B4-BE49-F238E27FC236}">
                  <a16:creationId xmlns:a16="http://schemas.microsoft.com/office/drawing/2014/main" id="{A4D7F5F9-506F-6D4A-BF53-EDF7E87437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331187" y="4814097"/>
              <a:ext cx="248786" cy="288546"/>
              <a:chOff x="1177726" y="4604524"/>
              <a:chExt cx="248786" cy="288546"/>
            </a:xfrm>
          </p:grpSpPr>
          <p:cxnSp>
            <p:nvCxnSpPr>
              <p:cNvPr id="343" name="Straight Connector 342">
                <a:extLst>
                  <a:ext uri="{FF2B5EF4-FFF2-40B4-BE49-F238E27FC236}">
                    <a16:creationId xmlns:a16="http://schemas.microsoft.com/office/drawing/2014/main" id="{C2E4D73F-E9F4-D143-906E-1AA90895964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206536" y="477638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35" name="TextBox 343">
                <a:extLst>
                  <a:ext uri="{FF2B5EF4-FFF2-40B4-BE49-F238E27FC236}">
                    <a16:creationId xmlns:a16="http://schemas.microsoft.com/office/drawing/2014/main" id="{65A3A32A-DD30-D449-BD71-0C77092A38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77726" y="460452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97660" name="Group 243">
              <a:extLst>
                <a:ext uri="{FF2B5EF4-FFF2-40B4-BE49-F238E27FC236}">
                  <a16:creationId xmlns:a16="http://schemas.microsoft.com/office/drawing/2014/main" id="{7339CE7D-8E0E-1048-B565-780E7CEEC9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46980" y="5725085"/>
              <a:ext cx="248786" cy="288546"/>
              <a:chOff x="3057585" y="5713165"/>
              <a:chExt cx="248786" cy="288546"/>
            </a:xfrm>
          </p:grpSpPr>
          <p:cxnSp>
            <p:nvCxnSpPr>
              <p:cNvPr id="341" name="Straight Connector 340">
                <a:extLst>
                  <a:ext uri="{FF2B5EF4-FFF2-40B4-BE49-F238E27FC236}">
                    <a16:creationId xmlns:a16="http://schemas.microsoft.com/office/drawing/2014/main" id="{2752AA74-F38F-AF40-8125-A7D4C30C299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086848" y="588351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33" name="TextBox 341">
                <a:extLst>
                  <a:ext uri="{FF2B5EF4-FFF2-40B4-BE49-F238E27FC236}">
                    <a16:creationId xmlns:a16="http://schemas.microsoft.com/office/drawing/2014/main" id="{CA089D8E-9092-214A-85E6-26525364F9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057585" y="5713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7661" name="Group 244">
              <a:extLst>
                <a:ext uri="{FF2B5EF4-FFF2-40B4-BE49-F238E27FC236}">
                  <a16:creationId xmlns:a16="http://schemas.microsoft.com/office/drawing/2014/main" id="{5A02D8BA-1252-1E4E-8D0C-2CF83BA1B72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69346" y="5569372"/>
              <a:ext cx="248786" cy="288546"/>
              <a:chOff x="2379951" y="5557452"/>
              <a:chExt cx="248786" cy="288546"/>
            </a:xfrm>
          </p:grpSpPr>
          <p:cxnSp>
            <p:nvCxnSpPr>
              <p:cNvPr id="338" name="Straight Connector 337">
                <a:extLst>
                  <a:ext uri="{FF2B5EF4-FFF2-40B4-BE49-F238E27FC236}">
                    <a16:creationId xmlns:a16="http://schemas.microsoft.com/office/drawing/2014/main" id="{47CF95C4-2328-2C4E-88F4-7D0F0C1CC4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08923" y="572796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31" name="TextBox 339">
                <a:extLst>
                  <a:ext uri="{FF2B5EF4-FFF2-40B4-BE49-F238E27FC236}">
                    <a16:creationId xmlns:a16="http://schemas.microsoft.com/office/drawing/2014/main" id="{27280ABD-FA75-6D4D-A276-7882740538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79951" y="5557452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7662" name="Group 245">
              <a:extLst>
                <a:ext uri="{FF2B5EF4-FFF2-40B4-BE49-F238E27FC236}">
                  <a16:creationId xmlns:a16="http://schemas.microsoft.com/office/drawing/2014/main" id="{C58DF3C5-7394-8E49-8CD1-8A5B13A13D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2723" y="5887345"/>
              <a:ext cx="248786" cy="288546"/>
              <a:chOff x="2383328" y="5875425"/>
              <a:chExt cx="248786" cy="288546"/>
            </a:xfrm>
          </p:grpSpPr>
          <p:sp>
            <p:nvSpPr>
              <p:cNvPr id="197728" name="TextBox 335">
                <a:extLst>
                  <a:ext uri="{FF2B5EF4-FFF2-40B4-BE49-F238E27FC236}">
                    <a16:creationId xmlns:a16="http://schemas.microsoft.com/office/drawing/2014/main" id="{8BD65A87-9145-3841-A969-A2027EF029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383328" y="587542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  <p:cxnSp>
            <p:nvCxnSpPr>
              <p:cNvPr id="337" name="Straight Connector 336">
                <a:extLst>
                  <a:ext uri="{FF2B5EF4-FFF2-40B4-BE49-F238E27FC236}">
                    <a16:creationId xmlns:a16="http://schemas.microsoft.com/office/drawing/2014/main" id="{C1573FA9-1BD7-7C41-8A1C-55CC3A84776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412098" y="604699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663" name="Group 249">
              <a:extLst>
                <a:ext uri="{FF2B5EF4-FFF2-40B4-BE49-F238E27FC236}">
                  <a16:creationId xmlns:a16="http://schemas.microsoft.com/office/drawing/2014/main" id="{C0C9A9A4-523C-A54E-BF78-650AD568B83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95971" y="5843408"/>
              <a:ext cx="248786" cy="288546"/>
              <a:chOff x="906576" y="5831488"/>
              <a:chExt cx="248786" cy="288546"/>
            </a:xfrm>
          </p:grpSpPr>
          <p:cxnSp>
            <p:nvCxnSpPr>
              <p:cNvPr id="316" name="Straight Connector 315">
                <a:extLst>
                  <a:ext uri="{FF2B5EF4-FFF2-40B4-BE49-F238E27FC236}">
                    <a16:creationId xmlns:a16="http://schemas.microsoft.com/office/drawing/2014/main" id="{73897F5F-D3F2-2B47-AB61-95DC43BCDA5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35586" y="6002554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27" name="TextBox 316">
                <a:extLst>
                  <a:ext uri="{FF2B5EF4-FFF2-40B4-BE49-F238E27FC236}">
                    <a16:creationId xmlns:a16="http://schemas.microsoft.com/office/drawing/2014/main" id="{C84EE3C3-ACD1-1541-BEEC-F912B53ACB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06576" y="583148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7664" name="Group 251">
              <a:extLst>
                <a:ext uri="{FF2B5EF4-FFF2-40B4-BE49-F238E27FC236}">
                  <a16:creationId xmlns:a16="http://schemas.microsoft.com/office/drawing/2014/main" id="{AA1927C8-4F86-F04D-ACB5-A05190CC7DC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84931" y="5717134"/>
              <a:ext cx="248786" cy="288546"/>
              <a:chOff x="4295536" y="5705214"/>
              <a:chExt cx="248786" cy="288546"/>
            </a:xfrm>
          </p:grpSpPr>
          <p:cxnSp>
            <p:nvCxnSpPr>
              <p:cNvPr id="314" name="Straight Connector 313">
                <a:extLst>
                  <a:ext uri="{FF2B5EF4-FFF2-40B4-BE49-F238E27FC236}">
                    <a16:creationId xmlns:a16="http://schemas.microsoft.com/office/drawing/2014/main" id="{8EDD38C6-62B4-754A-8DD2-273DD2D9CE1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323626" y="5875576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25" name="TextBox 314">
                <a:extLst>
                  <a:ext uri="{FF2B5EF4-FFF2-40B4-BE49-F238E27FC236}">
                    <a16:creationId xmlns:a16="http://schemas.microsoft.com/office/drawing/2014/main" id="{FD4EA752-11FC-6849-BD91-B170CB2E41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95536" y="570521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</a:t>
                </a:r>
              </a:p>
            </p:txBody>
          </p:sp>
        </p:grpSp>
        <p:grpSp>
          <p:nvGrpSpPr>
            <p:cNvPr id="197665" name="Group 252">
              <a:extLst>
                <a:ext uri="{FF2B5EF4-FFF2-40B4-BE49-F238E27FC236}">
                  <a16:creationId xmlns:a16="http://schemas.microsoft.com/office/drawing/2014/main" id="{FA59EFFD-5688-EC4F-8C85-D9D73E2374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44623" y="3145687"/>
              <a:ext cx="248786" cy="288546"/>
              <a:chOff x="4862978" y="3133767"/>
              <a:chExt cx="248786" cy="288546"/>
            </a:xfrm>
          </p:grpSpPr>
          <p:cxnSp>
            <p:nvCxnSpPr>
              <p:cNvPr id="312" name="Straight Connector 311">
                <a:extLst>
                  <a:ext uri="{FF2B5EF4-FFF2-40B4-BE49-F238E27FC236}">
                    <a16:creationId xmlns:a16="http://schemas.microsoft.com/office/drawing/2014/main" id="{A2B8F385-30A3-0A49-AECF-6B1B26017F0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891815" y="3304277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23" name="TextBox 312">
                <a:extLst>
                  <a:ext uri="{FF2B5EF4-FFF2-40B4-BE49-F238E27FC236}">
                    <a16:creationId xmlns:a16="http://schemas.microsoft.com/office/drawing/2014/main" id="{74EA24B3-E1E0-3849-9912-93A3377D3B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62978" y="3133767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97666" name="Group 253">
              <a:extLst>
                <a:ext uri="{FF2B5EF4-FFF2-40B4-BE49-F238E27FC236}">
                  <a16:creationId xmlns:a16="http://schemas.microsoft.com/office/drawing/2014/main" id="{C8CC8F92-737C-CC49-AEEF-03EA2C1E59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0684" y="2772001"/>
              <a:ext cx="248786" cy="288546"/>
              <a:chOff x="4738672" y="846684"/>
              <a:chExt cx="248786" cy="288546"/>
            </a:xfrm>
          </p:grpSpPr>
          <p:cxnSp>
            <p:nvCxnSpPr>
              <p:cNvPr id="310" name="Straight Connector 309">
                <a:extLst>
                  <a:ext uri="{FF2B5EF4-FFF2-40B4-BE49-F238E27FC236}">
                    <a16:creationId xmlns:a16="http://schemas.microsoft.com/office/drawing/2014/main" id="{EA98934B-DB7F-2548-AB66-FD6FEFF9281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66900" y="101788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21" name="TextBox 310">
                <a:extLst>
                  <a:ext uri="{FF2B5EF4-FFF2-40B4-BE49-F238E27FC236}">
                    <a16:creationId xmlns:a16="http://schemas.microsoft.com/office/drawing/2014/main" id="{95779D1A-415A-7340-AE8A-F150B1C5D97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738672" y="84668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</p:grpSp>
        <p:grpSp>
          <p:nvGrpSpPr>
            <p:cNvPr id="197667" name="Group 254">
              <a:extLst>
                <a:ext uri="{FF2B5EF4-FFF2-40B4-BE49-F238E27FC236}">
                  <a16:creationId xmlns:a16="http://schemas.microsoft.com/office/drawing/2014/main" id="{8DEEF2B5-2900-B846-937E-FD7E827EB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106116" y="3558470"/>
              <a:ext cx="248786" cy="288546"/>
              <a:chOff x="9236261" y="4837086"/>
              <a:chExt cx="248786" cy="288546"/>
            </a:xfrm>
          </p:grpSpPr>
          <p:cxnSp>
            <p:nvCxnSpPr>
              <p:cNvPr id="308" name="Straight Connector 307">
                <a:extLst>
                  <a:ext uri="{FF2B5EF4-FFF2-40B4-BE49-F238E27FC236}">
                    <a16:creationId xmlns:a16="http://schemas.microsoft.com/office/drawing/2014/main" id="{BC684259-EE88-9947-A29C-27C1F8C656D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64914" y="5007491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19" name="TextBox 308">
                <a:extLst>
                  <a:ext uri="{FF2B5EF4-FFF2-40B4-BE49-F238E27FC236}">
                    <a16:creationId xmlns:a16="http://schemas.microsoft.com/office/drawing/2014/main" id="{DF3966F6-3484-D841-ABCD-3F641FC1BC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9236261" y="4837086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97668" name="Group 255">
              <a:extLst>
                <a:ext uri="{FF2B5EF4-FFF2-40B4-BE49-F238E27FC236}">
                  <a16:creationId xmlns:a16="http://schemas.microsoft.com/office/drawing/2014/main" id="{9AB94A5A-A879-FD44-B4A0-247F55F032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269661" y="4729707"/>
              <a:ext cx="280846" cy="246221"/>
              <a:chOff x="8554586" y="1108955"/>
              <a:chExt cx="280846" cy="246221"/>
            </a:xfrm>
          </p:grpSpPr>
          <p:sp>
            <p:nvSpPr>
              <p:cNvPr id="197716" name="TextBox 305">
                <a:extLst>
                  <a:ext uri="{FF2B5EF4-FFF2-40B4-BE49-F238E27FC236}">
                    <a16:creationId xmlns:a16="http://schemas.microsoft.com/office/drawing/2014/main" id="{727A8AE2-8B80-9441-A95C-321B1F7887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54586" y="1108955"/>
                <a:ext cx="28084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 8</a:t>
                </a:r>
              </a:p>
            </p:txBody>
          </p:sp>
          <p:cxnSp>
            <p:nvCxnSpPr>
              <p:cNvPr id="307" name="Straight Connector 306">
                <a:extLst>
                  <a:ext uri="{FF2B5EF4-FFF2-40B4-BE49-F238E27FC236}">
                    <a16:creationId xmlns:a16="http://schemas.microsoft.com/office/drawing/2014/main" id="{DA9B8485-4FAB-B845-8E06-CE1CD31CC64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67065" y="1281079"/>
                <a:ext cx="115898" cy="74600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669" name="Group 256">
              <a:extLst>
                <a:ext uri="{FF2B5EF4-FFF2-40B4-BE49-F238E27FC236}">
                  <a16:creationId xmlns:a16="http://schemas.microsoft.com/office/drawing/2014/main" id="{D9974195-E10C-AF4F-994F-FB753A757A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066235" y="3389468"/>
              <a:ext cx="492662" cy="246221"/>
              <a:chOff x="8545253" y="1271404"/>
              <a:chExt cx="492662" cy="246221"/>
            </a:xfrm>
          </p:grpSpPr>
          <p:sp>
            <p:nvSpPr>
              <p:cNvPr id="197714" name="TextBox 303">
                <a:extLst>
                  <a:ext uri="{FF2B5EF4-FFF2-40B4-BE49-F238E27FC236}">
                    <a16:creationId xmlns:a16="http://schemas.microsoft.com/office/drawing/2014/main" id="{CADD0355-F626-2045-938D-BC8C797CEB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6 low</a:t>
                </a:r>
              </a:p>
            </p:txBody>
          </p:sp>
          <p:cxnSp>
            <p:nvCxnSpPr>
              <p:cNvPr id="305" name="Straight Connector 304">
                <a:extLst>
                  <a:ext uri="{FF2B5EF4-FFF2-40B4-BE49-F238E27FC236}">
                    <a16:creationId xmlns:a16="http://schemas.microsoft.com/office/drawing/2014/main" id="{C5A2152C-6F82-C249-B2CF-89F72306008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238" y="139971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670" name="Group 257">
              <a:extLst>
                <a:ext uri="{FF2B5EF4-FFF2-40B4-BE49-F238E27FC236}">
                  <a16:creationId xmlns:a16="http://schemas.microsoft.com/office/drawing/2014/main" id="{E61B9E5B-9E7F-1D40-8962-CC8B4E20A8A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023941" y="3153388"/>
              <a:ext cx="268242" cy="246221"/>
              <a:chOff x="8545253" y="1271404"/>
              <a:chExt cx="268242" cy="246221"/>
            </a:xfrm>
          </p:grpSpPr>
          <p:sp>
            <p:nvSpPr>
              <p:cNvPr id="197712" name="TextBox 301">
                <a:extLst>
                  <a:ext uri="{FF2B5EF4-FFF2-40B4-BE49-F238E27FC236}">
                    <a16:creationId xmlns:a16="http://schemas.microsoft.com/office/drawing/2014/main" id="{C502CE6D-1A69-B64E-996E-B128ED91588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4</a:t>
                </a:r>
              </a:p>
            </p:txBody>
          </p:sp>
          <p:cxnSp>
            <p:nvCxnSpPr>
              <p:cNvPr id="303" name="Straight Connector 302">
                <a:extLst>
                  <a:ext uri="{FF2B5EF4-FFF2-40B4-BE49-F238E27FC236}">
                    <a16:creationId xmlns:a16="http://schemas.microsoft.com/office/drawing/2014/main" id="{028089E2-B803-B44B-BC2D-D73E6BFE72B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5817" y="1400881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671" name="Group 258">
              <a:extLst>
                <a:ext uri="{FF2B5EF4-FFF2-40B4-BE49-F238E27FC236}">
                  <a16:creationId xmlns:a16="http://schemas.microsoft.com/office/drawing/2014/main" id="{0E309E05-14F9-CA4F-ADBC-4A7E7BDCD40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81067" y="4489324"/>
              <a:ext cx="2191481" cy="946667"/>
              <a:chOff x="4091672" y="4477404"/>
              <a:chExt cx="2191481" cy="946667"/>
            </a:xfrm>
          </p:grpSpPr>
          <p:grpSp>
            <p:nvGrpSpPr>
              <p:cNvPr id="197706" name="Group 295">
                <a:extLst>
                  <a:ext uri="{FF2B5EF4-FFF2-40B4-BE49-F238E27FC236}">
                    <a16:creationId xmlns:a16="http://schemas.microsoft.com/office/drawing/2014/main" id="{13C49183-4298-8E48-B582-B2D7722BB4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034367" y="5135525"/>
                <a:ext cx="248786" cy="288546"/>
                <a:chOff x="6034367" y="5135525"/>
                <a:chExt cx="248786" cy="288546"/>
              </a:xfrm>
            </p:grpSpPr>
            <p:sp>
              <p:nvSpPr>
                <p:cNvPr id="197710" name="TextBox 299">
                  <a:extLst>
                    <a:ext uri="{FF2B5EF4-FFF2-40B4-BE49-F238E27FC236}">
                      <a16:creationId xmlns:a16="http://schemas.microsoft.com/office/drawing/2014/main" id="{DF108CF1-2555-8846-99B4-899BD5A92C5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034367" y="5135525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301" name="Straight Connector 300">
                  <a:extLst>
                    <a:ext uri="{FF2B5EF4-FFF2-40B4-BE49-F238E27FC236}">
                      <a16:creationId xmlns:a16="http://schemas.microsoft.com/office/drawing/2014/main" id="{562B87A5-7E12-C94F-9489-C80668D868B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062100" y="5307351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707" name="Group 296">
                <a:extLst>
                  <a:ext uri="{FF2B5EF4-FFF2-40B4-BE49-F238E27FC236}">
                    <a16:creationId xmlns:a16="http://schemas.microsoft.com/office/drawing/2014/main" id="{C926428D-8EB6-6C45-BA90-925F8881EB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091672" y="4477404"/>
                <a:ext cx="268242" cy="246221"/>
                <a:chOff x="8545253" y="1271404"/>
                <a:chExt cx="268242" cy="246221"/>
              </a:xfrm>
            </p:grpSpPr>
            <p:sp>
              <p:nvSpPr>
                <p:cNvPr id="197708" name="TextBox 297">
                  <a:extLst>
                    <a:ext uri="{FF2B5EF4-FFF2-40B4-BE49-F238E27FC236}">
                      <a16:creationId xmlns:a16="http://schemas.microsoft.com/office/drawing/2014/main" id="{67154C43-620F-1847-B277-709C816B3B5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8564709" y="1271404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99" name="Straight Connector 298">
                  <a:extLst>
                    <a:ext uri="{FF2B5EF4-FFF2-40B4-BE49-F238E27FC236}">
                      <a16:creationId xmlns:a16="http://schemas.microsoft.com/office/drawing/2014/main" id="{E378E829-6850-FA41-AF49-03C1F7BF92C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8545410" y="1399799"/>
                  <a:ext cx="128599" cy="111106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97672" name="Group 259">
              <a:extLst>
                <a:ext uri="{FF2B5EF4-FFF2-40B4-BE49-F238E27FC236}">
                  <a16:creationId xmlns:a16="http://schemas.microsoft.com/office/drawing/2014/main" id="{DEBC432A-FED7-6E48-8BC0-3FDB6C67E0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32722" y="3829945"/>
              <a:ext cx="248786" cy="288546"/>
              <a:chOff x="341886" y="1040645"/>
              <a:chExt cx="248786" cy="288546"/>
            </a:xfrm>
          </p:grpSpPr>
          <p:cxnSp>
            <p:nvCxnSpPr>
              <p:cNvPr id="294" name="Straight Connector 293">
                <a:extLst>
                  <a:ext uri="{FF2B5EF4-FFF2-40B4-BE49-F238E27FC236}">
                    <a16:creationId xmlns:a16="http://schemas.microsoft.com/office/drawing/2014/main" id="{56015EBD-1A37-5649-99E2-E0775D71B55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469" y="1210989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705" name="TextBox 294">
                <a:extLst>
                  <a:ext uri="{FF2B5EF4-FFF2-40B4-BE49-F238E27FC236}">
                    <a16:creationId xmlns:a16="http://schemas.microsoft.com/office/drawing/2014/main" id="{2C6363EE-2712-BF41-8072-EE67667858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97673" name="Group 260">
              <a:extLst>
                <a:ext uri="{FF2B5EF4-FFF2-40B4-BE49-F238E27FC236}">
                  <a16:creationId xmlns:a16="http://schemas.microsoft.com/office/drawing/2014/main" id="{F4EA74D4-7778-174F-9EF7-4CB114C000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99601" y="4473171"/>
              <a:ext cx="268242" cy="246221"/>
              <a:chOff x="8545253" y="1271404"/>
              <a:chExt cx="268242" cy="246221"/>
            </a:xfrm>
          </p:grpSpPr>
          <p:sp>
            <p:nvSpPr>
              <p:cNvPr id="197702" name="TextBox 291">
                <a:extLst>
                  <a:ext uri="{FF2B5EF4-FFF2-40B4-BE49-F238E27FC236}">
                    <a16:creationId xmlns:a16="http://schemas.microsoft.com/office/drawing/2014/main" id="{A9F881ED-7C76-8B45-B46A-F13AFFFBA3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64709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3" name="Straight Connector 292">
                <a:extLst>
                  <a:ext uri="{FF2B5EF4-FFF2-40B4-BE49-F238E27FC236}">
                    <a16:creationId xmlns:a16="http://schemas.microsoft.com/office/drawing/2014/main" id="{A1BFBCC7-0DAD-A743-8FFE-9B14431E2542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44755" y="1400080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674" name="Group 261">
              <a:extLst>
                <a:ext uri="{FF2B5EF4-FFF2-40B4-BE49-F238E27FC236}">
                  <a16:creationId xmlns:a16="http://schemas.microsoft.com/office/drawing/2014/main" id="{88798317-B683-014B-BFC9-D07399F5F9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35125" y="4052085"/>
              <a:ext cx="248786" cy="288546"/>
              <a:chOff x="4245730" y="4040165"/>
              <a:chExt cx="248786" cy="288546"/>
            </a:xfrm>
          </p:grpSpPr>
          <p:sp>
            <p:nvSpPr>
              <p:cNvPr id="197700" name="TextBox 289">
                <a:extLst>
                  <a:ext uri="{FF2B5EF4-FFF2-40B4-BE49-F238E27FC236}">
                    <a16:creationId xmlns:a16="http://schemas.microsoft.com/office/drawing/2014/main" id="{1AF91EEB-FB36-CE4E-83ED-75BFE7782D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245730" y="404016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91" name="Straight Connector 290">
                <a:extLst>
                  <a:ext uri="{FF2B5EF4-FFF2-40B4-BE49-F238E27FC236}">
                    <a16:creationId xmlns:a16="http://schemas.microsoft.com/office/drawing/2014/main" id="{294E4969-5725-734E-8620-555137B796C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274409" y="421058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675" name="Group 262">
              <a:extLst>
                <a:ext uri="{FF2B5EF4-FFF2-40B4-BE49-F238E27FC236}">
                  <a16:creationId xmlns:a16="http://schemas.microsoft.com/office/drawing/2014/main" id="{2FE2DAE7-1A06-9E47-A2C3-356C078DC7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64226" y="4212118"/>
              <a:ext cx="248786" cy="288546"/>
              <a:chOff x="4874831" y="4200198"/>
              <a:chExt cx="248786" cy="288546"/>
            </a:xfrm>
          </p:grpSpPr>
          <p:cxnSp>
            <p:nvCxnSpPr>
              <p:cNvPr id="288" name="Straight Connector 287">
                <a:extLst>
                  <a:ext uri="{FF2B5EF4-FFF2-40B4-BE49-F238E27FC236}">
                    <a16:creationId xmlns:a16="http://schemas.microsoft.com/office/drawing/2014/main" id="{E3B1550D-750E-834A-AC23-C814257216C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903117" y="4370890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699" name="TextBox 288">
                <a:extLst>
                  <a:ext uri="{FF2B5EF4-FFF2-40B4-BE49-F238E27FC236}">
                    <a16:creationId xmlns:a16="http://schemas.microsoft.com/office/drawing/2014/main" id="{7320447D-903B-BF4F-AD01-7CD13ED497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74831" y="4200198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97676" name="Group 263">
              <a:extLst>
                <a:ext uri="{FF2B5EF4-FFF2-40B4-BE49-F238E27FC236}">
                  <a16:creationId xmlns:a16="http://schemas.microsoft.com/office/drawing/2014/main" id="{03D73B59-822F-2440-BC79-8FB0EC487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18998" y="4057979"/>
              <a:ext cx="248786" cy="288546"/>
              <a:chOff x="341886" y="1040645"/>
              <a:chExt cx="248786" cy="288546"/>
            </a:xfrm>
          </p:grpSpPr>
          <p:cxnSp>
            <p:nvCxnSpPr>
              <p:cNvPr id="286" name="Straight Connector 285">
                <a:extLst>
                  <a:ext uri="{FF2B5EF4-FFF2-40B4-BE49-F238E27FC236}">
                    <a16:creationId xmlns:a16="http://schemas.microsoft.com/office/drawing/2014/main" id="{A9A3FA4B-D06D-7246-9D60-A87E8C4F9F9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70750" y="121151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7697" name="TextBox 286">
                <a:extLst>
                  <a:ext uri="{FF2B5EF4-FFF2-40B4-BE49-F238E27FC236}">
                    <a16:creationId xmlns:a16="http://schemas.microsoft.com/office/drawing/2014/main" id="{84E2B263-D3DA-B847-90C4-5A2F7F85901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1886" y="1040645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</p:grpSp>
        <p:grpSp>
          <p:nvGrpSpPr>
            <p:cNvPr id="197677" name="Group 264">
              <a:extLst>
                <a:ext uri="{FF2B5EF4-FFF2-40B4-BE49-F238E27FC236}">
                  <a16:creationId xmlns:a16="http://schemas.microsoft.com/office/drawing/2014/main" id="{A5F5724D-5337-4445-A0E5-FA3607699BA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853578" y="5465418"/>
              <a:ext cx="473206" cy="288546"/>
              <a:chOff x="5864183" y="5453498"/>
              <a:chExt cx="473206" cy="288546"/>
            </a:xfrm>
          </p:grpSpPr>
          <p:sp>
            <p:nvSpPr>
              <p:cNvPr id="197694" name="TextBox 283">
                <a:extLst>
                  <a:ext uri="{FF2B5EF4-FFF2-40B4-BE49-F238E27FC236}">
                    <a16:creationId xmlns:a16="http://schemas.microsoft.com/office/drawing/2014/main" id="{455522B0-EA89-654C-961A-67FC0867EC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864183" y="5453498"/>
                <a:ext cx="4732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 low</a:t>
                </a:r>
              </a:p>
            </p:txBody>
          </p:sp>
          <p:cxnSp>
            <p:nvCxnSpPr>
              <p:cNvPr id="285" name="Straight Connector 284">
                <a:extLst>
                  <a:ext uri="{FF2B5EF4-FFF2-40B4-BE49-F238E27FC236}">
                    <a16:creationId xmlns:a16="http://schemas.microsoft.com/office/drawing/2014/main" id="{D946091A-105C-2F44-807B-F28952E0E3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892222" y="5624795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678" name="Group 265">
              <a:extLst>
                <a:ext uri="{FF2B5EF4-FFF2-40B4-BE49-F238E27FC236}">
                  <a16:creationId xmlns:a16="http://schemas.microsoft.com/office/drawing/2014/main" id="{079FBCD5-8A80-A64B-8CE5-D89E5CA9D8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94308" y="5467662"/>
              <a:ext cx="312906" cy="288546"/>
              <a:chOff x="6525751" y="6292082"/>
              <a:chExt cx="312906" cy="288546"/>
            </a:xfrm>
          </p:grpSpPr>
          <p:sp>
            <p:nvSpPr>
              <p:cNvPr id="197692" name="TextBox 280">
                <a:extLst>
                  <a:ext uri="{FF2B5EF4-FFF2-40B4-BE49-F238E27FC236}">
                    <a16:creationId xmlns:a16="http://schemas.microsoft.com/office/drawing/2014/main" id="{986E2C01-2098-8F40-8195-D02F4C6944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25751" y="629208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3" name="Straight Connector 282">
                <a:extLst>
                  <a:ext uri="{FF2B5EF4-FFF2-40B4-BE49-F238E27FC236}">
                    <a16:creationId xmlns:a16="http://schemas.microsoft.com/office/drawing/2014/main" id="{FF4F9BFE-19D6-6149-A72C-740375802DD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54252" y="6462722"/>
                <a:ext cx="76207" cy="117454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679" name="Group 266">
              <a:extLst>
                <a:ext uri="{FF2B5EF4-FFF2-40B4-BE49-F238E27FC236}">
                  <a16:creationId xmlns:a16="http://schemas.microsoft.com/office/drawing/2014/main" id="{8F4E018C-60EA-E14F-9DCA-B87895FC2D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704335" y="5990464"/>
              <a:ext cx="332362" cy="246221"/>
              <a:chOff x="8553519" y="1263312"/>
              <a:chExt cx="332362" cy="246221"/>
            </a:xfrm>
          </p:grpSpPr>
          <p:sp>
            <p:nvSpPr>
              <p:cNvPr id="197690" name="TextBox 278">
                <a:extLst>
                  <a:ext uri="{FF2B5EF4-FFF2-40B4-BE49-F238E27FC236}">
                    <a16:creationId xmlns:a16="http://schemas.microsoft.com/office/drawing/2014/main" id="{16F06D5E-3F3A-8F44-81EC-A8EDF43276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572975" y="1263312"/>
                <a:ext cx="31290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16</a:t>
                </a:r>
              </a:p>
            </p:txBody>
          </p:sp>
          <p:cxnSp>
            <p:nvCxnSpPr>
              <p:cNvPr id="280" name="Straight Connector 279">
                <a:extLst>
                  <a:ext uri="{FF2B5EF4-FFF2-40B4-BE49-F238E27FC236}">
                    <a16:creationId xmlns:a16="http://schemas.microsoft.com/office/drawing/2014/main" id="{5F28EC06-FA44-3F4F-85F2-F658724FDD7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552984" y="1392079"/>
                <a:ext cx="128599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7680" name="Group 267">
              <a:extLst>
                <a:ext uri="{FF2B5EF4-FFF2-40B4-BE49-F238E27FC236}">
                  <a16:creationId xmlns:a16="http://schemas.microsoft.com/office/drawing/2014/main" id="{44EFFF5D-1F60-6A43-950C-FFB61E0174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23520" y="5303158"/>
              <a:ext cx="683833" cy="385662"/>
              <a:chOff x="6334125" y="5291238"/>
              <a:chExt cx="683833" cy="385662"/>
            </a:xfrm>
          </p:grpSpPr>
          <p:grpSp>
            <p:nvGrpSpPr>
              <p:cNvPr id="197684" name="Group 272">
                <a:extLst>
                  <a:ext uri="{FF2B5EF4-FFF2-40B4-BE49-F238E27FC236}">
                    <a16:creationId xmlns:a16="http://schemas.microsoft.com/office/drawing/2014/main" id="{BEFD1963-E7C4-C945-8893-8F4999B3EA1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34125" y="5361123"/>
                <a:ext cx="290008" cy="315777"/>
                <a:chOff x="6334125" y="5361123"/>
                <a:chExt cx="290008" cy="315777"/>
              </a:xfrm>
            </p:grpSpPr>
            <p:cxnSp>
              <p:nvCxnSpPr>
                <p:cNvPr id="277" name="Straight Connector 276">
                  <a:extLst>
                    <a:ext uri="{FF2B5EF4-FFF2-40B4-BE49-F238E27FC236}">
                      <a16:creationId xmlns:a16="http://schemas.microsoft.com/office/drawing/2014/main" id="{A11ED4BB-BF96-A54E-8DF9-D1E180CF5E4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38350" y="5361317"/>
                  <a:ext cx="279426" cy="160309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278" name="Straight Connector 277">
                  <a:extLst>
                    <a:ext uri="{FF2B5EF4-FFF2-40B4-BE49-F238E27FC236}">
                      <a16:creationId xmlns:a16="http://schemas.microsoft.com/office/drawing/2014/main" id="{C6E959F7-95D0-9545-9362-6885D69A8A1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6333588" y="5521626"/>
                  <a:ext cx="290539" cy="155547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7685" name="Group 273">
                <a:extLst>
                  <a:ext uri="{FF2B5EF4-FFF2-40B4-BE49-F238E27FC236}">
                    <a16:creationId xmlns:a16="http://schemas.microsoft.com/office/drawing/2014/main" id="{13331559-2D2E-3B4D-B91E-764198C4A75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769172" y="5291238"/>
                <a:ext cx="248786" cy="288546"/>
                <a:chOff x="6769172" y="5291238"/>
                <a:chExt cx="248786" cy="288546"/>
              </a:xfrm>
            </p:grpSpPr>
            <p:sp>
              <p:nvSpPr>
                <p:cNvPr id="197686" name="TextBox 274">
                  <a:extLst>
                    <a:ext uri="{FF2B5EF4-FFF2-40B4-BE49-F238E27FC236}">
                      <a16:creationId xmlns:a16="http://schemas.microsoft.com/office/drawing/2014/main" id="{464A3C03-01D2-1F4D-AC24-480ED995B27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769172" y="5291238"/>
                  <a:ext cx="248786" cy="24622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000" b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  <a:sym typeface="Arial" panose="020B0604020202020204" pitchFamily="34" charset="0"/>
                    </a:rPr>
                    <a:t>8</a:t>
                  </a:r>
                </a:p>
              </p:txBody>
            </p:sp>
            <p:cxnSp>
              <p:nvCxnSpPr>
                <p:cNvPr id="276" name="Straight Connector 275">
                  <a:extLst>
                    <a:ext uri="{FF2B5EF4-FFF2-40B4-BE49-F238E27FC236}">
                      <a16:creationId xmlns:a16="http://schemas.microsoft.com/office/drawing/2014/main" id="{D9E4DE58-B641-8C44-ACD3-2D85539A548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797182" y="5462899"/>
                  <a:ext cx="76207" cy="117454"/>
                </a:xfrm>
                <a:prstGeom prst="line">
                  <a:avLst/>
                </a:prstGeom>
                <a:ln w="9525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97681" name="Group 268">
              <a:extLst>
                <a:ext uri="{FF2B5EF4-FFF2-40B4-BE49-F238E27FC236}">
                  <a16:creationId xmlns:a16="http://schemas.microsoft.com/office/drawing/2014/main" id="{06F77366-28BC-724A-BCD9-392920BC59F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310854" y="4689580"/>
              <a:ext cx="268242" cy="246221"/>
              <a:chOff x="8600006" y="1271404"/>
              <a:chExt cx="268242" cy="246221"/>
            </a:xfrm>
          </p:grpSpPr>
          <p:sp>
            <p:nvSpPr>
              <p:cNvPr id="197682" name="TextBox 270">
                <a:extLst>
                  <a:ext uri="{FF2B5EF4-FFF2-40B4-BE49-F238E27FC236}">
                    <a16:creationId xmlns:a16="http://schemas.microsoft.com/office/drawing/2014/main" id="{927F9772-08BE-C84B-A2A8-2B50FD8EA2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8619462" y="1271404"/>
                <a:ext cx="248786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000" b="0">
                    <a:solidFill>
                      <a:srgbClr val="000000"/>
                    </a:solidFill>
                    <a:latin typeface="Times New Roman" panose="02020603050405020304" pitchFamily="18" charset="0"/>
                    <a:cs typeface="Arial" panose="020B0604020202020204" pitchFamily="34" charset="0"/>
                    <a:sym typeface="Arial" panose="020B0604020202020204" pitchFamily="34" charset="0"/>
                  </a:rPr>
                  <a:t>8</a:t>
                </a:r>
              </a:p>
            </p:txBody>
          </p:sp>
          <p:cxnSp>
            <p:nvCxnSpPr>
              <p:cNvPr id="272" name="Straight Connector 271">
                <a:extLst>
                  <a:ext uri="{FF2B5EF4-FFF2-40B4-BE49-F238E27FC236}">
                    <a16:creationId xmlns:a16="http://schemas.microsoft.com/office/drawing/2014/main" id="{6D98553C-8545-1D46-9EF7-DAA41ED797B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600585" y="1399533"/>
                <a:ext cx="128600" cy="111106"/>
              </a:xfrm>
              <a:prstGeom prst="line">
                <a:avLst/>
              </a:prstGeom>
              <a:ln w="952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97636" name="Group 404">
            <a:extLst>
              <a:ext uri="{FF2B5EF4-FFF2-40B4-BE49-F238E27FC236}">
                <a16:creationId xmlns:a16="http://schemas.microsoft.com/office/drawing/2014/main" id="{61FA3306-94EA-1E42-9703-8CA60795F602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97639" name="TextBox 405">
              <a:extLst>
                <a:ext uri="{FF2B5EF4-FFF2-40B4-BE49-F238E27FC236}">
                  <a16:creationId xmlns:a16="http://schemas.microsoft.com/office/drawing/2014/main" id="{C1814979-E469-6742-ACCE-EE4D70C2D0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000" b="0">
                  <a:latin typeface="Courier" pitchFamily="2" charset="0"/>
                  <a:cs typeface="Arial" panose="020B0604020202020204" pitchFamily="34" charset="0"/>
                  <a:sym typeface="Arial" panose="020B0604020202020204" pitchFamily="34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7642" name="TextBox 411">
              <a:extLst>
                <a:ext uri="{FF2B5EF4-FFF2-40B4-BE49-F238E27FC236}">
                  <a16:creationId xmlns:a16="http://schemas.microsoft.com/office/drawing/2014/main" id="{AA2D258F-5557-9C4E-BFE1-0B178B50E8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c</a:t>
              </a:r>
              <a:r>
                <a:rPr lang="en-US" altLang="en-US" sz="1100" b="0" baseline="-25000">
                  <a:latin typeface="Times New Roman" panose="02020603050405020304" pitchFamily="18" charset="0"/>
                  <a:cs typeface="Arial" panose="020B0604020202020204" pitchFamily="34" charset="0"/>
                  <a:sym typeface="Arial" panose="020B0604020202020204" pitchFamily="34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chemeClr val="tx1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7644" name="TextBox 413">
              <a:extLst>
                <a:ext uri="{FF2B5EF4-FFF2-40B4-BE49-F238E27FC236}">
                  <a16:creationId xmlns:a16="http://schemas.microsoft.com/office/drawing/2014/main" id="{1AF1A0BA-32D8-0B46-A084-AEB8714984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 algn="ctr">
                <a:spcBef>
                  <a:spcPct val="0"/>
                </a:spcBef>
                <a:buFontTx/>
                <a:buNone/>
              </a:pPr>
              <a:r>
                <a:rPr lang="en-US" altLang="en-US" sz="1200" b="0">
                  <a:solidFill>
                    <a:srgbClr val="000000"/>
                  </a:solidFill>
                  <a:cs typeface="Arial" panose="020B0604020202020204" pitchFamily="34" charset="0"/>
                  <a:sym typeface="Arial" panose="020B0604020202020204" pitchFamily="34" charset="0"/>
                </a:rPr>
                <a:t>Flags</a:t>
              </a:r>
            </a:p>
          </p:txBody>
        </p:sp>
      </p:grpSp>
      <p:sp>
        <p:nvSpPr>
          <p:cNvPr id="350" name="Rounded Rectangle 349">
            <a:extLst>
              <a:ext uri="{FF2B5EF4-FFF2-40B4-BE49-F238E27FC236}">
                <a16:creationId xmlns:a16="http://schemas.microsoft.com/office/drawing/2014/main" id="{70366FFF-2F71-2B4B-A950-9D6991F7A8DC}"/>
              </a:ext>
            </a:extLst>
          </p:cNvPr>
          <p:cNvSpPr/>
          <p:nvPr/>
        </p:nvSpPr>
        <p:spPr>
          <a:xfrm>
            <a:off x="3192464" y="2403475"/>
            <a:ext cx="1704975" cy="2470150"/>
          </a:xfrm>
          <a:prstGeom prst="roundRect">
            <a:avLst>
              <a:gd name="adj" fmla="val 18771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97638" name="TextBox 347">
            <a:extLst>
              <a:ext uri="{FF2B5EF4-FFF2-40B4-BE49-F238E27FC236}">
                <a16:creationId xmlns:a16="http://schemas.microsoft.com/office/drawing/2014/main" id="{28DB3B56-9680-2C42-8485-E2D4B50C99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92675" y="2273301"/>
            <a:ext cx="1766888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The Register File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FF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With Four Registers</a:t>
            </a:r>
          </a:p>
        </p:txBody>
      </p:sp>
    </p:spTree>
  </p:cSld>
  <p:clrMapOvr>
    <a:masterClrMapping/>
  </p:clrMapOvr>
  <p:transition/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D867CDBF-1B64-814D-9598-D1D034A9EC5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324100"/>
            <a:ext cx="9144000" cy="2209800"/>
          </a:xfrm>
        </p:spPr>
        <p:txBody>
          <a:bodyPr/>
          <a:lstStyle/>
          <a:p>
            <a:pPr eaLnBrk="1" hangingPunct="1">
              <a:defRPr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Simulation of the </a:t>
            </a: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e</a:t>
            </a: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xecution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of one line of assembly </a:t>
            </a: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rPr>
              <a:t>c</a:t>
            </a: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ode:</a:t>
            </a: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b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ADD B, A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/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321" name="Group 29">
            <a:extLst>
              <a:ext uri="{FF2B5EF4-FFF2-40B4-BE49-F238E27FC236}">
                <a16:creationId xmlns:a16="http://schemas.microsoft.com/office/drawing/2014/main" id="{43F25893-3AFB-6142-8246-8E1B761A3E7C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4331" name="Group 49">
              <a:extLst>
                <a:ext uri="{FF2B5EF4-FFF2-40B4-BE49-F238E27FC236}">
                  <a16:creationId xmlns:a16="http://schemas.microsoft.com/office/drawing/2014/main" id="{4A8CB916-C717-D541-8648-80B55C681C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4497" name="Group 33">
                <a:extLst>
                  <a:ext uri="{FF2B5EF4-FFF2-40B4-BE49-F238E27FC236}">
                    <a16:creationId xmlns:a16="http://schemas.microsoft.com/office/drawing/2014/main" id="{519CAB55-D9C4-6D44-8BC0-1EC8173F26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4539" name="TextBox 467">
                  <a:extLst>
                    <a:ext uri="{FF2B5EF4-FFF2-40B4-BE49-F238E27FC236}">
                      <a16:creationId xmlns:a16="http://schemas.microsoft.com/office/drawing/2014/main" id="{C0BE62B5-AD37-A249-9D4E-A9D599C3891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498" name="Group 34">
                <a:extLst>
                  <a:ext uri="{FF2B5EF4-FFF2-40B4-BE49-F238E27FC236}">
                    <a16:creationId xmlns:a16="http://schemas.microsoft.com/office/drawing/2014/main" id="{FDCC0469-C7F1-3146-B4F4-4CA55F1A8E1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4537" name="TextBox 469">
                  <a:extLst>
                    <a:ext uri="{FF2B5EF4-FFF2-40B4-BE49-F238E27FC236}">
                      <a16:creationId xmlns:a16="http://schemas.microsoft.com/office/drawing/2014/main" id="{46CD7F72-53C1-F749-9BFC-1B71AD8A67A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500" name="TextBox 472">
                <a:extLst>
                  <a:ext uri="{FF2B5EF4-FFF2-40B4-BE49-F238E27FC236}">
                    <a16:creationId xmlns:a16="http://schemas.microsoft.com/office/drawing/2014/main" id="{6AD8F888-AB65-8342-8A14-D800C79F8D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4501" name="Group 441">
                <a:extLst>
                  <a:ext uri="{FF2B5EF4-FFF2-40B4-BE49-F238E27FC236}">
                    <a16:creationId xmlns:a16="http://schemas.microsoft.com/office/drawing/2014/main" id="{4E333903-42C4-8F47-9106-43D8140A59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4520" name="Group 450">
                  <a:extLst>
                    <a:ext uri="{FF2B5EF4-FFF2-40B4-BE49-F238E27FC236}">
                      <a16:creationId xmlns:a16="http://schemas.microsoft.com/office/drawing/2014/main" id="{7416266B-5BBE-304B-884A-19AD3CBA61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4534" name="TextBox 464">
                    <a:extLst>
                      <a:ext uri="{FF2B5EF4-FFF2-40B4-BE49-F238E27FC236}">
                        <a16:creationId xmlns:a16="http://schemas.microsoft.com/office/drawing/2014/main" id="{BC4C1C0F-CC0A-3048-B29F-029601C801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36" name="TextBox 466">
                    <a:extLst>
                      <a:ext uri="{FF2B5EF4-FFF2-40B4-BE49-F238E27FC236}">
                        <a16:creationId xmlns:a16="http://schemas.microsoft.com/office/drawing/2014/main" id="{5E27D811-011D-114F-B5D5-43CB4CA20E6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4521" name="Group 451">
                  <a:extLst>
                    <a:ext uri="{FF2B5EF4-FFF2-40B4-BE49-F238E27FC236}">
                      <a16:creationId xmlns:a16="http://schemas.microsoft.com/office/drawing/2014/main" id="{8BC32447-B0F7-5448-B429-1988FDFFDD2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4531" name="TextBox 461">
                    <a:extLst>
                      <a:ext uri="{FF2B5EF4-FFF2-40B4-BE49-F238E27FC236}">
                        <a16:creationId xmlns:a16="http://schemas.microsoft.com/office/drawing/2014/main" id="{7340F922-9EB1-CB46-BF9C-6530CA92F5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33" name="TextBox 463">
                    <a:extLst>
                      <a:ext uri="{FF2B5EF4-FFF2-40B4-BE49-F238E27FC236}">
                        <a16:creationId xmlns:a16="http://schemas.microsoft.com/office/drawing/2014/main" id="{0531582E-30A1-6B45-A824-01460A790D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4522" name="Group 452">
                  <a:extLst>
                    <a:ext uri="{FF2B5EF4-FFF2-40B4-BE49-F238E27FC236}">
                      <a16:creationId xmlns:a16="http://schemas.microsoft.com/office/drawing/2014/main" id="{DD859D69-CC47-7243-B537-3B18D054F64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4528" name="TextBox 458">
                    <a:extLst>
                      <a:ext uri="{FF2B5EF4-FFF2-40B4-BE49-F238E27FC236}">
                        <a16:creationId xmlns:a16="http://schemas.microsoft.com/office/drawing/2014/main" id="{7DE688A3-8996-5A43-A61A-3A146F2FDA3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30" name="TextBox 460">
                    <a:extLst>
                      <a:ext uri="{FF2B5EF4-FFF2-40B4-BE49-F238E27FC236}">
                        <a16:creationId xmlns:a16="http://schemas.microsoft.com/office/drawing/2014/main" id="{FC9B4ABD-2AE3-364F-BF48-6A9B0216312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524" name="Group 453">
                  <a:extLst>
                    <a:ext uri="{FF2B5EF4-FFF2-40B4-BE49-F238E27FC236}">
                      <a16:creationId xmlns:a16="http://schemas.microsoft.com/office/drawing/2014/main" id="{5DD615AC-4BBB-C045-A232-AA94665A52B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4525" name="TextBox 455">
                    <a:extLst>
                      <a:ext uri="{FF2B5EF4-FFF2-40B4-BE49-F238E27FC236}">
                        <a16:creationId xmlns:a16="http://schemas.microsoft.com/office/drawing/2014/main" id="{35044A06-0532-344C-BE69-E4FB7306C0D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527" name="TextBox 457">
                    <a:extLst>
                      <a:ext uri="{FF2B5EF4-FFF2-40B4-BE49-F238E27FC236}">
                        <a16:creationId xmlns:a16="http://schemas.microsoft.com/office/drawing/2014/main" id="{DA424D88-E7A5-1249-BB6D-6571627A924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4502" name="Group 44">
                <a:extLst>
                  <a:ext uri="{FF2B5EF4-FFF2-40B4-BE49-F238E27FC236}">
                    <a16:creationId xmlns:a16="http://schemas.microsoft.com/office/drawing/2014/main" id="{033F4AB5-6682-0C45-A91E-9763EAC6BAC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4518" name="TextBox 443">
                  <a:extLst>
                    <a:ext uri="{FF2B5EF4-FFF2-40B4-BE49-F238E27FC236}">
                      <a16:creationId xmlns:a16="http://schemas.microsoft.com/office/drawing/2014/main" id="{5FEF0DA6-DE78-9549-98B0-A4909DB0B5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503" name="Group 48">
                <a:extLst>
                  <a:ext uri="{FF2B5EF4-FFF2-40B4-BE49-F238E27FC236}">
                    <a16:creationId xmlns:a16="http://schemas.microsoft.com/office/drawing/2014/main" id="{84C3695B-13D3-4E4D-9941-6554F65C49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4516" name="TextBox 445">
                  <a:extLst>
                    <a:ext uri="{FF2B5EF4-FFF2-40B4-BE49-F238E27FC236}">
                      <a16:creationId xmlns:a16="http://schemas.microsoft.com/office/drawing/2014/main" id="{7F11E026-07FC-4A45-B091-681F0A6B2C5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4504" name="TextBox 448">
                <a:extLst>
                  <a:ext uri="{FF2B5EF4-FFF2-40B4-BE49-F238E27FC236}">
                    <a16:creationId xmlns:a16="http://schemas.microsoft.com/office/drawing/2014/main" id="{CAEB4A99-5370-6A41-BD36-135C4D11145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4505" name="TextBox 474">
                <a:extLst>
                  <a:ext uri="{FF2B5EF4-FFF2-40B4-BE49-F238E27FC236}">
                    <a16:creationId xmlns:a16="http://schemas.microsoft.com/office/drawing/2014/main" id="{7B149C40-5A7C-B04F-858C-AEAA12E76C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4506" name="Group 475">
                <a:extLst>
                  <a:ext uri="{FF2B5EF4-FFF2-40B4-BE49-F238E27FC236}">
                    <a16:creationId xmlns:a16="http://schemas.microsoft.com/office/drawing/2014/main" id="{EFBF183D-2A56-8F46-A519-6346C97E7E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4514" name="TextBox 476">
                  <a:extLst>
                    <a:ext uri="{FF2B5EF4-FFF2-40B4-BE49-F238E27FC236}">
                      <a16:creationId xmlns:a16="http://schemas.microsoft.com/office/drawing/2014/main" id="{DD0D0ECC-5115-2146-940D-4E60D647B21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507" name="Group 478">
                <a:extLst>
                  <a:ext uri="{FF2B5EF4-FFF2-40B4-BE49-F238E27FC236}">
                    <a16:creationId xmlns:a16="http://schemas.microsoft.com/office/drawing/2014/main" id="{85A97470-D001-B140-8C42-7B042EE3810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4512" name="TextBox 482">
                  <a:extLst>
                    <a:ext uri="{FF2B5EF4-FFF2-40B4-BE49-F238E27FC236}">
                      <a16:creationId xmlns:a16="http://schemas.microsoft.com/office/drawing/2014/main" id="{13532B2C-7DEC-AA4E-9E3D-7B97963380E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508" name="Group 498">
                <a:extLst>
                  <a:ext uri="{FF2B5EF4-FFF2-40B4-BE49-F238E27FC236}">
                    <a16:creationId xmlns:a16="http://schemas.microsoft.com/office/drawing/2014/main" id="{4270C4D2-9213-204F-96ED-6D2703B598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4510" name="TextBox 499">
                  <a:extLst>
                    <a:ext uri="{FF2B5EF4-FFF2-40B4-BE49-F238E27FC236}">
                      <a16:creationId xmlns:a16="http://schemas.microsoft.com/office/drawing/2014/main" id="{82F1EC91-D270-FD43-9559-71669F06A1A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4332" name="Group 132">
              <a:extLst>
                <a:ext uri="{FF2B5EF4-FFF2-40B4-BE49-F238E27FC236}">
                  <a16:creationId xmlns:a16="http://schemas.microsoft.com/office/drawing/2014/main" id="{39255991-5F59-D44B-BF42-AEF665E51E5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4333" name="Group 6">
              <a:extLst>
                <a:ext uri="{FF2B5EF4-FFF2-40B4-BE49-F238E27FC236}">
                  <a16:creationId xmlns:a16="http://schemas.microsoft.com/office/drawing/2014/main" id="{2B468792-3614-024E-869C-5DF6B8BEE3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4471" name="Group 55">
                <a:extLst>
                  <a:ext uri="{FF2B5EF4-FFF2-40B4-BE49-F238E27FC236}">
                    <a16:creationId xmlns:a16="http://schemas.microsoft.com/office/drawing/2014/main" id="{D29AAB60-AAC9-5648-B3F0-CAC9E2A7FA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4492" name="TextBox 57">
                  <a:extLst>
                    <a:ext uri="{FF2B5EF4-FFF2-40B4-BE49-F238E27FC236}">
                      <a16:creationId xmlns:a16="http://schemas.microsoft.com/office/drawing/2014/main" id="{6845D7DD-EB79-0A42-8799-B55BB8332B2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4472" name="TextBox 59">
                <a:extLst>
                  <a:ext uri="{FF2B5EF4-FFF2-40B4-BE49-F238E27FC236}">
                    <a16:creationId xmlns:a16="http://schemas.microsoft.com/office/drawing/2014/main" id="{4A5B6161-3784-1943-B04F-7EE05EB57C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4334" name="Group 17">
              <a:extLst>
                <a:ext uri="{FF2B5EF4-FFF2-40B4-BE49-F238E27FC236}">
                  <a16:creationId xmlns:a16="http://schemas.microsoft.com/office/drawing/2014/main" id="{91EB2E21-CB82-F948-B64E-EEC90FECA6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4465" name="Group 16">
                <a:extLst>
                  <a:ext uri="{FF2B5EF4-FFF2-40B4-BE49-F238E27FC236}">
                    <a16:creationId xmlns:a16="http://schemas.microsoft.com/office/drawing/2014/main" id="{271D7374-834B-364A-BD88-890402EF2C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4469" name="TextBox 82">
                  <a:extLst>
                    <a:ext uri="{FF2B5EF4-FFF2-40B4-BE49-F238E27FC236}">
                      <a16:creationId xmlns:a16="http://schemas.microsoft.com/office/drawing/2014/main" id="{ACA0D20E-1FC6-DA46-9E01-AB8661F5CD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4466" name="TextBox 87">
                <a:extLst>
                  <a:ext uri="{FF2B5EF4-FFF2-40B4-BE49-F238E27FC236}">
                    <a16:creationId xmlns:a16="http://schemas.microsoft.com/office/drawing/2014/main" id="{3CC0EA37-436C-E34C-AB5B-6EF9659A005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4335" name="Group 154">
              <a:extLst>
                <a:ext uri="{FF2B5EF4-FFF2-40B4-BE49-F238E27FC236}">
                  <a16:creationId xmlns:a16="http://schemas.microsoft.com/office/drawing/2014/main" id="{D13A43A5-C0E5-9E49-A82C-1A6E33E3AD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4458" name="TextBox 155">
                <a:extLst>
                  <a:ext uri="{FF2B5EF4-FFF2-40B4-BE49-F238E27FC236}">
                    <a16:creationId xmlns:a16="http://schemas.microsoft.com/office/drawing/2014/main" id="{50056464-256D-884E-93A7-BBAA9B4F92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61" name="TextBox 161">
                <a:extLst>
                  <a:ext uri="{FF2B5EF4-FFF2-40B4-BE49-F238E27FC236}">
                    <a16:creationId xmlns:a16="http://schemas.microsoft.com/office/drawing/2014/main" id="{70FC6B34-7D60-1943-9B75-30C83ABD9D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4336" name="Group 138">
              <a:extLst>
                <a:ext uri="{FF2B5EF4-FFF2-40B4-BE49-F238E27FC236}">
                  <a16:creationId xmlns:a16="http://schemas.microsoft.com/office/drawing/2014/main" id="{AB0D0110-CBF4-E54B-A689-34711758513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4451" name="TextBox 139">
                <a:extLst>
                  <a:ext uri="{FF2B5EF4-FFF2-40B4-BE49-F238E27FC236}">
                    <a16:creationId xmlns:a16="http://schemas.microsoft.com/office/drawing/2014/main" id="{6229C9C7-5820-1541-86B3-0B064B7172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4454" name="TextBox 145">
                <a:extLst>
                  <a:ext uri="{FF2B5EF4-FFF2-40B4-BE49-F238E27FC236}">
                    <a16:creationId xmlns:a16="http://schemas.microsoft.com/office/drawing/2014/main" id="{015C6C56-DDE7-2648-B7F9-4CD42DD68AA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39" name="Group 37">
              <a:extLst>
                <a:ext uri="{FF2B5EF4-FFF2-40B4-BE49-F238E27FC236}">
                  <a16:creationId xmlns:a16="http://schemas.microsoft.com/office/drawing/2014/main" id="{F7AF206E-1181-D643-8949-9D4EF1AA73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450" name="TextBox 36">
                <a:extLst>
                  <a:ext uri="{FF2B5EF4-FFF2-40B4-BE49-F238E27FC236}">
                    <a16:creationId xmlns:a16="http://schemas.microsoft.com/office/drawing/2014/main" id="{6DD46419-D1D1-5648-9967-869130D431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44" name="Group 186">
              <a:extLst>
                <a:ext uri="{FF2B5EF4-FFF2-40B4-BE49-F238E27FC236}">
                  <a16:creationId xmlns:a16="http://schemas.microsoft.com/office/drawing/2014/main" id="{4982023E-A433-704B-8313-A28864C5290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48" name="Group 23">
              <a:extLst>
                <a:ext uri="{FF2B5EF4-FFF2-40B4-BE49-F238E27FC236}">
                  <a16:creationId xmlns:a16="http://schemas.microsoft.com/office/drawing/2014/main" id="{84342B94-C929-3A45-BDC7-702185CD783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4434" name="Group 43">
                <a:extLst>
                  <a:ext uri="{FF2B5EF4-FFF2-40B4-BE49-F238E27FC236}">
                    <a16:creationId xmlns:a16="http://schemas.microsoft.com/office/drawing/2014/main" id="{BC58EAD3-2C34-AD4F-9FAA-21D1AB5FD5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4442" name="Group 38">
                  <a:extLst>
                    <a:ext uri="{FF2B5EF4-FFF2-40B4-BE49-F238E27FC236}">
                      <a16:creationId xmlns:a16="http://schemas.microsoft.com/office/drawing/2014/main" id="{861102DA-5071-6F45-AF7C-5BB1FCCCEF4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4445" name="TextBox 39">
                    <a:extLst>
                      <a:ext uri="{FF2B5EF4-FFF2-40B4-BE49-F238E27FC236}">
                        <a16:creationId xmlns:a16="http://schemas.microsoft.com/office/drawing/2014/main" id="{A6E35E7C-E90B-FB41-AFEF-01C5EF9A4B1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4443" name="TextBox 41">
                  <a:extLst>
                    <a:ext uri="{FF2B5EF4-FFF2-40B4-BE49-F238E27FC236}">
                      <a16:creationId xmlns:a16="http://schemas.microsoft.com/office/drawing/2014/main" id="{6BBB9665-F61C-3F42-A4F2-30AC177B624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4438" name="Group 106">
                <a:extLst>
                  <a:ext uri="{FF2B5EF4-FFF2-40B4-BE49-F238E27FC236}">
                    <a16:creationId xmlns:a16="http://schemas.microsoft.com/office/drawing/2014/main" id="{84B21B67-AF9C-214D-84DA-D6B89510090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4441" name="TextBox 108">
                  <a:extLst>
                    <a:ext uri="{FF2B5EF4-FFF2-40B4-BE49-F238E27FC236}">
                      <a16:creationId xmlns:a16="http://schemas.microsoft.com/office/drawing/2014/main" id="{E2CDBC51-245F-1D48-B3B3-3315D052204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50" name="Group 5">
              <a:extLst>
                <a:ext uri="{FF2B5EF4-FFF2-40B4-BE49-F238E27FC236}">
                  <a16:creationId xmlns:a16="http://schemas.microsoft.com/office/drawing/2014/main" id="{3E729612-3E1B-C24B-85B8-BD977A754E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4432" name="TextBox 483">
                <a:extLst>
                  <a:ext uri="{FF2B5EF4-FFF2-40B4-BE49-F238E27FC236}">
                    <a16:creationId xmlns:a16="http://schemas.microsoft.com/office/drawing/2014/main" id="{42731029-638A-654B-B23B-0E99D525CC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4352" name="Group 32">
              <a:extLst>
                <a:ext uri="{FF2B5EF4-FFF2-40B4-BE49-F238E27FC236}">
                  <a16:creationId xmlns:a16="http://schemas.microsoft.com/office/drawing/2014/main" id="{D23013E3-42B2-9F4E-84B8-3F9281EE70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4424" name="Group 491">
                <a:extLst>
                  <a:ext uri="{FF2B5EF4-FFF2-40B4-BE49-F238E27FC236}">
                    <a16:creationId xmlns:a16="http://schemas.microsoft.com/office/drawing/2014/main" id="{F17E8F74-4AF9-1748-A05E-0C07065380F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4430" name="TextBox 492">
                  <a:extLst>
                    <a:ext uri="{FF2B5EF4-FFF2-40B4-BE49-F238E27FC236}">
                      <a16:creationId xmlns:a16="http://schemas.microsoft.com/office/drawing/2014/main" id="{54D2A3E4-72AE-1A4C-8D77-A3B85A95FF4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4425" name="Group 494">
                <a:extLst>
                  <a:ext uri="{FF2B5EF4-FFF2-40B4-BE49-F238E27FC236}">
                    <a16:creationId xmlns:a16="http://schemas.microsoft.com/office/drawing/2014/main" id="{8E0A2836-1689-C746-8B7D-2188DF2140B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4428" name="TextBox 495">
                  <a:extLst>
                    <a:ext uri="{FF2B5EF4-FFF2-40B4-BE49-F238E27FC236}">
                      <a16:creationId xmlns:a16="http://schemas.microsoft.com/office/drawing/2014/main" id="{45C295E6-AB4F-4D4A-9F9C-739D112FFAE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4426" name="TextBox 503">
                <a:extLst>
                  <a:ext uri="{FF2B5EF4-FFF2-40B4-BE49-F238E27FC236}">
                    <a16:creationId xmlns:a16="http://schemas.microsoft.com/office/drawing/2014/main" id="{7F6D3FAF-1CB9-1F42-8BDF-1C01F64DEE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4356" name="TextBox 12">
              <a:extLst>
                <a:ext uri="{FF2B5EF4-FFF2-40B4-BE49-F238E27FC236}">
                  <a16:creationId xmlns:a16="http://schemas.microsoft.com/office/drawing/2014/main" id="{2EB4AF70-F848-B74E-A8F1-E56CC498FB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4357" name="Group 317">
              <a:extLst>
                <a:ext uri="{FF2B5EF4-FFF2-40B4-BE49-F238E27FC236}">
                  <a16:creationId xmlns:a16="http://schemas.microsoft.com/office/drawing/2014/main" id="{F9D001C3-17E9-694A-80B8-05EC76AFF6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4407" name="Group 318">
                <a:extLst>
                  <a:ext uri="{FF2B5EF4-FFF2-40B4-BE49-F238E27FC236}">
                    <a16:creationId xmlns:a16="http://schemas.microsoft.com/office/drawing/2014/main" id="{16417F5E-7509-DC4C-B0E3-5F815673D0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416" name="Group 327">
                  <a:extLst>
                    <a:ext uri="{FF2B5EF4-FFF2-40B4-BE49-F238E27FC236}">
                      <a16:creationId xmlns:a16="http://schemas.microsoft.com/office/drawing/2014/main" id="{C3A88724-FFEF-0A49-BD97-C810016D251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4417" name="TextBox 7">
                    <a:extLst>
                      <a:ext uri="{FF2B5EF4-FFF2-40B4-BE49-F238E27FC236}">
                        <a16:creationId xmlns:a16="http://schemas.microsoft.com/office/drawing/2014/main" id="{CBBBD6BF-7533-2442-A7CB-5090473A356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4419" name="TextBox 329">
                    <a:extLst>
                      <a:ext uri="{FF2B5EF4-FFF2-40B4-BE49-F238E27FC236}">
                        <a16:creationId xmlns:a16="http://schemas.microsoft.com/office/drawing/2014/main" id="{B6C67CCD-3640-D242-AD81-E9A2F649E8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4420" name="Group 330">
                    <a:extLst>
                      <a:ext uri="{FF2B5EF4-FFF2-40B4-BE49-F238E27FC236}">
                        <a16:creationId xmlns:a16="http://schemas.microsoft.com/office/drawing/2014/main" id="{7ABC2652-0E71-B443-B151-0696EBF2518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4422" name="TextBox 333">
                      <a:extLst>
                        <a:ext uri="{FF2B5EF4-FFF2-40B4-BE49-F238E27FC236}">
                          <a16:creationId xmlns:a16="http://schemas.microsoft.com/office/drawing/2014/main" id="{D9257327-372D-0444-AB10-857920354071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4421" name="TextBox 332">
                    <a:extLst>
                      <a:ext uri="{FF2B5EF4-FFF2-40B4-BE49-F238E27FC236}">
                        <a16:creationId xmlns:a16="http://schemas.microsoft.com/office/drawing/2014/main" id="{9994DB04-F96A-2247-836A-73CB81203C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4358" name="Group 11">
              <a:extLst>
                <a:ext uri="{FF2B5EF4-FFF2-40B4-BE49-F238E27FC236}">
                  <a16:creationId xmlns:a16="http://schemas.microsoft.com/office/drawing/2014/main" id="{DF80C78E-7E2B-E24E-8EBF-7F19CCD7033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63" name="Group 60">
              <a:extLst>
                <a:ext uri="{FF2B5EF4-FFF2-40B4-BE49-F238E27FC236}">
                  <a16:creationId xmlns:a16="http://schemas.microsoft.com/office/drawing/2014/main" id="{F43D9205-5D91-9E49-A8C5-F1FCE738B71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4396" name="Group 53">
                <a:extLst>
                  <a:ext uri="{FF2B5EF4-FFF2-40B4-BE49-F238E27FC236}">
                    <a16:creationId xmlns:a16="http://schemas.microsoft.com/office/drawing/2014/main" id="{29649C08-721B-E245-BC15-351E2B3350A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399" name="Group 52">
                  <a:extLst>
                    <a:ext uri="{FF2B5EF4-FFF2-40B4-BE49-F238E27FC236}">
                      <a16:creationId xmlns:a16="http://schemas.microsoft.com/office/drawing/2014/main" id="{0F50EA69-4CA1-E14D-A762-782F69112E8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4403" name="TextBox 122">
                    <a:extLst>
                      <a:ext uri="{FF2B5EF4-FFF2-40B4-BE49-F238E27FC236}">
                        <a16:creationId xmlns:a16="http://schemas.microsoft.com/office/drawing/2014/main" id="{B62D36B1-68C3-FB48-8924-00D31B1810A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4400" name="TextBox 128">
                  <a:extLst>
                    <a:ext uri="{FF2B5EF4-FFF2-40B4-BE49-F238E27FC236}">
                      <a16:creationId xmlns:a16="http://schemas.microsoft.com/office/drawing/2014/main" id="{60998067-E282-284A-A22C-8685265EC9E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4364" name="TextBox 359">
              <a:extLst>
                <a:ext uri="{FF2B5EF4-FFF2-40B4-BE49-F238E27FC236}">
                  <a16:creationId xmlns:a16="http://schemas.microsoft.com/office/drawing/2014/main" id="{781BA67A-D5E1-DD45-951F-93109D8382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4365" name="Group 31">
              <a:extLst>
                <a:ext uri="{FF2B5EF4-FFF2-40B4-BE49-F238E27FC236}">
                  <a16:creationId xmlns:a16="http://schemas.microsoft.com/office/drawing/2014/main" id="{5CE08BCB-B5C6-F843-8C16-FF831DB09B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4386" name="Group 28">
                <a:extLst>
                  <a:ext uri="{FF2B5EF4-FFF2-40B4-BE49-F238E27FC236}">
                    <a16:creationId xmlns:a16="http://schemas.microsoft.com/office/drawing/2014/main" id="{80F975EF-7F6E-5B46-A9D1-6A4C5CFF41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4389" name="Group 24">
                  <a:extLst>
                    <a:ext uri="{FF2B5EF4-FFF2-40B4-BE49-F238E27FC236}">
                      <a16:creationId xmlns:a16="http://schemas.microsoft.com/office/drawing/2014/main" id="{0CC2663E-6D70-6247-A7F9-30AB1D3A8D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4393" name="TextBox 171">
                    <a:extLst>
                      <a:ext uri="{FF2B5EF4-FFF2-40B4-BE49-F238E27FC236}">
                        <a16:creationId xmlns:a16="http://schemas.microsoft.com/office/drawing/2014/main" id="{B12CBC94-20C2-C043-9D90-A6438E88E1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4390" name="TextBox 177">
                  <a:extLst>
                    <a:ext uri="{FF2B5EF4-FFF2-40B4-BE49-F238E27FC236}">
                      <a16:creationId xmlns:a16="http://schemas.microsoft.com/office/drawing/2014/main" id="{BFCEE510-FFA4-974A-94D8-C07FAFFAF0C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4367" name="Group 358">
              <a:extLst>
                <a:ext uri="{FF2B5EF4-FFF2-40B4-BE49-F238E27FC236}">
                  <a16:creationId xmlns:a16="http://schemas.microsoft.com/office/drawing/2014/main" id="{492F6E2F-CBCC-054B-90A5-69E1F76D591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4368" name="Group 377">
                <a:extLst>
                  <a:ext uri="{FF2B5EF4-FFF2-40B4-BE49-F238E27FC236}">
                    <a16:creationId xmlns:a16="http://schemas.microsoft.com/office/drawing/2014/main" id="{6DA89C02-01DA-BF43-9ACF-E8005E81CE8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4373" name="TextBox 7">
                  <a:extLst>
                    <a:ext uri="{FF2B5EF4-FFF2-40B4-BE49-F238E27FC236}">
                      <a16:creationId xmlns:a16="http://schemas.microsoft.com/office/drawing/2014/main" id="{984F72F9-2977-524B-B4D7-AF6124AD379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4374" name="Group 390">
                  <a:extLst>
                    <a:ext uri="{FF2B5EF4-FFF2-40B4-BE49-F238E27FC236}">
                      <a16:creationId xmlns:a16="http://schemas.microsoft.com/office/drawing/2014/main" id="{F3D77FF7-C5DD-9D48-A847-C30CE8CA289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4375" name="TextBox 391">
                    <a:extLst>
                      <a:ext uri="{FF2B5EF4-FFF2-40B4-BE49-F238E27FC236}">
                        <a16:creationId xmlns:a16="http://schemas.microsoft.com/office/drawing/2014/main" id="{7C675E61-D6D1-854D-B1A2-91F0E5BF06B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4369" name="TextBox 381">
                <a:extLst>
                  <a:ext uri="{FF2B5EF4-FFF2-40B4-BE49-F238E27FC236}">
                    <a16:creationId xmlns:a16="http://schemas.microsoft.com/office/drawing/2014/main" id="{A64423A4-3C13-3F4E-9E04-B55C5CA2AB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4371" name="TextBox 384">
                <a:extLst>
                  <a:ext uri="{FF2B5EF4-FFF2-40B4-BE49-F238E27FC236}">
                    <a16:creationId xmlns:a16="http://schemas.microsoft.com/office/drawing/2014/main" id="{D5F86F20-580F-174D-A86A-363ECEAAB8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4323" name="Group 404">
            <a:extLst>
              <a:ext uri="{FF2B5EF4-FFF2-40B4-BE49-F238E27FC236}">
                <a16:creationId xmlns:a16="http://schemas.microsoft.com/office/drawing/2014/main" id="{DED9429B-AD0A-1948-AA76-F22AEE32E724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4325" name="TextBox 405">
              <a:extLst>
                <a:ext uri="{FF2B5EF4-FFF2-40B4-BE49-F238E27FC236}">
                  <a16:creationId xmlns:a16="http://schemas.microsoft.com/office/drawing/2014/main" id="{CE0884E5-EBF0-CE42-9AC7-2CA127B9F7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4328" name="TextBox 411">
              <a:extLst>
                <a:ext uri="{FF2B5EF4-FFF2-40B4-BE49-F238E27FC236}">
                  <a16:creationId xmlns:a16="http://schemas.microsoft.com/office/drawing/2014/main" id="{6494A029-EF10-0742-B642-DF99CE3C63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330" name="TextBox 413">
              <a:extLst>
                <a:ext uri="{FF2B5EF4-FFF2-40B4-BE49-F238E27FC236}">
                  <a16:creationId xmlns:a16="http://schemas.microsoft.com/office/drawing/2014/main" id="{EDC2747B-737F-9C48-A63F-9A25928342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4324" name="TextBox 388">
            <a:extLst>
              <a:ext uri="{FF2B5EF4-FFF2-40B4-BE49-F238E27FC236}">
                <a16:creationId xmlns:a16="http://schemas.microsoft.com/office/drawing/2014/main" id="{E9404F14-AB96-F547-A03D-984D342F99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 dirty="0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 dirty="0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 dirty="0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 dirty="0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 dirty="0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</p:spTree>
  </p:cSld>
  <p:clrMapOvr>
    <a:masterClrMapping/>
  </p:clrMapOvr>
  <p:transition/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69" name="Group 29">
            <a:extLst>
              <a:ext uri="{FF2B5EF4-FFF2-40B4-BE49-F238E27FC236}">
                <a16:creationId xmlns:a16="http://schemas.microsoft.com/office/drawing/2014/main" id="{091D423A-E6CC-514B-B911-8C9DA224A8C4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6383" name="Group 49">
              <a:extLst>
                <a:ext uri="{FF2B5EF4-FFF2-40B4-BE49-F238E27FC236}">
                  <a16:creationId xmlns:a16="http://schemas.microsoft.com/office/drawing/2014/main" id="{A222FC5A-301B-A84B-BBF9-71DB6E8FE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6549" name="Group 33">
                <a:extLst>
                  <a:ext uri="{FF2B5EF4-FFF2-40B4-BE49-F238E27FC236}">
                    <a16:creationId xmlns:a16="http://schemas.microsoft.com/office/drawing/2014/main" id="{38898262-BF89-2F49-8302-D223F9E372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6591" name="TextBox 467">
                  <a:extLst>
                    <a:ext uri="{FF2B5EF4-FFF2-40B4-BE49-F238E27FC236}">
                      <a16:creationId xmlns:a16="http://schemas.microsoft.com/office/drawing/2014/main" id="{FF4A9F76-21E5-0D47-86A4-62FD5347F2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0" name="Group 34">
                <a:extLst>
                  <a:ext uri="{FF2B5EF4-FFF2-40B4-BE49-F238E27FC236}">
                    <a16:creationId xmlns:a16="http://schemas.microsoft.com/office/drawing/2014/main" id="{6DFB6477-EF05-8145-AFDB-6DB1EF626F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6589" name="TextBox 469">
                  <a:extLst>
                    <a:ext uri="{FF2B5EF4-FFF2-40B4-BE49-F238E27FC236}">
                      <a16:creationId xmlns:a16="http://schemas.microsoft.com/office/drawing/2014/main" id="{0DEA851F-32D4-6D41-B605-63672D024E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52" name="TextBox 472">
                <a:extLst>
                  <a:ext uri="{FF2B5EF4-FFF2-40B4-BE49-F238E27FC236}">
                    <a16:creationId xmlns:a16="http://schemas.microsoft.com/office/drawing/2014/main" id="{9EEEDEF7-5E05-1446-A2CF-02B0AC768B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6553" name="Group 441">
                <a:extLst>
                  <a:ext uri="{FF2B5EF4-FFF2-40B4-BE49-F238E27FC236}">
                    <a16:creationId xmlns:a16="http://schemas.microsoft.com/office/drawing/2014/main" id="{89DF5D9B-2F01-644C-9BA9-6D8F523FFB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6572" name="Group 450">
                  <a:extLst>
                    <a:ext uri="{FF2B5EF4-FFF2-40B4-BE49-F238E27FC236}">
                      <a16:creationId xmlns:a16="http://schemas.microsoft.com/office/drawing/2014/main" id="{54572180-FE01-D44B-977C-31EDC7733B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6586" name="TextBox 464">
                    <a:extLst>
                      <a:ext uri="{FF2B5EF4-FFF2-40B4-BE49-F238E27FC236}">
                        <a16:creationId xmlns:a16="http://schemas.microsoft.com/office/drawing/2014/main" id="{7461A6B9-1440-B246-BD8D-8D57B57F16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8" name="TextBox 466">
                    <a:extLst>
                      <a:ext uri="{FF2B5EF4-FFF2-40B4-BE49-F238E27FC236}">
                        <a16:creationId xmlns:a16="http://schemas.microsoft.com/office/drawing/2014/main" id="{A58788F0-7DC9-E948-B0DB-1FC2C0C1A1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6573" name="Group 451">
                  <a:extLst>
                    <a:ext uri="{FF2B5EF4-FFF2-40B4-BE49-F238E27FC236}">
                      <a16:creationId xmlns:a16="http://schemas.microsoft.com/office/drawing/2014/main" id="{E865D83D-7C45-F84F-BB5F-6EA5EE0FEA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6583" name="TextBox 461">
                    <a:extLst>
                      <a:ext uri="{FF2B5EF4-FFF2-40B4-BE49-F238E27FC236}">
                        <a16:creationId xmlns:a16="http://schemas.microsoft.com/office/drawing/2014/main" id="{B2E83AAB-8F5A-3140-B704-B1FDD90D59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5" name="TextBox 463">
                    <a:extLst>
                      <a:ext uri="{FF2B5EF4-FFF2-40B4-BE49-F238E27FC236}">
                        <a16:creationId xmlns:a16="http://schemas.microsoft.com/office/drawing/2014/main" id="{D0AD3AE5-9072-664D-A196-1D066A2344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6574" name="Group 452">
                  <a:extLst>
                    <a:ext uri="{FF2B5EF4-FFF2-40B4-BE49-F238E27FC236}">
                      <a16:creationId xmlns:a16="http://schemas.microsoft.com/office/drawing/2014/main" id="{E43019B1-1FEF-824A-A7FC-13A5B05CC4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6580" name="TextBox 458">
                    <a:extLst>
                      <a:ext uri="{FF2B5EF4-FFF2-40B4-BE49-F238E27FC236}">
                        <a16:creationId xmlns:a16="http://schemas.microsoft.com/office/drawing/2014/main" id="{A9BE86EC-A4A2-AD45-852D-804F460733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2" name="TextBox 460">
                    <a:extLst>
                      <a:ext uri="{FF2B5EF4-FFF2-40B4-BE49-F238E27FC236}">
                        <a16:creationId xmlns:a16="http://schemas.microsoft.com/office/drawing/2014/main" id="{5EF2ACDB-685A-D341-B5E5-81D881701B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576" name="Group 453">
                  <a:extLst>
                    <a:ext uri="{FF2B5EF4-FFF2-40B4-BE49-F238E27FC236}">
                      <a16:creationId xmlns:a16="http://schemas.microsoft.com/office/drawing/2014/main" id="{E36A0BCC-C8C8-F842-BB2A-E1729BA3FF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6577" name="TextBox 455">
                    <a:extLst>
                      <a:ext uri="{FF2B5EF4-FFF2-40B4-BE49-F238E27FC236}">
                        <a16:creationId xmlns:a16="http://schemas.microsoft.com/office/drawing/2014/main" id="{EF01FB40-AE0D-DF40-9D9F-53E1E06625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79" name="TextBox 457">
                    <a:extLst>
                      <a:ext uri="{FF2B5EF4-FFF2-40B4-BE49-F238E27FC236}">
                        <a16:creationId xmlns:a16="http://schemas.microsoft.com/office/drawing/2014/main" id="{09AC3187-B4EF-4948-99FC-2CE347CDE8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6554" name="Group 44">
                <a:extLst>
                  <a:ext uri="{FF2B5EF4-FFF2-40B4-BE49-F238E27FC236}">
                    <a16:creationId xmlns:a16="http://schemas.microsoft.com/office/drawing/2014/main" id="{652C8104-2320-7746-8262-7C87D95B08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6570" name="TextBox 443">
                  <a:extLst>
                    <a:ext uri="{FF2B5EF4-FFF2-40B4-BE49-F238E27FC236}">
                      <a16:creationId xmlns:a16="http://schemas.microsoft.com/office/drawing/2014/main" id="{555AFB42-735D-7246-97A5-E386436EAE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5" name="Group 48">
                <a:extLst>
                  <a:ext uri="{FF2B5EF4-FFF2-40B4-BE49-F238E27FC236}">
                    <a16:creationId xmlns:a16="http://schemas.microsoft.com/office/drawing/2014/main" id="{CDF5F87A-2E53-3A40-91DE-A59F1478DE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6568" name="TextBox 445">
                  <a:extLst>
                    <a:ext uri="{FF2B5EF4-FFF2-40B4-BE49-F238E27FC236}">
                      <a16:creationId xmlns:a16="http://schemas.microsoft.com/office/drawing/2014/main" id="{5F559C9D-4ECB-A240-93F2-1DB2F668EC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56" name="TextBox 448">
                <a:extLst>
                  <a:ext uri="{FF2B5EF4-FFF2-40B4-BE49-F238E27FC236}">
                    <a16:creationId xmlns:a16="http://schemas.microsoft.com/office/drawing/2014/main" id="{117774D7-AC90-8641-B793-E89021FCE8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6557" name="TextBox 474">
                <a:extLst>
                  <a:ext uri="{FF2B5EF4-FFF2-40B4-BE49-F238E27FC236}">
                    <a16:creationId xmlns:a16="http://schemas.microsoft.com/office/drawing/2014/main" id="{C64F3C1E-5AE5-9E4B-B743-8833BA5440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6558" name="Group 475">
                <a:extLst>
                  <a:ext uri="{FF2B5EF4-FFF2-40B4-BE49-F238E27FC236}">
                    <a16:creationId xmlns:a16="http://schemas.microsoft.com/office/drawing/2014/main" id="{FC1E3E3A-0418-5148-98E9-C46F66389A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6566" name="TextBox 476">
                  <a:extLst>
                    <a:ext uri="{FF2B5EF4-FFF2-40B4-BE49-F238E27FC236}">
                      <a16:creationId xmlns:a16="http://schemas.microsoft.com/office/drawing/2014/main" id="{BA1C8089-F1F5-A84D-BFA6-1C75E84576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9" name="Group 478">
                <a:extLst>
                  <a:ext uri="{FF2B5EF4-FFF2-40B4-BE49-F238E27FC236}">
                    <a16:creationId xmlns:a16="http://schemas.microsoft.com/office/drawing/2014/main" id="{160C87CC-7D06-A94A-AF0E-51A80C208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6564" name="TextBox 482">
                  <a:extLst>
                    <a:ext uri="{FF2B5EF4-FFF2-40B4-BE49-F238E27FC236}">
                      <a16:creationId xmlns:a16="http://schemas.microsoft.com/office/drawing/2014/main" id="{29974380-1933-6A44-A51D-B359DEFD06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60" name="Group 498">
                <a:extLst>
                  <a:ext uri="{FF2B5EF4-FFF2-40B4-BE49-F238E27FC236}">
                    <a16:creationId xmlns:a16="http://schemas.microsoft.com/office/drawing/2014/main" id="{87E61D43-9C96-BD45-AF6E-528793DF3A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6562" name="TextBox 499">
                  <a:extLst>
                    <a:ext uri="{FF2B5EF4-FFF2-40B4-BE49-F238E27FC236}">
                      <a16:creationId xmlns:a16="http://schemas.microsoft.com/office/drawing/2014/main" id="{489690C7-112D-A342-A03F-410A0259BD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4" name="Group 132">
              <a:extLst>
                <a:ext uri="{FF2B5EF4-FFF2-40B4-BE49-F238E27FC236}">
                  <a16:creationId xmlns:a16="http://schemas.microsoft.com/office/drawing/2014/main" id="{FC1FA63D-0412-6044-958E-AFD4BD974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5" name="Group 6">
              <a:extLst>
                <a:ext uri="{FF2B5EF4-FFF2-40B4-BE49-F238E27FC236}">
                  <a16:creationId xmlns:a16="http://schemas.microsoft.com/office/drawing/2014/main" id="{0514F8E8-ACCB-214D-9F64-1B0CB0E0A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6523" name="Group 55">
                <a:extLst>
                  <a:ext uri="{FF2B5EF4-FFF2-40B4-BE49-F238E27FC236}">
                    <a16:creationId xmlns:a16="http://schemas.microsoft.com/office/drawing/2014/main" id="{A6B10F54-1459-1B4C-B21F-6E0EBCECF3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6544" name="TextBox 57">
                  <a:extLst>
                    <a:ext uri="{FF2B5EF4-FFF2-40B4-BE49-F238E27FC236}">
                      <a16:creationId xmlns:a16="http://schemas.microsoft.com/office/drawing/2014/main" id="{BC334848-5CEE-0948-AB6E-43C092B922E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6524" name="TextBox 59">
                <a:extLst>
                  <a:ext uri="{FF2B5EF4-FFF2-40B4-BE49-F238E27FC236}">
                    <a16:creationId xmlns:a16="http://schemas.microsoft.com/office/drawing/2014/main" id="{DAFF4E5A-EE37-E94F-9AEF-3740E5A019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6386" name="Group 17">
              <a:extLst>
                <a:ext uri="{FF2B5EF4-FFF2-40B4-BE49-F238E27FC236}">
                  <a16:creationId xmlns:a16="http://schemas.microsoft.com/office/drawing/2014/main" id="{AEF8AC2C-5E6E-7040-88A6-8E7146EC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6517" name="Group 16">
                <a:extLst>
                  <a:ext uri="{FF2B5EF4-FFF2-40B4-BE49-F238E27FC236}">
                    <a16:creationId xmlns:a16="http://schemas.microsoft.com/office/drawing/2014/main" id="{14355772-7276-6B41-B0E8-E3FCF3248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6521" name="TextBox 82">
                  <a:extLst>
                    <a:ext uri="{FF2B5EF4-FFF2-40B4-BE49-F238E27FC236}">
                      <a16:creationId xmlns:a16="http://schemas.microsoft.com/office/drawing/2014/main" id="{11EAD4BF-BC2A-0743-A6E5-E857197AC1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18" name="TextBox 87">
                <a:extLst>
                  <a:ext uri="{FF2B5EF4-FFF2-40B4-BE49-F238E27FC236}">
                    <a16:creationId xmlns:a16="http://schemas.microsoft.com/office/drawing/2014/main" id="{0CCB0A6A-E820-C44C-A431-093E0AAF68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7" name="Group 154">
              <a:extLst>
                <a:ext uri="{FF2B5EF4-FFF2-40B4-BE49-F238E27FC236}">
                  <a16:creationId xmlns:a16="http://schemas.microsoft.com/office/drawing/2014/main" id="{39408F38-E06D-FC47-9026-C0E714D06A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6510" name="TextBox 155">
                <a:extLst>
                  <a:ext uri="{FF2B5EF4-FFF2-40B4-BE49-F238E27FC236}">
                    <a16:creationId xmlns:a16="http://schemas.microsoft.com/office/drawing/2014/main" id="{21FA76FE-6940-D742-A1DC-375C8EFEDD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13" name="TextBox 161">
                <a:extLst>
                  <a:ext uri="{FF2B5EF4-FFF2-40B4-BE49-F238E27FC236}">
                    <a16:creationId xmlns:a16="http://schemas.microsoft.com/office/drawing/2014/main" id="{4F13DBAD-3698-EA42-A49B-093448D0DD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8" name="Group 138">
              <a:extLst>
                <a:ext uri="{FF2B5EF4-FFF2-40B4-BE49-F238E27FC236}">
                  <a16:creationId xmlns:a16="http://schemas.microsoft.com/office/drawing/2014/main" id="{3CFC3D29-FBFE-9743-85E5-DF8FFCE5C6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6503" name="TextBox 139">
                <a:extLst>
                  <a:ext uri="{FF2B5EF4-FFF2-40B4-BE49-F238E27FC236}">
                    <a16:creationId xmlns:a16="http://schemas.microsoft.com/office/drawing/2014/main" id="{BD73B4F1-CE4E-DE46-88DF-EFD646754E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06" name="TextBox 145">
                <a:extLst>
                  <a:ext uri="{FF2B5EF4-FFF2-40B4-BE49-F238E27FC236}">
                    <a16:creationId xmlns:a16="http://schemas.microsoft.com/office/drawing/2014/main" id="{35E8C83E-E6DC-8E4E-AFF8-0A1811827D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1" name="Group 37">
              <a:extLst>
                <a:ext uri="{FF2B5EF4-FFF2-40B4-BE49-F238E27FC236}">
                  <a16:creationId xmlns:a16="http://schemas.microsoft.com/office/drawing/2014/main" id="{19D0348A-D4B5-774D-A0E9-5E64E7C626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02" name="TextBox 36">
                <a:extLst>
                  <a:ext uri="{FF2B5EF4-FFF2-40B4-BE49-F238E27FC236}">
                    <a16:creationId xmlns:a16="http://schemas.microsoft.com/office/drawing/2014/main" id="{7D9B2873-6B0E-4949-8135-45CAF99C79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6" name="Group 186">
              <a:extLst>
                <a:ext uri="{FF2B5EF4-FFF2-40B4-BE49-F238E27FC236}">
                  <a16:creationId xmlns:a16="http://schemas.microsoft.com/office/drawing/2014/main" id="{F309E36E-0D79-1A44-8EF4-6AE53AF4B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0" name="Group 23">
              <a:extLst>
                <a:ext uri="{FF2B5EF4-FFF2-40B4-BE49-F238E27FC236}">
                  <a16:creationId xmlns:a16="http://schemas.microsoft.com/office/drawing/2014/main" id="{7B3A6A72-322D-FA41-BFE3-2A1FA65B1A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6486" name="Group 43">
                <a:extLst>
                  <a:ext uri="{FF2B5EF4-FFF2-40B4-BE49-F238E27FC236}">
                    <a16:creationId xmlns:a16="http://schemas.microsoft.com/office/drawing/2014/main" id="{EC46F5E7-7BEF-3845-9453-1F4731B4AE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6494" name="Group 38">
                  <a:extLst>
                    <a:ext uri="{FF2B5EF4-FFF2-40B4-BE49-F238E27FC236}">
                      <a16:creationId xmlns:a16="http://schemas.microsoft.com/office/drawing/2014/main" id="{E1244334-21B8-F241-91F7-BCBD859AF4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6497" name="TextBox 39">
                    <a:extLst>
                      <a:ext uri="{FF2B5EF4-FFF2-40B4-BE49-F238E27FC236}">
                        <a16:creationId xmlns:a16="http://schemas.microsoft.com/office/drawing/2014/main" id="{51928C6B-2739-9841-8240-2A919D8673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6495" name="TextBox 41">
                  <a:extLst>
                    <a:ext uri="{FF2B5EF4-FFF2-40B4-BE49-F238E27FC236}">
                      <a16:creationId xmlns:a16="http://schemas.microsoft.com/office/drawing/2014/main" id="{1B93C296-4542-A242-8F0D-C3F6D894D5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90" name="Group 106">
                <a:extLst>
                  <a:ext uri="{FF2B5EF4-FFF2-40B4-BE49-F238E27FC236}">
                    <a16:creationId xmlns:a16="http://schemas.microsoft.com/office/drawing/2014/main" id="{595BF650-15DE-9646-95A1-FCD1638DED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6493" name="TextBox 108">
                  <a:extLst>
                    <a:ext uri="{FF2B5EF4-FFF2-40B4-BE49-F238E27FC236}">
                      <a16:creationId xmlns:a16="http://schemas.microsoft.com/office/drawing/2014/main" id="{B784A707-37BE-A94C-A5F5-E70D8BC811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2" name="Group 5">
              <a:extLst>
                <a:ext uri="{FF2B5EF4-FFF2-40B4-BE49-F238E27FC236}">
                  <a16:creationId xmlns:a16="http://schemas.microsoft.com/office/drawing/2014/main" id="{48364991-E7F5-FC45-880E-F336FC0E76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6484" name="TextBox 483">
                <a:extLst>
                  <a:ext uri="{FF2B5EF4-FFF2-40B4-BE49-F238E27FC236}">
                    <a16:creationId xmlns:a16="http://schemas.microsoft.com/office/drawing/2014/main" id="{13192236-9314-B04B-869D-2ABB479425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6404" name="Group 32">
              <a:extLst>
                <a:ext uri="{FF2B5EF4-FFF2-40B4-BE49-F238E27FC236}">
                  <a16:creationId xmlns:a16="http://schemas.microsoft.com/office/drawing/2014/main" id="{ABD671D9-9016-EB4E-BED1-94AD28EFF5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6476" name="Group 491">
                <a:extLst>
                  <a:ext uri="{FF2B5EF4-FFF2-40B4-BE49-F238E27FC236}">
                    <a16:creationId xmlns:a16="http://schemas.microsoft.com/office/drawing/2014/main" id="{30CC21FC-88DC-AA46-BFCD-7535A9FCCC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6482" name="TextBox 492">
                  <a:extLst>
                    <a:ext uri="{FF2B5EF4-FFF2-40B4-BE49-F238E27FC236}">
                      <a16:creationId xmlns:a16="http://schemas.microsoft.com/office/drawing/2014/main" id="{DB0EFA6D-29C4-2348-A716-5DCBC97A57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477" name="Group 494">
                <a:extLst>
                  <a:ext uri="{FF2B5EF4-FFF2-40B4-BE49-F238E27FC236}">
                    <a16:creationId xmlns:a16="http://schemas.microsoft.com/office/drawing/2014/main" id="{7C3A8530-693D-6A49-90C9-3D73E42E13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6480" name="TextBox 495">
                  <a:extLst>
                    <a:ext uri="{FF2B5EF4-FFF2-40B4-BE49-F238E27FC236}">
                      <a16:creationId xmlns:a16="http://schemas.microsoft.com/office/drawing/2014/main" id="{24FDB01E-D7FE-3B41-ABAF-C775EA1F94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478" name="TextBox 503">
                <a:extLst>
                  <a:ext uri="{FF2B5EF4-FFF2-40B4-BE49-F238E27FC236}">
                    <a16:creationId xmlns:a16="http://schemas.microsoft.com/office/drawing/2014/main" id="{633FB74E-70D0-8943-9591-B5777928C0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408" name="TextBox 12">
              <a:extLst>
                <a:ext uri="{FF2B5EF4-FFF2-40B4-BE49-F238E27FC236}">
                  <a16:creationId xmlns:a16="http://schemas.microsoft.com/office/drawing/2014/main" id="{84C2F211-D804-F74A-A1ED-DFE3A50A6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6409" name="Group 317">
              <a:extLst>
                <a:ext uri="{FF2B5EF4-FFF2-40B4-BE49-F238E27FC236}">
                  <a16:creationId xmlns:a16="http://schemas.microsoft.com/office/drawing/2014/main" id="{37B13F58-0120-C144-919B-A336461149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6459" name="Group 318">
                <a:extLst>
                  <a:ext uri="{FF2B5EF4-FFF2-40B4-BE49-F238E27FC236}">
                    <a16:creationId xmlns:a16="http://schemas.microsoft.com/office/drawing/2014/main" id="{A98E613E-5F08-294C-84A7-371543F6D6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68" name="Group 327">
                  <a:extLst>
                    <a:ext uri="{FF2B5EF4-FFF2-40B4-BE49-F238E27FC236}">
                      <a16:creationId xmlns:a16="http://schemas.microsoft.com/office/drawing/2014/main" id="{20A1F440-E6FA-B440-A27A-1882CBD5CB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6469" name="TextBox 7">
                    <a:extLst>
                      <a:ext uri="{FF2B5EF4-FFF2-40B4-BE49-F238E27FC236}">
                        <a16:creationId xmlns:a16="http://schemas.microsoft.com/office/drawing/2014/main" id="{2E754F16-8BA5-6C45-9AB0-2FC7E13BB1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471" name="TextBox 329">
                    <a:extLst>
                      <a:ext uri="{FF2B5EF4-FFF2-40B4-BE49-F238E27FC236}">
                        <a16:creationId xmlns:a16="http://schemas.microsoft.com/office/drawing/2014/main" id="{F94BD22C-F0CE-1749-9CFF-4102DAD51E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6472" name="Group 330">
                    <a:extLst>
                      <a:ext uri="{FF2B5EF4-FFF2-40B4-BE49-F238E27FC236}">
                        <a16:creationId xmlns:a16="http://schemas.microsoft.com/office/drawing/2014/main" id="{E995CCAB-C920-B142-90EA-886FF0728C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6474" name="TextBox 333">
                      <a:extLst>
                        <a:ext uri="{FF2B5EF4-FFF2-40B4-BE49-F238E27FC236}">
                          <a16:creationId xmlns:a16="http://schemas.microsoft.com/office/drawing/2014/main" id="{37D6FBEB-15C5-9C4E-A9AB-3BB9E018837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6473" name="TextBox 332">
                    <a:extLst>
                      <a:ext uri="{FF2B5EF4-FFF2-40B4-BE49-F238E27FC236}">
                        <a16:creationId xmlns:a16="http://schemas.microsoft.com/office/drawing/2014/main" id="{EAF4850F-7BD0-0E48-AB83-9604497609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410" name="Group 11">
              <a:extLst>
                <a:ext uri="{FF2B5EF4-FFF2-40B4-BE49-F238E27FC236}">
                  <a16:creationId xmlns:a16="http://schemas.microsoft.com/office/drawing/2014/main" id="{8C6EB64C-D2A3-6949-B156-1A1F34878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5" name="Group 60">
              <a:extLst>
                <a:ext uri="{FF2B5EF4-FFF2-40B4-BE49-F238E27FC236}">
                  <a16:creationId xmlns:a16="http://schemas.microsoft.com/office/drawing/2014/main" id="{9E6E9E4A-D9F3-2D45-88F1-823F36CF7F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48" name="Group 53">
                <a:extLst>
                  <a:ext uri="{FF2B5EF4-FFF2-40B4-BE49-F238E27FC236}">
                    <a16:creationId xmlns:a16="http://schemas.microsoft.com/office/drawing/2014/main" id="{7FDB5A80-3A65-1844-9F09-E7A365B432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51" name="Group 52">
                  <a:extLst>
                    <a:ext uri="{FF2B5EF4-FFF2-40B4-BE49-F238E27FC236}">
                      <a16:creationId xmlns:a16="http://schemas.microsoft.com/office/drawing/2014/main" id="{7C6AF572-D4E8-D44A-9BF0-BD7175B67A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6455" name="TextBox 122">
                    <a:extLst>
                      <a:ext uri="{FF2B5EF4-FFF2-40B4-BE49-F238E27FC236}">
                        <a16:creationId xmlns:a16="http://schemas.microsoft.com/office/drawing/2014/main" id="{AA9D7F59-F65B-E945-83DD-A9A3ED2490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52" name="TextBox 128">
                  <a:extLst>
                    <a:ext uri="{FF2B5EF4-FFF2-40B4-BE49-F238E27FC236}">
                      <a16:creationId xmlns:a16="http://schemas.microsoft.com/office/drawing/2014/main" id="{6E580B14-7590-464C-B9CA-E1863FC73F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6416" name="TextBox 359">
              <a:extLst>
                <a:ext uri="{FF2B5EF4-FFF2-40B4-BE49-F238E27FC236}">
                  <a16:creationId xmlns:a16="http://schemas.microsoft.com/office/drawing/2014/main" id="{EEE7DBFA-5A6D-D947-B8F3-2E2565238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6417" name="Group 31">
              <a:extLst>
                <a:ext uri="{FF2B5EF4-FFF2-40B4-BE49-F238E27FC236}">
                  <a16:creationId xmlns:a16="http://schemas.microsoft.com/office/drawing/2014/main" id="{2D490B6F-E30A-B444-AC89-87F4C72183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6438" name="Group 28">
                <a:extLst>
                  <a:ext uri="{FF2B5EF4-FFF2-40B4-BE49-F238E27FC236}">
                    <a16:creationId xmlns:a16="http://schemas.microsoft.com/office/drawing/2014/main" id="{570A9697-2CD8-C14F-BE4A-69770E82C4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41" name="Group 24">
                  <a:extLst>
                    <a:ext uri="{FF2B5EF4-FFF2-40B4-BE49-F238E27FC236}">
                      <a16:creationId xmlns:a16="http://schemas.microsoft.com/office/drawing/2014/main" id="{153B148D-D8F6-664E-84B1-4CB2BBC673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6445" name="TextBox 171">
                    <a:extLst>
                      <a:ext uri="{FF2B5EF4-FFF2-40B4-BE49-F238E27FC236}">
                        <a16:creationId xmlns:a16="http://schemas.microsoft.com/office/drawing/2014/main" id="{F03E5C1E-8C2E-EC4E-A516-1908F9DF64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42" name="TextBox 177">
                  <a:extLst>
                    <a:ext uri="{FF2B5EF4-FFF2-40B4-BE49-F238E27FC236}">
                      <a16:creationId xmlns:a16="http://schemas.microsoft.com/office/drawing/2014/main" id="{9026C437-4AEB-9540-884D-E1AD42D570B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9" name="Group 358">
              <a:extLst>
                <a:ext uri="{FF2B5EF4-FFF2-40B4-BE49-F238E27FC236}">
                  <a16:creationId xmlns:a16="http://schemas.microsoft.com/office/drawing/2014/main" id="{2425E0DB-4389-3344-A1D3-E5790D788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6420" name="Group 377">
                <a:extLst>
                  <a:ext uri="{FF2B5EF4-FFF2-40B4-BE49-F238E27FC236}">
                    <a16:creationId xmlns:a16="http://schemas.microsoft.com/office/drawing/2014/main" id="{4EE19DBC-5A8B-934F-9129-3E0006269A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6425" name="TextBox 7">
                  <a:extLst>
                    <a:ext uri="{FF2B5EF4-FFF2-40B4-BE49-F238E27FC236}">
                      <a16:creationId xmlns:a16="http://schemas.microsoft.com/office/drawing/2014/main" id="{7FC7011B-5263-C142-80E2-13AD1FA36E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6426" name="Group 390">
                  <a:extLst>
                    <a:ext uri="{FF2B5EF4-FFF2-40B4-BE49-F238E27FC236}">
                      <a16:creationId xmlns:a16="http://schemas.microsoft.com/office/drawing/2014/main" id="{B7EEC6E1-4512-4E4E-9E86-E71249546D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6427" name="TextBox 391">
                    <a:extLst>
                      <a:ext uri="{FF2B5EF4-FFF2-40B4-BE49-F238E27FC236}">
                        <a16:creationId xmlns:a16="http://schemas.microsoft.com/office/drawing/2014/main" id="{8294A8CE-F284-FA4A-9A55-A816179B5B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6421" name="TextBox 381">
                <a:extLst>
                  <a:ext uri="{FF2B5EF4-FFF2-40B4-BE49-F238E27FC236}">
                    <a16:creationId xmlns:a16="http://schemas.microsoft.com/office/drawing/2014/main" id="{4AFE7039-0309-B04C-9928-7868CA9372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423" name="TextBox 384">
                <a:extLst>
                  <a:ext uri="{FF2B5EF4-FFF2-40B4-BE49-F238E27FC236}">
                    <a16:creationId xmlns:a16="http://schemas.microsoft.com/office/drawing/2014/main" id="{BBAA0368-D620-164F-98DB-A217273062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6371" name="Group 404">
            <a:extLst>
              <a:ext uri="{FF2B5EF4-FFF2-40B4-BE49-F238E27FC236}">
                <a16:creationId xmlns:a16="http://schemas.microsoft.com/office/drawing/2014/main" id="{4091DFCA-F75D-6B4A-B9FE-D9F21A54692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6377" name="TextBox 405">
              <a:extLst>
                <a:ext uri="{FF2B5EF4-FFF2-40B4-BE49-F238E27FC236}">
                  <a16:creationId xmlns:a16="http://schemas.microsoft.com/office/drawing/2014/main" id="{E1B86CB3-0822-1C46-A8FE-0A4B0B719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380" name="TextBox 411">
              <a:extLst>
                <a:ext uri="{FF2B5EF4-FFF2-40B4-BE49-F238E27FC236}">
                  <a16:creationId xmlns:a16="http://schemas.microsoft.com/office/drawing/2014/main" id="{493271D6-C40A-CF4B-9664-CF515D94DD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382" name="TextBox 413">
              <a:extLst>
                <a:ext uri="{FF2B5EF4-FFF2-40B4-BE49-F238E27FC236}">
                  <a16:creationId xmlns:a16="http://schemas.microsoft.com/office/drawing/2014/main" id="{C115147B-2E2B-CC45-89D7-7C03296EDD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6372" name="TextBox 223">
            <a:extLst>
              <a:ext uri="{FF2B5EF4-FFF2-40B4-BE49-F238E27FC236}">
                <a16:creationId xmlns:a16="http://schemas.microsoft.com/office/drawing/2014/main" id="{BE461272-7936-774E-8366-235FC9C79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86373" name="TextBox 225">
            <a:extLst>
              <a:ext uri="{FF2B5EF4-FFF2-40B4-BE49-F238E27FC236}">
                <a16:creationId xmlns:a16="http://schemas.microsoft.com/office/drawing/2014/main" id="{9F338A29-E481-414C-94CB-A063CD2BE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86374" name="TextBox 1">
            <a:extLst>
              <a:ext uri="{FF2B5EF4-FFF2-40B4-BE49-F238E27FC236}">
                <a16:creationId xmlns:a16="http://schemas.microsoft.com/office/drawing/2014/main" id="{233F6A8A-8A78-8E4D-BC75-A538F021D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48282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1 </a:t>
            </a:r>
            <a:r>
              <a:rPr lang="en-US" altLang="en-US" dirty="0">
                <a:solidFill>
                  <a:schemeClr val="tx1"/>
                </a:solidFill>
              </a:rPr>
              <a:t>0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86375" name="TextBox 226">
            <a:extLst>
              <a:ext uri="{FF2B5EF4-FFF2-40B4-BE49-F238E27FC236}">
                <a16:creationId xmlns:a16="http://schemas.microsoft.com/office/drawing/2014/main" id="{5F92B350-77EA-CE4F-8631-C2EB78DC2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186376" name="TextBox 388">
            <a:extLst>
              <a:ext uri="{FF2B5EF4-FFF2-40B4-BE49-F238E27FC236}">
                <a16:creationId xmlns:a16="http://schemas.microsoft.com/office/drawing/2014/main" id="{9DFB618E-AC49-D946-80EB-F1ADE0021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</p:spTree>
  </p:cSld>
  <p:clrMapOvr>
    <a:masterClrMapping/>
  </p:clrMapOvr>
  <p:transition/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69" name="Group 29">
            <a:extLst>
              <a:ext uri="{FF2B5EF4-FFF2-40B4-BE49-F238E27FC236}">
                <a16:creationId xmlns:a16="http://schemas.microsoft.com/office/drawing/2014/main" id="{091D423A-E6CC-514B-B911-8C9DA224A8C4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6383" name="Group 49">
              <a:extLst>
                <a:ext uri="{FF2B5EF4-FFF2-40B4-BE49-F238E27FC236}">
                  <a16:creationId xmlns:a16="http://schemas.microsoft.com/office/drawing/2014/main" id="{A222FC5A-301B-A84B-BBF9-71DB6E8FE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6549" name="Group 33">
                <a:extLst>
                  <a:ext uri="{FF2B5EF4-FFF2-40B4-BE49-F238E27FC236}">
                    <a16:creationId xmlns:a16="http://schemas.microsoft.com/office/drawing/2014/main" id="{38898262-BF89-2F49-8302-D223F9E372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6591" name="TextBox 467">
                  <a:extLst>
                    <a:ext uri="{FF2B5EF4-FFF2-40B4-BE49-F238E27FC236}">
                      <a16:creationId xmlns:a16="http://schemas.microsoft.com/office/drawing/2014/main" id="{FF4A9F76-21E5-0D47-86A4-62FD5347F2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0" name="Group 34">
                <a:extLst>
                  <a:ext uri="{FF2B5EF4-FFF2-40B4-BE49-F238E27FC236}">
                    <a16:creationId xmlns:a16="http://schemas.microsoft.com/office/drawing/2014/main" id="{6DFB6477-EF05-8145-AFDB-6DB1EF626F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6589" name="TextBox 469">
                  <a:extLst>
                    <a:ext uri="{FF2B5EF4-FFF2-40B4-BE49-F238E27FC236}">
                      <a16:creationId xmlns:a16="http://schemas.microsoft.com/office/drawing/2014/main" id="{0DEA851F-32D4-6D41-B605-63672D024E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52" name="TextBox 472">
                <a:extLst>
                  <a:ext uri="{FF2B5EF4-FFF2-40B4-BE49-F238E27FC236}">
                    <a16:creationId xmlns:a16="http://schemas.microsoft.com/office/drawing/2014/main" id="{9EEEDEF7-5E05-1446-A2CF-02B0AC768B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6553" name="Group 441">
                <a:extLst>
                  <a:ext uri="{FF2B5EF4-FFF2-40B4-BE49-F238E27FC236}">
                    <a16:creationId xmlns:a16="http://schemas.microsoft.com/office/drawing/2014/main" id="{89DF5D9B-2F01-644C-9BA9-6D8F523FFB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6572" name="Group 450">
                  <a:extLst>
                    <a:ext uri="{FF2B5EF4-FFF2-40B4-BE49-F238E27FC236}">
                      <a16:creationId xmlns:a16="http://schemas.microsoft.com/office/drawing/2014/main" id="{54572180-FE01-D44B-977C-31EDC7733B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6586" name="TextBox 464">
                    <a:extLst>
                      <a:ext uri="{FF2B5EF4-FFF2-40B4-BE49-F238E27FC236}">
                        <a16:creationId xmlns:a16="http://schemas.microsoft.com/office/drawing/2014/main" id="{7461A6B9-1440-B246-BD8D-8D57B57F16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8" name="TextBox 466">
                    <a:extLst>
                      <a:ext uri="{FF2B5EF4-FFF2-40B4-BE49-F238E27FC236}">
                        <a16:creationId xmlns:a16="http://schemas.microsoft.com/office/drawing/2014/main" id="{A58788F0-7DC9-E948-B0DB-1FC2C0C1A1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6573" name="Group 451">
                  <a:extLst>
                    <a:ext uri="{FF2B5EF4-FFF2-40B4-BE49-F238E27FC236}">
                      <a16:creationId xmlns:a16="http://schemas.microsoft.com/office/drawing/2014/main" id="{E865D83D-7C45-F84F-BB5F-6EA5EE0FEA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6583" name="TextBox 461">
                    <a:extLst>
                      <a:ext uri="{FF2B5EF4-FFF2-40B4-BE49-F238E27FC236}">
                        <a16:creationId xmlns:a16="http://schemas.microsoft.com/office/drawing/2014/main" id="{B2E83AAB-8F5A-3140-B704-B1FDD90D59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5" name="TextBox 463">
                    <a:extLst>
                      <a:ext uri="{FF2B5EF4-FFF2-40B4-BE49-F238E27FC236}">
                        <a16:creationId xmlns:a16="http://schemas.microsoft.com/office/drawing/2014/main" id="{D0AD3AE5-9072-664D-A196-1D066A2344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6574" name="Group 452">
                  <a:extLst>
                    <a:ext uri="{FF2B5EF4-FFF2-40B4-BE49-F238E27FC236}">
                      <a16:creationId xmlns:a16="http://schemas.microsoft.com/office/drawing/2014/main" id="{E43019B1-1FEF-824A-A7FC-13A5B05CC4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6580" name="TextBox 458">
                    <a:extLst>
                      <a:ext uri="{FF2B5EF4-FFF2-40B4-BE49-F238E27FC236}">
                        <a16:creationId xmlns:a16="http://schemas.microsoft.com/office/drawing/2014/main" id="{A9BE86EC-A4A2-AD45-852D-804F460733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2" name="TextBox 460">
                    <a:extLst>
                      <a:ext uri="{FF2B5EF4-FFF2-40B4-BE49-F238E27FC236}">
                        <a16:creationId xmlns:a16="http://schemas.microsoft.com/office/drawing/2014/main" id="{5EF2ACDB-685A-D341-B5E5-81D881701B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576" name="Group 453">
                  <a:extLst>
                    <a:ext uri="{FF2B5EF4-FFF2-40B4-BE49-F238E27FC236}">
                      <a16:creationId xmlns:a16="http://schemas.microsoft.com/office/drawing/2014/main" id="{E36A0BCC-C8C8-F842-BB2A-E1729BA3FF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6577" name="TextBox 455">
                    <a:extLst>
                      <a:ext uri="{FF2B5EF4-FFF2-40B4-BE49-F238E27FC236}">
                        <a16:creationId xmlns:a16="http://schemas.microsoft.com/office/drawing/2014/main" id="{EF01FB40-AE0D-DF40-9D9F-53E1E06625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79" name="TextBox 457">
                    <a:extLst>
                      <a:ext uri="{FF2B5EF4-FFF2-40B4-BE49-F238E27FC236}">
                        <a16:creationId xmlns:a16="http://schemas.microsoft.com/office/drawing/2014/main" id="{09AC3187-B4EF-4948-99FC-2CE347CDE8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6554" name="Group 44">
                <a:extLst>
                  <a:ext uri="{FF2B5EF4-FFF2-40B4-BE49-F238E27FC236}">
                    <a16:creationId xmlns:a16="http://schemas.microsoft.com/office/drawing/2014/main" id="{652C8104-2320-7746-8262-7C87D95B08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6570" name="TextBox 443">
                  <a:extLst>
                    <a:ext uri="{FF2B5EF4-FFF2-40B4-BE49-F238E27FC236}">
                      <a16:creationId xmlns:a16="http://schemas.microsoft.com/office/drawing/2014/main" id="{555AFB42-735D-7246-97A5-E386436EAE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5" name="Group 48">
                <a:extLst>
                  <a:ext uri="{FF2B5EF4-FFF2-40B4-BE49-F238E27FC236}">
                    <a16:creationId xmlns:a16="http://schemas.microsoft.com/office/drawing/2014/main" id="{CDF5F87A-2E53-3A40-91DE-A59F1478DE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6568" name="TextBox 445">
                  <a:extLst>
                    <a:ext uri="{FF2B5EF4-FFF2-40B4-BE49-F238E27FC236}">
                      <a16:creationId xmlns:a16="http://schemas.microsoft.com/office/drawing/2014/main" id="{5F559C9D-4ECB-A240-93F2-1DB2F668EC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56" name="TextBox 448">
                <a:extLst>
                  <a:ext uri="{FF2B5EF4-FFF2-40B4-BE49-F238E27FC236}">
                    <a16:creationId xmlns:a16="http://schemas.microsoft.com/office/drawing/2014/main" id="{117774D7-AC90-8641-B793-E89021FCE8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6557" name="TextBox 474">
                <a:extLst>
                  <a:ext uri="{FF2B5EF4-FFF2-40B4-BE49-F238E27FC236}">
                    <a16:creationId xmlns:a16="http://schemas.microsoft.com/office/drawing/2014/main" id="{C64F3C1E-5AE5-9E4B-B743-8833BA5440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6558" name="Group 475">
                <a:extLst>
                  <a:ext uri="{FF2B5EF4-FFF2-40B4-BE49-F238E27FC236}">
                    <a16:creationId xmlns:a16="http://schemas.microsoft.com/office/drawing/2014/main" id="{FC1E3E3A-0418-5148-98E9-C46F66389A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6566" name="TextBox 476">
                  <a:extLst>
                    <a:ext uri="{FF2B5EF4-FFF2-40B4-BE49-F238E27FC236}">
                      <a16:creationId xmlns:a16="http://schemas.microsoft.com/office/drawing/2014/main" id="{BA1C8089-F1F5-A84D-BFA6-1C75E84576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9" name="Group 478">
                <a:extLst>
                  <a:ext uri="{FF2B5EF4-FFF2-40B4-BE49-F238E27FC236}">
                    <a16:creationId xmlns:a16="http://schemas.microsoft.com/office/drawing/2014/main" id="{160C87CC-7D06-A94A-AF0E-51A80C208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6564" name="TextBox 482">
                  <a:extLst>
                    <a:ext uri="{FF2B5EF4-FFF2-40B4-BE49-F238E27FC236}">
                      <a16:creationId xmlns:a16="http://schemas.microsoft.com/office/drawing/2014/main" id="{29974380-1933-6A44-A51D-B359DEFD06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60" name="Group 498">
                <a:extLst>
                  <a:ext uri="{FF2B5EF4-FFF2-40B4-BE49-F238E27FC236}">
                    <a16:creationId xmlns:a16="http://schemas.microsoft.com/office/drawing/2014/main" id="{87E61D43-9C96-BD45-AF6E-528793DF3A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6562" name="TextBox 499">
                  <a:extLst>
                    <a:ext uri="{FF2B5EF4-FFF2-40B4-BE49-F238E27FC236}">
                      <a16:creationId xmlns:a16="http://schemas.microsoft.com/office/drawing/2014/main" id="{489690C7-112D-A342-A03F-410A0259BD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4" name="Group 132">
              <a:extLst>
                <a:ext uri="{FF2B5EF4-FFF2-40B4-BE49-F238E27FC236}">
                  <a16:creationId xmlns:a16="http://schemas.microsoft.com/office/drawing/2014/main" id="{FC1FA63D-0412-6044-958E-AFD4BD974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5" name="Group 6">
              <a:extLst>
                <a:ext uri="{FF2B5EF4-FFF2-40B4-BE49-F238E27FC236}">
                  <a16:creationId xmlns:a16="http://schemas.microsoft.com/office/drawing/2014/main" id="{0514F8E8-ACCB-214D-9F64-1B0CB0E0A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6523" name="Group 55">
                <a:extLst>
                  <a:ext uri="{FF2B5EF4-FFF2-40B4-BE49-F238E27FC236}">
                    <a16:creationId xmlns:a16="http://schemas.microsoft.com/office/drawing/2014/main" id="{A6B10F54-1459-1B4C-B21F-6E0EBCECF3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6544" name="TextBox 57">
                  <a:extLst>
                    <a:ext uri="{FF2B5EF4-FFF2-40B4-BE49-F238E27FC236}">
                      <a16:creationId xmlns:a16="http://schemas.microsoft.com/office/drawing/2014/main" id="{BC334848-5CEE-0948-AB6E-43C092B922E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6524" name="TextBox 59">
                <a:extLst>
                  <a:ext uri="{FF2B5EF4-FFF2-40B4-BE49-F238E27FC236}">
                    <a16:creationId xmlns:a16="http://schemas.microsoft.com/office/drawing/2014/main" id="{DAFF4E5A-EE37-E94F-9AEF-3740E5A019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6386" name="Group 17">
              <a:extLst>
                <a:ext uri="{FF2B5EF4-FFF2-40B4-BE49-F238E27FC236}">
                  <a16:creationId xmlns:a16="http://schemas.microsoft.com/office/drawing/2014/main" id="{AEF8AC2C-5E6E-7040-88A6-8E7146EC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6517" name="Group 16">
                <a:extLst>
                  <a:ext uri="{FF2B5EF4-FFF2-40B4-BE49-F238E27FC236}">
                    <a16:creationId xmlns:a16="http://schemas.microsoft.com/office/drawing/2014/main" id="{14355772-7276-6B41-B0E8-E3FCF3248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6521" name="TextBox 82">
                  <a:extLst>
                    <a:ext uri="{FF2B5EF4-FFF2-40B4-BE49-F238E27FC236}">
                      <a16:creationId xmlns:a16="http://schemas.microsoft.com/office/drawing/2014/main" id="{11EAD4BF-BC2A-0743-A6E5-E857197AC1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18" name="TextBox 87">
                <a:extLst>
                  <a:ext uri="{FF2B5EF4-FFF2-40B4-BE49-F238E27FC236}">
                    <a16:creationId xmlns:a16="http://schemas.microsoft.com/office/drawing/2014/main" id="{0CCB0A6A-E820-C44C-A431-093E0AAF68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7" name="Group 154">
              <a:extLst>
                <a:ext uri="{FF2B5EF4-FFF2-40B4-BE49-F238E27FC236}">
                  <a16:creationId xmlns:a16="http://schemas.microsoft.com/office/drawing/2014/main" id="{39408F38-E06D-FC47-9026-C0E714D06A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6510" name="TextBox 155">
                <a:extLst>
                  <a:ext uri="{FF2B5EF4-FFF2-40B4-BE49-F238E27FC236}">
                    <a16:creationId xmlns:a16="http://schemas.microsoft.com/office/drawing/2014/main" id="{21FA76FE-6940-D742-A1DC-375C8EFEDD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13" name="TextBox 161">
                <a:extLst>
                  <a:ext uri="{FF2B5EF4-FFF2-40B4-BE49-F238E27FC236}">
                    <a16:creationId xmlns:a16="http://schemas.microsoft.com/office/drawing/2014/main" id="{4F13DBAD-3698-EA42-A49B-093448D0DD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8" name="Group 138">
              <a:extLst>
                <a:ext uri="{FF2B5EF4-FFF2-40B4-BE49-F238E27FC236}">
                  <a16:creationId xmlns:a16="http://schemas.microsoft.com/office/drawing/2014/main" id="{3CFC3D29-FBFE-9743-85E5-DF8FFCE5C6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6503" name="TextBox 139">
                <a:extLst>
                  <a:ext uri="{FF2B5EF4-FFF2-40B4-BE49-F238E27FC236}">
                    <a16:creationId xmlns:a16="http://schemas.microsoft.com/office/drawing/2014/main" id="{BD73B4F1-CE4E-DE46-88DF-EFD646754E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06" name="TextBox 145">
                <a:extLst>
                  <a:ext uri="{FF2B5EF4-FFF2-40B4-BE49-F238E27FC236}">
                    <a16:creationId xmlns:a16="http://schemas.microsoft.com/office/drawing/2014/main" id="{35E8C83E-E6DC-8E4E-AFF8-0A1811827D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1" name="Group 37">
              <a:extLst>
                <a:ext uri="{FF2B5EF4-FFF2-40B4-BE49-F238E27FC236}">
                  <a16:creationId xmlns:a16="http://schemas.microsoft.com/office/drawing/2014/main" id="{19D0348A-D4B5-774D-A0E9-5E64E7C626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02" name="TextBox 36">
                <a:extLst>
                  <a:ext uri="{FF2B5EF4-FFF2-40B4-BE49-F238E27FC236}">
                    <a16:creationId xmlns:a16="http://schemas.microsoft.com/office/drawing/2014/main" id="{7D9B2873-6B0E-4949-8135-45CAF99C79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6" name="Group 186">
              <a:extLst>
                <a:ext uri="{FF2B5EF4-FFF2-40B4-BE49-F238E27FC236}">
                  <a16:creationId xmlns:a16="http://schemas.microsoft.com/office/drawing/2014/main" id="{F309E36E-0D79-1A44-8EF4-6AE53AF4B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0" name="Group 23">
              <a:extLst>
                <a:ext uri="{FF2B5EF4-FFF2-40B4-BE49-F238E27FC236}">
                  <a16:creationId xmlns:a16="http://schemas.microsoft.com/office/drawing/2014/main" id="{7B3A6A72-322D-FA41-BFE3-2A1FA65B1A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6486" name="Group 43">
                <a:extLst>
                  <a:ext uri="{FF2B5EF4-FFF2-40B4-BE49-F238E27FC236}">
                    <a16:creationId xmlns:a16="http://schemas.microsoft.com/office/drawing/2014/main" id="{EC46F5E7-7BEF-3845-9453-1F4731B4AE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6494" name="Group 38">
                  <a:extLst>
                    <a:ext uri="{FF2B5EF4-FFF2-40B4-BE49-F238E27FC236}">
                      <a16:creationId xmlns:a16="http://schemas.microsoft.com/office/drawing/2014/main" id="{E1244334-21B8-F241-91F7-BCBD859AF4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6497" name="TextBox 39">
                    <a:extLst>
                      <a:ext uri="{FF2B5EF4-FFF2-40B4-BE49-F238E27FC236}">
                        <a16:creationId xmlns:a16="http://schemas.microsoft.com/office/drawing/2014/main" id="{51928C6B-2739-9841-8240-2A919D8673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6495" name="TextBox 41">
                  <a:extLst>
                    <a:ext uri="{FF2B5EF4-FFF2-40B4-BE49-F238E27FC236}">
                      <a16:creationId xmlns:a16="http://schemas.microsoft.com/office/drawing/2014/main" id="{1B93C296-4542-A242-8F0D-C3F6D894D5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90" name="Group 106">
                <a:extLst>
                  <a:ext uri="{FF2B5EF4-FFF2-40B4-BE49-F238E27FC236}">
                    <a16:creationId xmlns:a16="http://schemas.microsoft.com/office/drawing/2014/main" id="{595BF650-15DE-9646-95A1-FCD1638DED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6493" name="TextBox 108">
                  <a:extLst>
                    <a:ext uri="{FF2B5EF4-FFF2-40B4-BE49-F238E27FC236}">
                      <a16:creationId xmlns:a16="http://schemas.microsoft.com/office/drawing/2014/main" id="{B784A707-37BE-A94C-A5F5-E70D8BC811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2" name="Group 5">
              <a:extLst>
                <a:ext uri="{FF2B5EF4-FFF2-40B4-BE49-F238E27FC236}">
                  <a16:creationId xmlns:a16="http://schemas.microsoft.com/office/drawing/2014/main" id="{48364991-E7F5-FC45-880E-F336FC0E76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6484" name="TextBox 483">
                <a:extLst>
                  <a:ext uri="{FF2B5EF4-FFF2-40B4-BE49-F238E27FC236}">
                    <a16:creationId xmlns:a16="http://schemas.microsoft.com/office/drawing/2014/main" id="{13192236-9314-B04B-869D-2ABB479425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6404" name="Group 32">
              <a:extLst>
                <a:ext uri="{FF2B5EF4-FFF2-40B4-BE49-F238E27FC236}">
                  <a16:creationId xmlns:a16="http://schemas.microsoft.com/office/drawing/2014/main" id="{ABD671D9-9016-EB4E-BED1-94AD28EFF5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6476" name="Group 491">
                <a:extLst>
                  <a:ext uri="{FF2B5EF4-FFF2-40B4-BE49-F238E27FC236}">
                    <a16:creationId xmlns:a16="http://schemas.microsoft.com/office/drawing/2014/main" id="{30CC21FC-88DC-AA46-BFCD-7535A9FCCC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6482" name="TextBox 492">
                  <a:extLst>
                    <a:ext uri="{FF2B5EF4-FFF2-40B4-BE49-F238E27FC236}">
                      <a16:creationId xmlns:a16="http://schemas.microsoft.com/office/drawing/2014/main" id="{DB0EFA6D-29C4-2348-A716-5DCBC97A57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477" name="Group 494">
                <a:extLst>
                  <a:ext uri="{FF2B5EF4-FFF2-40B4-BE49-F238E27FC236}">
                    <a16:creationId xmlns:a16="http://schemas.microsoft.com/office/drawing/2014/main" id="{7C3A8530-693D-6A49-90C9-3D73E42E13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6480" name="TextBox 495">
                  <a:extLst>
                    <a:ext uri="{FF2B5EF4-FFF2-40B4-BE49-F238E27FC236}">
                      <a16:creationId xmlns:a16="http://schemas.microsoft.com/office/drawing/2014/main" id="{24FDB01E-D7FE-3B41-ABAF-C775EA1F94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478" name="TextBox 503">
                <a:extLst>
                  <a:ext uri="{FF2B5EF4-FFF2-40B4-BE49-F238E27FC236}">
                    <a16:creationId xmlns:a16="http://schemas.microsoft.com/office/drawing/2014/main" id="{633FB74E-70D0-8943-9591-B5777928C0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408" name="TextBox 12">
              <a:extLst>
                <a:ext uri="{FF2B5EF4-FFF2-40B4-BE49-F238E27FC236}">
                  <a16:creationId xmlns:a16="http://schemas.microsoft.com/office/drawing/2014/main" id="{84C2F211-D804-F74A-A1ED-DFE3A50A6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6409" name="Group 317">
              <a:extLst>
                <a:ext uri="{FF2B5EF4-FFF2-40B4-BE49-F238E27FC236}">
                  <a16:creationId xmlns:a16="http://schemas.microsoft.com/office/drawing/2014/main" id="{37B13F58-0120-C144-919B-A336461149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6459" name="Group 318">
                <a:extLst>
                  <a:ext uri="{FF2B5EF4-FFF2-40B4-BE49-F238E27FC236}">
                    <a16:creationId xmlns:a16="http://schemas.microsoft.com/office/drawing/2014/main" id="{A98E613E-5F08-294C-84A7-371543F6D6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68" name="Group 327">
                  <a:extLst>
                    <a:ext uri="{FF2B5EF4-FFF2-40B4-BE49-F238E27FC236}">
                      <a16:creationId xmlns:a16="http://schemas.microsoft.com/office/drawing/2014/main" id="{20A1F440-E6FA-B440-A27A-1882CBD5CB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6469" name="TextBox 7">
                    <a:extLst>
                      <a:ext uri="{FF2B5EF4-FFF2-40B4-BE49-F238E27FC236}">
                        <a16:creationId xmlns:a16="http://schemas.microsoft.com/office/drawing/2014/main" id="{2E754F16-8BA5-6C45-9AB0-2FC7E13BB1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471" name="TextBox 329">
                    <a:extLst>
                      <a:ext uri="{FF2B5EF4-FFF2-40B4-BE49-F238E27FC236}">
                        <a16:creationId xmlns:a16="http://schemas.microsoft.com/office/drawing/2014/main" id="{F94BD22C-F0CE-1749-9CFF-4102DAD51E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6472" name="Group 330">
                    <a:extLst>
                      <a:ext uri="{FF2B5EF4-FFF2-40B4-BE49-F238E27FC236}">
                        <a16:creationId xmlns:a16="http://schemas.microsoft.com/office/drawing/2014/main" id="{E995CCAB-C920-B142-90EA-886FF0728C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6474" name="TextBox 333">
                      <a:extLst>
                        <a:ext uri="{FF2B5EF4-FFF2-40B4-BE49-F238E27FC236}">
                          <a16:creationId xmlns:a16="http://schemas.microsoft.com/office/drawing/2014/main" id="{37D6FBEB-15C5-9C4E-A9AB-3BB9E018837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6473" name="TextBox 332">
                    <a:extLst>
                      <a:ext uri="{FF2B5EF4-FFF2-40B4-BE49-F238E27FC236}">
                        <a16:creationId xmlns:a16="http://schemas.microsoft.com/office/drawing/2014/main" id="{EAF4850F-7BD0-0E48-AB83-9604497609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410" name="Group 11">
              <a:extLst>
                <a:ext uri="{FF2B5EF4-FFF2-40B4-BE49-F238E27FC236}">
                  <a16:creationId xmlns:a16="http://schemas.microsoft.com/office/drawing/2014/main" id="{8C6EB64C-D2A3-6949-B156-1A1F34878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5" name="Group 60">
              <a:extLst>
                <a:ext uri="{FF2B5EF4-FFF2-40B4-BE49-F238E27FC236}">
                  <a16:creationId xmlns:a16="http://schemas.microsoft.com/office/drawing/2014/main" id="{9E6E9E4A-D9F3-2D45-88F1-823F36CF7F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48" name="Group 53">
                <a:extLst>
                  <a:ext uri="{FF2B5EF4-FFF2-40B4-BE49-F238E27FC236}">
                    <a16:creationId xmlns:a16="http://schemas.microsoft.com/office/drawing/2014/main" id="{7FDB5A80-3A65-1844-9F09-E7A365B432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51" name="Group 52">
                  <a:extLst>
                    <a:ext uri="{FF2B5EF4-FFF2-40B4-BE49-F238E27FC236}">
                      <a16:creationId xmlns:a16="http://schemas.microsoft.com/office/drawing/2014/main" id="{7C6AF572-D4E8-D44A-9BF0-BD7175B67A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6455" name="TextBox 122">
                    <a:extLst>
                      <a:ext uri="{FF2B5EF4-FFF2-40B4-BE49-F238E27FC236}">
                        <a16:creationId xmlns:a16="http://schemas.microsoft.com/office/drawing/2014/main" id="{AA9D7F59-F65B-E945-83DD-A9A3ED2490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52" name="TextBox 128">
                  <a:extLst>
                    <a:ext uri="{FF2B5EF4-FFF2-40B4-BE49-F238E27FC236}">
                      <a16:creationId xmlns:a16="http://schemas.microsoft.com/office/drawing/2014/main" id="{6E580B14-7590-464C-B9CA-E1863FC73F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6416" name="TextBox 359">
              <a:extLst>
                <a:ext uri="{FF2B5EF4-FFF2-40B4-BE49-F238E27FC236}">
                  <a16:creationId xmlns:a16="http://schemas.microsoft.com/office/drawing/2014/main" id="{EEE7DBFA-5A6D-D947-B8F3-2E2565238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6417" name="Group 31">
              <a:extLst>
                <a:ext uri="{FF2B5EF4-FFF2-40B4-BE49-F238E27FC236}">
                  <a16:creationId xmlns:a16="http://schemas.microsoft.com/office/drawing/2014/main" id="{2D490B6F-E30A-B444-AC89-87F4C72183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6438" name="Group 28">
                <a:extLst>
                  <a:ext uri="{FF2B5EF4-FFF2-40B4-BE49-F238E27FC236}">
                    <a16:creationId xmlns:a16="http://schemas.microsoft.com/office/drawing/2014/main" id="{570A9697-2CD8-C14F-BE4A-69770E82C4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41" name="Group 24">
                  <a:extLst>
                    <a:ext uri="{FF2B5EF4-FFF2-40B4-BE49-F238E27FC236}">
                      <a16:creationId xmlns:a16="http://schemas.microsoft.com/office/drawing/2014/main" id="{153B148D-D8F6-664E-84B1-4CB2BBC673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6445" name="TextBox 171">
                    <a:extLst>
                      <a:ext uri="{FF2B5EF4-FFF2-40B4-BE49-F238E27FC236}">
                        <a16:creationId xmlns:a16="http://schemas.microsoft.com/office/drawing/2014/main" id="{F03E5C1E-8C2E-EC4E-A516-1908F9DF64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42" name="TextBox 177">
                  <a:extLst>
                    <a:ext uri="{FF2B5EF4-FFF2-40B4-BE49-F238E27FC236}">
                      <a16:creationId xmlns:a16="http://schemas.microsoft.com/office/drawing/2014/main" id="{9026C437-4AEB-9540-884D-E1AD42D570B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9" name="Group 358">
              <a:extLst>
                <a:ext uri="{FF2B5EF4-FFF2-40B4-BE49-F238E27FC236}">
                  <a16:creationId xmlns:a16="http://schemas.microsoft.com/office/drawing/2014/main" id="{2425E0DB-4389-3344-A1D3-E5790D788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6420" name="Group 377">
                <a:extLst>
                  <a:ext uri="{FF2B5EF4-FFF2-40B4-BE49-F238E27FC236}">
                    <a16:creationId xmlns:a16="http://schemas.microsoft.com/office/drawing/2014/main" id="{4EE19DBC-5A8B-934F-9129-3E0006269A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6425" name="TextBox 7">
                  <a:extLst>
                    <a:ext uri="{FF2B5EF4-FFF2-40B4-BE49-F238E27FC236}">
                      <a16:creationId xmlns:a16="http://schemas.microsoft.com/office/drawing/2014/main" id="{7FC7011B-5263-C142-80E2-13AD1FA36E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6426" name="Group 390">
                  <a:extLst>
                    <a:ext uri="{FF2B5EF4-FFF2-40B4-BE49-F238E27FC236}">
                      <a16:creationId xmlns:a16="http://schemas.microsoft.com/office/drawing/2014/main" id="{B7EEC6E1-4512-4E4E-9E86-E71249546D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6427" name="TextBox 391">
                    <a:extLst>
                      <a:ext uri="{FF2B5EF4-FFF2-40B4-BE49-F238E27FC236}">
                        <a16:creationId xmlns:a16="http://schemas.microsoft.com/office/drawing/2014/main" id="{8294A8CE-F284-FA4A-9A55-A816179B5B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6421" name="TextBox 381">
                <a:extLst>
                  <a:ext uri="{FF2B5EF4-FFF2-40B4-BE49-F238E27FC236}">
                    <a16:creationId xmlns:a16="http://schemas.microsoft.com/office/drawing/2014/main" id="{4AFE7039-0309-B04C-9928-7868CA9372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423" name="TextBox 384">
                <a:extLst>
                  <a:ext uri="{FF2B5EF4-FFF2-40B4-BE49-F238E27FC236}">
                    <a16:creationId xmlns:a16="http://schemas.microsoft.com/office/drawing/2014/main" id="{BBAA0368-D620-164F-98DB-A217273062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6371" name="Group 404">
            <a:extLst>
              <a:ext uri="{FF2B5EF4-FFF2-40B4-BE49-F238E27FC236}">
                <a16:creationId xmlns:a16="http://schemas.microsoft.com/office/drawing/2014/main" id="{4091DFCA-F75D-6B4A-B9FE-D9F21A54692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6377" name="TextBox 405">
              <a:extLst>
                <a:ext uri="{FF2B5EF4-FFF2-40B4-BE49-F238E27FC236}">
                  <a16:creationId xmlns:a16="http://schemas.microsoft.com/office/drawing/2014/main" id="{E1B86CB3-0822-1C46-A8FE-0A4B0B719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380" name="TextBox 411">
              <a:extLst>
                <a:ext uri="{FF2B5EF4-FFF2-40B4-BE49-F238E27FC236}">
                  <a16:creationId xmlns:a16="http://schemas.microsoft.com/office/drawing/2014/main" id="{493271D6-C40A-CF4B-9664-CF515D94DD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382" name="TextBox 413">
              <a:extLst>
                <a:ext uri="{FF2B5EF4-FFF2-40B4-BE49-F238E27FC236}">
                  <a16:creationId xmlns:a16="http://schemas.microsoft.com/office/drawing/2014/main" id="{C115147B-2E2B-CC45-89D7-7C03296EDD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6372" name="TextBox 223">
            <a:extLst>
              <a:ext uri="{FF2B5EF4-FFF2-40B4-BE49-F238E27FC236}">
                <a16:creationId xmlns:a16="http://schemas.microsoft.com/office/drawing/2014/main" id="{BE461272-7936-774E-8366-235FC9C79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86373" name="TextBox 225">
            <a:extLst>
              <a:ext uri="{FF2B5EF4-FFF2-40B4-BE49-F238E27FC236}">
                <a16:creationId xmlns:a16="http://schemas.microsoft.com/office/drawing/2014/main" id="{9F338A29-E481-414C-94CB-A063CD2BE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86374" name="TextBox 1">
            <a:extLst>
              <a:ext uri="{FF2B5EF4-FFF2-40B4-BE49-F238E27FC236}">
                <a16:creationId xmlns:a16="http://schemas.microsoft.com/office/drawing/2014/main" id="{233F6A8A-8A78-8E4D-BC75-A538F021D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48282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1 </a:t>
            </a:r>
            <a:r>
              <a:rPr lang="en-US" altLang="en-US" dirty="0">
                <a:solidFill>
                  <a:schemeClr val="tx1"/>
                </a:solidFill>
              </a:rPr>
              <a:t>0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86375" name="TextBox 226">
            <a:extLst>
              <a:ext uri="{FF2B5EF4-FFF2-40B4-BE49-F238E27FC236}">
                <a16:creationId xmlns:a16="http://schemas.microsoft.com/office/drawing/2014/main" id="{5F92B350-77EA-CE4F-8631-C2EB78DC2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186376" name="TextBox 388">
            <a:extLst>
              <a:ext uri="{FF2B5EF4-FFF2-40B4-BE49-F238E27FC236}">
                <a16:creationId xmlns:a16="http://schemas.microsoft.com/office/drawing/2014/main" id="{9DFB618E-AC49-D946-80EB-F1ADE0021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111F3707-6850-F2F6-5617-4C19088EFA44}"/>
              </a:ext>
            </a:extLst>
          </p:cNvPr>
          <p:cNvSpPr/>
          <p:nvPr/>
        </p:nvSpPr>
        <p:spPr>
          <a:xfrm>
            <a:off x="4351111" y="2740278"/>
            <a:ext cx="500063" cy="443291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109ED9C-EF9D-3339-2364-43357C67E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56308" y="2213274"/>
            <a:ext cx="99899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read from </a:t>
            </a:r>
          </a:p>
          <a:p>
            <a:r>
              <a:rPr lang="en-US" altLang="en-US" dirty="0">
                <a:solidFill>
                  <a:srgbClr val="FF0000"/>
                </a:solidFill>
              </a:rPr>
              <a:t>register B</a:t>
            </a:r>
          </a:p>
        </p:txBody>
      </p:sp>
    </p:spTree>
    <p:extLst>
      <p:ext uri="{BB962C8B-B14F-4D97-AF65-F5344CB8AC3E}">
        <p14:creationId xmlns:p14="http://schemas.microsoft.com/office/powerpoint/2010/main" val="1462200810"/>
      </p:ext>
    </p:extLst>
  </p:cSld>
  <p:clrMapOvr>
    <a:masterClrMapping/>
  </p:clrMapOvr>
  <p:transition/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69" name="Group 29">
            <a:extLst>
              <a:ext uri="{FF2B5EF4-FFF2-40B4-BE49-F238E27FC236}">
                <a16:creationId xmlns:a16="http://schemas.microsoft.com/office/drawing/2014/main" id="{091D423A-E6CC-514B-B911-8C9DA224A8C4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6383" name="Group 49">
              <a:extLst>
                <a:ext uri="{FF2B5EF4-FFF2-40B4-BE49-F238E27FC236}">
                  <a16:creationId xmlns:a16="http://schemas.microsoft.com/office/drawing/2014/main" id="{A222FC5A-301B-A84B-BBF9-71DB6E8FE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6549" name="Group 33">
                <a:extLst>
                  <a:ext uri="{FF2B5EF4-FFF2-40B4-BE49-F238E27FC236}">
                    <a16:creationId xmlns:a16="http://schemas.microsoft.com/office/drawing/2014/main" id="{38898262-BF89-2F49-8302-D223F9E372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6591" name="TextBox 467">
                  <a:extLst>
                    <a:ext uri="{FF2B5EF4-FFF2-40B4-BE49-F238E27FC236}">
                      <a16:creationId xmlns:a16="http://schemas.microsoft.com/office/drawing/2014/main" id="{FF4A9F76-21E5-0D47-86A4-62FD5347F2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0" name="Group 34">
                <a:extLst>
                  <a:ext uri="{FF2B5EF4-FFF2-40B4-BE49-F238E27FC236}">
                    <a16:creationId xmlns:a16="http://schemas.microsoft.com/office/drawing/2014/main" id="{6DFB6477-EF05-8145-AFDB-6DB1EF626F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6589" name="TextBox 469">
                  <a:extLst>
                    <a:ext uri="{FF2B5EF4-FFF2-40B4-BE49-F238E27FC236}">
                      <a16:creationId xmlns:a16="http://schemas.microsoft.com/office/drawing/2014/main" id="{0DEA851F-32D4-6D41-B605-63672D024E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52" name="TextBox 472">
                <a:extLst>
                  <a:ext uri="{FF2B5EF4-FFF2-40B4-BE49-F238E27FC236}">
                    <a16:creationId xmlns:a16="http://schemas.microsoft.com/office/drawing/2014/main" id="{9EEEDEF7-5E05-1446-A2CF-02B0AC768B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6553" name="Group 441">
                <a:extLst>
                  <a:ext uri="{FF2B5EF4-FFF2-40B4-BE49-F238E27FC236}">
                    <a16:creationId xmlns:a16="http://schemas.microsoft.com/office/drawing/2014/main" id="{89DF5D9B-2F01-644C-9BA9-6D8F523FFB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6572" name="Group 450">
                  <a:extLst>
                    <a:ext uri="{FF2B5EF4-FFF2-40B4-BE49-F238E27FC236}">
                      <a16:creationId xmlns:a16="http://schemas.microsoft.com/office/drawing/2014/main" id="{54572180-FE01-D44B-977C-31EDC7733B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6586" name="TextBox 464">
                    <a:extLst>
                      <a:ext uri="{FF2B5EF4-FFF2-40B4-BE49-F238E27FC236}">
                        <a16:creationId xmlns:a16="http://schemas.microsoft.com/office/drawing/2014/main" id="{7461A6B9-1440-B246-BD8D-8D57B57F16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8" name="TextBox 466">
                    <a:extLst>
                      <a:ext uri="{FF2B5EF4-FFF2-40B4-BE49-F238E27FC236}">
                        <a16:creationId xmlns:a16="http://schemas.microsoft.com/office/drawing/2014/main" id="{A58788F0-7DC9-E948-B0DB-1FC2C0C1A1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6573" name="Group 451">
                  <a:extLst>
                    <a:ext uri="{FF2B5EF4-FFF2-40B4-BE49-F238E27FC236}">
                      <a16:creationId xmlns:a16="http://schemas.microsoft.com/office/drawing/2014/main" id="{E865D83D-7C45-F84F-BB5F-6EA5EE0FEA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6583" name="TextBox 461">
                    <a:extLst>
                      <a:ext uri="{FF2B5EF4-FFF2-40B4-BE49-F238E27FC236}">
                        <a16:creationId xmlns:a16="http://schemas.microsoft.com/office/drawing/2014/main" id="{B2E83AAB-8F5A-3140-B704-B1FDD90D59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5" name="TextBox 463">
                    <a:extLst>
                      <a:ext uri="{FF2B5EF4-FFF2-40B4-BE49-F238E27FC236}">
                        <a16:creationId xmlns:a16="http://schemas.microsoft.com/office/drawing/2014/main" id="{D0AD3AE5-9072-664D-A196-1D066A2344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6574" name="Group 452">
                  <a:extLst>
                    <a:ext uri="{FF2B5EF4-FFF2-40B4-BE49-F238E27FC236}">
                      <a16:creationId xmlns:a16="http://schemas.microsoft.com/office/drawing/2014/main" id="{E43019B1-1FEF-824A-A7FC-13A5B05CC4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6580" name="TextBox 458">
                    <a:extLst>
                      <a:ext uri="{FF2B5EF4-FFF2-40B4-BE49-F238E27FC236}">
                        <a16:creationId xmlns:a16="http://schemas.microsoft.com/office/drawing/2014/main" id="{A9BE86EC-A4A2-AD45-852D-804F460733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2" name="TextBox 460">
                    <a:extLst>
                      <a:ext uri="{FF2B5EF4-FFF2-40B4-BE49-F238E27FC236}">
                        <a16:creationId xmlns:a16="http://schemas.microsoft.com/office/drawing/2014/main" id="{5EF2ACDB-685A-D341-B5E5-81D881701B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576" name="Group 453">
                  <a:extLst>
                    <a:ext uri="{FF2B5EF4-FFF2-40B4-BE49-F238E27FC236}">
                      <a16:creationId xmlns:a16="http://schemas.microsoft.com/office/drawing/2014/main" id="{E36A0BCC-C8C8-F842-BB2A-E1729BA3FF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6577" name="TextBox 455">
                    <a:extLst>
                      <a:ext uri="{FF2B5EF4-FFF2-40B4-BE49-F238E27FC236}">
                        <a16:creationId xmlns:a16="http://schemas.microsoft.com/office/drawing/2014/main" id="{EF01FB40-AE0D-DF40-9D9F-53E1E06625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79" name="TextBox 457">
                    <a:extLst>
                      <a:ext uri="{FF2B5EF4-FFF2-40B4-BE49-F238E27FC236}">
                        <a16:creationId xmlns:a16="http://schemas.microsoft.com/office/drawing/2014/main" id="{09AC3187-B4EF-4948-99FC-2CE347CDE8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6554" name="Group 44">
                <a:extLst>
                  <a:ext uri="{FF2B5EF4-FFF2-40B4-BE49-F238E27FC236}">
                    <a16:creationId xmlns:a16="http://schemas.microsoft.com/office/drawing/2014/main" id="{652C8104-2320-7746-8262-7C87D95B08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6570" name="TextBox 443">
                  <a:extLst>
                    <a:ext uri="{FF2B5EF4-FFF2-40B4-BE49-F238E27FC236}">
                      <a16:creationId xmlns:a16="http://schemas.microsoft.com/office/drawing/2014/main" id="{555AFB42-735D-7246-97A5-E386436EAE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5" name="Group 48">
                <a:extLst>
                  <a:ext uri="{FF2B5EF4-FFF2-40B4-BE49-F238E27FC236}">
                    <a16:creationId xmlns:a16="http://schemas.microsoft.com/office/drawing/2014/main" id="{CDF5F87A-2E53-3A40-91DE-A59F1478DE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6568" name="TextBox 445">
                  <a:extLst>
                    <a:ext uri="{FF2B5EF4-FFF2-40B4-BE49-F238E27FC236}">
                      <a16:creationId xmlns:a16="http://schemas.microsoft.com/office/drawing/2014/main" id="{5F559C9D-4ECB-A240-93F2-1DB2F668EC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56" name="TextBox 448">
                <a:extLst>
                  <a:ext uri="{FF2B5EF4-FFF2-40B4-BE49-F238E27FC236}">
                    <a16:creationId xmlns:a16="http://schemas.microsoft.com/office/drawing/2014/main" id="{117774D7-AC90-8641-B793-E89021FCE8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6557" name="TextBox 474">
                <a:extLst>
                  <a:ext uri="{FF2B5EF4-FFF2-40B4-BE49-F238E27FC236}">
                    <a16:creationId xmlns:a16="http://schemas.microsoft.com/office/drawing/2014/main" id="{C64F3C1E-5AE5-9E4B-B743-8833BA5440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6558" name="Group 475">
                <a:extLst>
                  <a:ext uri="{FF2B5EF4-FFF2-40B4-BE49-F238E27FC236}">
                    <a16:creationId xmlns:a16="http://schemas.microsoft.com/office/drawing/2014/main" id="{FC1E3E3A-0418-5148-98E9-C46F66389A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6566" name="TextBox 476">
                  <a:extLst>
                    <a:ext uri="{FF2B5EF4-FFF2-40B4-BE49-F238E27FC236}">
                      <a16:creationId xmlns:a16="http://schemas.microsoft.com/office/drawing/2014/main" id="{BA1C8089-F1F5-A84D-BFA6-1C75E84576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9" name="Group 478">
                <a:extLst>
                  <a:ext uri="{FF2B5EF4-FFF2-40B4-BE49-F238E27FC236}">
                    <a16:creationId xmlns:a16="http://schemas.microsoft.com/office/drawing/2014/main" id="{160C87CC-7D06-A94A-AF0E-51A80C208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6564" name="TextBox 482">
                  <a:extLst>
                    <a:ext uri="{FF2B5EF4-FFF2-40B4-BE49-F238E27FC236}">
                      <a16:creationId xmlns:a16="http://schemas.microsoft.com/office/drawing/2014/main" id="{29974380-1933-6A44-A51D-B359DEFD06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60" name="Group 498">
                <a:extLst>
                  <a:ext uri="{FF2B5EF4-FFF2-40B4-BE49-F238E27FC236}">
                    <a16:creationId xmlns:a16="http://schemas.microsoft.com/office/drawing/2014/main" id="{87E61D43-9C96-BD45-AF6E-528793DF3A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6562" name="TextBox 499">
                  <a:extLst>
                    <a:ext uri="{FF2B5EF4-FFF2-40B4-BE49-F238E27FC236}">
                      <a16:creationId xmlns:a16="http://schemas.microsoft.com/office/drawing/2014/main" id="{489690C7-112D-A342-A03F-410A0259BD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4" name="Group 132">
              <a:extLst>
                <a:ext uri="{FF2B5EF4-FFF2-40B4-BE49-F238E27FC236}">
                  <a16:creationId xmlns:a16="http://schemas.microsoft.com/office/drawing/2014/main" id="{FC1FA63D-0412-6044-958E-AFD4BD974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5" name="Group 6">
              <a:extLst>
                <a:ext uri="{FF2B5EF4-FFF2-40B4-BE49-F238E27FC236}">
                  <a16:creationId xmlns:a16="http://schemas.microsoft.com/office/drawing/2014/main" id="{0514F8E8-ACCB-214D-9F64-1B0CB0E0A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6523" name="Group 55">
                <a:extLst>
                  <a:ext uri="{FF2B5EF4-FFF2-40B4-BE49-F238E27FC236}">
                    <a16:creationId xmlns:a16="http://schemas.microsoft.com/office/drawing/2014/main" id="{A6B10F54-1459-1B4C-B21F-6E0EBCECF3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6544" name="TextBox 57">
                  <a:extLst>
                    <a:ext uri="{FF2B5EF4-FFF2-40B4-BE49-F238E27FC236}">
                      <a16:creationId xmlns:a16="http://schemas.microsoft.com/office/drawing/2014/main" id="{BC334848-5CEE-0948-AB6E-43C092B922E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6524" name="TextBox 59">
                <a:extLst>
                  <a:ext uri="{FF2B5EF4-FFF2-40B4-BE49-F238E27FC236}">
                    <a16:creationId xmlns:a16="http://schemas.microsoft.com/office/drawing/2014/main" id="{DAFF4E5A-EE37-E94F-9AEF-3740E5A019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6386" name="Group 17">
              <a:extLst>
                <a:ext uri="{FF2B5EF4-FFF2-40B4-BE49-F238E27FC236}">
                  <a16:creationId xmlns:a16="http://schemas.microsoft.com/office/drawing/2014/main" id="{AEF8AC2C-5E6E-7040-88A6-8E7146EC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6517" name="Group 16">
                <a:extLst>
                  <a:ext uri="{FF2B5EF4-FFF2-40B4-BE49-F238E27FC236}">
                    <a16:creationId xmlns:a16="http://schemas.microsoft.com/office/drawing/2014/main" id="{14355772-7276-6B41-B0E8-E3FCF3248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6521" name="TextBox 82">
                  <a:extLst>
                    <a:ext uri="{FF2B5EF4-FFF2-40B4-BE49-F238E27FC236}">
                      <a16:creationId xmlns:a16="http://schemas.microsoft.com/office/drawing/2014/main" id="{11EAD4BF-BC2A-0743-A6E5-E857197AC1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18" name="TextBox 87">
                <a:extLst>
                  <a:ext uri="{FF2B5EF4-FFF2-40B4-BE49-F238E27FC236}">
                    <a16:creationId xmlns:a16="http://schemas.microsoft.com/office/drawing/2014/main" id="{0CCB0A6A-E820-C44C-A431-093E0AAF68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7" name="Group 154">
              <a:extLst>
                <a:ext uri="{FF2B5EF4-FFF2-40B4-BE49-F238E27FC236}">
                  <a16:creationId xmlns:a16="http://schemas.microsoft.com/office/drawing/2014/main" id="{39408F38-E06D-FC47-9026-C0E714D06A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6510" name="TextBox 155">
                <a:extLst>
                  <a:ext uri="{FF2B5EF4-FFF2-40B4-BE49-F238E27FC236}">
                    <a16:creationId xmlns:a16="http://schemas.microsoft.com/office/drawing/2014/main" id="{21FA76FE-6940-D742-A1DC-375C8EFEDD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13" name="TextBox 161">
                <a:extLst>
                  <a:ext uri="{FF2B5EF4-FFF2-40B4-BE49-F238E27FC236}">
                    <a16:creationId xmlns:a16="http://schemas.microsoft.com/office/drawing/2014/main" id="{4F13DBAD-3698-EA42-A49B-093448D0DD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8" name="Group 138">
              <a:extLst>
                <a:ext uri="{FF2B5EF4-FFF2-40B4-BE49-F238E27FC236}">
                  <a16:creationId xmlns:a16="http://schemas.microsoft.com/office/drawing/2014/main" id="{3CFC3D29-FBFE-9743-85E5-DF8FFCE5C6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6503" name="TextBox 139">
                <a:extLst>
                  <a:ext uri="{FF2B5EF4-FFF2-40B4-BE49-F238E27FC236}">
                    <a16:creationId xmlns:a16="http://schemas.microsoft.com/office/drawing/2014/main" id="{BD73B4F1-CE4E-DE46-88DF-EFD646754E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06" name="TextBox 145">
                <a:extLst>
                  <a:ext uri="{FF2B5EF4-FFF2-40B4-BE49-F238E27FC236}">
                    <a16:creationId xmlns:a16="http://schemas.microsoft.com/office/drawing/2014/main" id="{35E8C83E-E6DC-8E4E-AFF8-0A1811827D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1" name="Group 37">
              <a:extLst>
                <a:ext uri="{FF2B5EF4-FFF2-40B4-BE49-F238E27FC236}">
                  <a16:creationId xmlns:a16="http://schemas.microsoft.com/office/drawing/2014/main" id="{19D0348A-D4B5-774D-A0E9-5E64E7C626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02" name="TextBox 36">
                <a:extLst>
                  <a:ext uri="{FF2B5EF4-FFF2-40B4-BE49-F238E27FC236}">
                    <a16:creationId xmlns:a16="http://schemas.microsoft.com/office/drawing/2014/main" id="{7D9B2873-6B0E-4949-8135-45CAF99C79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6" name="Group 186">
              <a:extLst>
                <a:ext uri="{FF2B5EF4-FFF2-40B4-BE49-F238E27FC236}">
                  <a16:creationId xmlns:a16="http://schemas.microsoft.com/office/drawing/2014/main" id="{F309E36E-0D79-1A44-8EF4-6AE53AF4B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0" name="Group 23">
              <a:extLst>
                <a:ext uri="{FF2B5EF4-FFF2-40B4-BE49-F238E27FC236}">
                  <a16:creationId xmlns:a16="http://schemas.microsoft.com/office/drawing/2014/main" id="{7B3A6A72-322D-FA41-BFE3-2A1FA65B1A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6486" name="Group 43">
                <a:extLst>
                  <a:ext uri="{FF2B5EF4-FFF2-40B4-BE49-F238E27FC236}">
                    <a16:creationId xmlns:a16="http://schemas.microsoft.com/office/drawing/2014/main" id="{EC46F5E7-7BEF-3845-9453-1F4731B4AE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6494" name="Group 38">
                  <a:extLst>
                    <a:ext uri="{FF2B5EF4-FFF2-40B4-BE49-F238E27FC236}">
                      <a16:creationId xmlns:a16="http://schemas.microsoft.com/office/drawing/2014/main" id="{E1244334-21B8-F241-91F7-BCBD859AF4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6497" name="TextBox 39">
                    <a:extLst>
                      <a:ext uri="{FF2B5EF4-FFF2-40B4-BE49-F238E27FC236}">
                        <a16:creationId xmlns:a16="http://schemas.microsoft.com/office/drawing/2014/main" id="{51928C6B-2739-9841-8240-2A919D8673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6495" name="TextBox 41">
                  <a:extLst>
                    <a:ext uri="{FF2B5EF4-FFF2-40B4-BE49-F238E27FC236}">
                      <a16:creationId xmlns:a16="http://schemas.microsoft.com/office/drawing/2014/main" id="{1B93C296-4542-A242-8F0D-C3F6D894D5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90" name="Group 106">
                <a:extLst>
                  <a:ext uri="{FF2B5EF4-FFF2-40B4-BE49-F238E27FC236}">
                    <a16:creationId xmlns:a16="http://schemas.microsoft.com/office/drawing/2014/main" id="{595BF650-15DE-9646-95A1-FCD1638DED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6493" name="TextBox 108">
                  <a:extLst>
                    <a:ext uri="{FF2B5EF4-FFF2-40B4-BE49-F238E27FC236}">
                      <a16:creationId xmlns:a16="http://schemas.microsoft.com/office/drawing/2014/main" id="{B784A707-37BE-A94C-A5F5-E70D8BC811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2" name="Group 5">
              <a:extLst>
                <a:ext uri="{FF2B5EF4-FFF2-40B4-BE49-F238E27FC236}">
                  <a16:creationId xmlns:a16="http://schemas.microsoft.com/office/drawing/2014/main" id="{48364991-E7F5-FC45-880E-F336FC0E76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6484" name="TextBox 483">
                <a:extLst>
                  <a:ext uri="{FF2B5EF4-FFF2-40B4-BE49-F238E27FC236}">
                    <a16:creationId xmlns:a16="http://schemas.microsoft.com/office/drawing/2014/main" id="{13192236-9314-B04B-869D-2ABB479425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6404" name="Group 32">
              <a:extLst>
                <a:ext uri="{FF2B5EF4-FFF2-40B4-BE49-F238E27FC236}">
                  <a16:creationId xmlns:a16="http://schemas.microsoft.com/office/drawing/2014/main" id="{ABD671D9-9016-EB4E-BED1-94AD28EFF5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6476" name="Group 491">
                <a:extLst>
                  <a:ext uri="{FF2B5EF4-FFF2-40B4-BE49-F238E27FC236}">
                    <a16:creationId xmlns:a16="http://schemas.microsoft.com/office/drawing/2014/main" id="{30CC21FC-88DC-AA46-BFCD-7535A9FCCC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6482" name="TextBox 492">
                  <a:extLst>
                    <a:ext uri="{FF2B5EF4-FFF2-40B4-BE49-F238E27FC236}">
                      <a16:creationId xmlns:a16="http://schemas.microsoft.com/office/drawing/2014/main" id="{DB0EFA6D-29C4-2348-A716-5DCBC97A57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477" name="Group 494">
                <a:extLst>
                  <a:ext uri="{FF2B5EF4-FFF2-40B4-BE49-F238E27FC236}">
                    <a16:creationId xmlns:a16="http://schemas.microsoft.com/office/drawing/2014/main" id="{7C3A8530-693D-6A49-90C9-3D73E42E13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6480" name="TextBox 495">
                  <a:extLst>
                    <a:ext uri="{FF2B5EF4-FFF2-40B4-BE49-F238E27FC236}">
                      <a16:creationId xmlns:a16="http://schemas.microsoft.com/office/drawing/2014/main" id="{24FDB01E-D7FE-3B41-ABAF-C775EA1F94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478" name="TextBox 503">
                <a:extLst>
                  <a:ext uri="{FF2B5EF4-FFF2-40B4-BE49-F238E27FC236}">
                    <a16:creationId xmlns:a16="http://schemas.microsoft.com/office/drawing/2014/main" id="{633FB74E-70D0-8943-9591-B5777928C0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408" name="TextBox 12">
              <a:extLst>
                <a:ext uri="{FF2B5EF4-FFF2-40B4-BE49-F238E27FC236}">
                  <a16:creationId xmlns:a16="http://schemas.microsoft.com/office/drawing/2014/main" id="{84C2F211-D804-F74A-A1ED-DFE3A50A6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6409" name="Group 317">
              <a:extLst>
                <a:ext uri="{FF2B5EF4-FFF2-40B4-BE49-F238E27FC236}">
                  <a16:creationId xmlns:a16="http://schemas.microsoft.com/office/drawing/2014/main" id="{37B13F58-0120-C144-919B-A336461149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6459" name="Group 318">
                <a:extLst>
                  <a:ext uri="{FF2B5EF4-FFF2-40B4-BE49-F238E27FC236}">
                    <a16:creationId xmlns:a16="http://schemas.microsoft.com/office/drawing/2014/main" id="{A98E613E-5F08-294C-84A7-371543F6D6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68" name="Group 327">
                  <a:extLst>
                    <a:ext uri="{FF2B5EF4-FFF2-40B4-BE49-F238E27FC236}">
                      <a16:creationId xmlns:a16="http://schemas.microsoft.com/office/drawing/2014/main" id="{20A1F440-E6FA-B440-A27A-1882CBD5CB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6469" name="TextBox 7">
                    <a:extLst>
                      <a:ext uri="{FF2B5EF4-FFF2-40B4-BE49-F238E27FC236}">
                        <a16:creationId xmlns:a16="http://schemas.microsoft.com/office/drawing/2014/main" id="{2E754F16-8BA5-6C45-9AB0-2FC7E13BB1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471" name="TextBox 329">
                    <a:extLst>
                      <a:ext uri="{FF2B5EF4-FFF2-40B4-BE49-F238E27FC236}">
                        <a16:creationId xmlns:a16="http://schemas.microsoft.com/office/drawing/2014/main" id="{F94BD22C-F0CE-1749-9CFF-4102DAD51E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6472" name="Group 330">
                    <a:extLst>
                      <a:ext uri="{FF2B5EF4-FFF2-40B4-BE49-F238E27FC236}">
                        <a16:creationId xmlns:a16="http://schemas.microsoft.com/office/drawing/2014/main" id="{E995CCAB-C920-B142-90EA-886FF0728C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6474" name="TextBox 333">
                      <a:extLst>
                        <a:ext uri="{FF2B5EF4-FFF2-40B4-BE49-F238E27FC236}">
                          <a16:creationId xmlns:a16="http://schemas.microsoft.com/office/drawing/2014/main" id="{37D6FBEB-15C5-9C4E-A9AB-3BB9E018837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6473" name="TextBox 332">
                    <a:extLst>
                      <a:ext uri="{FF2B5EF4-FFF2-40B4-BE49-F238E27FC236}">
                        <a16:creationId xmlns:a16="http://schemas.microsoft.com/office/drawing/2014/main" id="{EAF4850F-7BD0-0E48-AB83-9604497609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410" name="Group 11">
              <a:extLst>
                <a:ext uri="{FF2B5EF4-FFF2-40B4-BE49-F238E27FC236}">
                  <a16:creationId xmlns:a16="http://schemas.microsoft.com/office/drawing/2014/main" id="{8C6EB64C-D2A3-6949-B156-1A1F34878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5" name="Group 60">
              <a:extLst>
                <a:ext uri="{FF2B5EF4-FFF2-40B4-BE49-F238E27FC236}">
                  <a16:creationId xmlns:a16="http://schemas.microsoft.com/office/drawing/2014/main" id="{9E6E9E4A-D9F3-2D45-88F1-823F36CF7F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48" name="Group 53">
                <a:extLst>
                  <a:ext uri="{FF2B5EF4-FFF2-40B4-BE49-F238E27FC236}">
                    <a16:creationId xmlns:a16="http://schemas.microsoft.com/office/drawing/2014/main" id="{7FDB5A80-3A65-1844-9F09-E7A365B432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51" name="Group 52">
                  <a:extLst>
                    <a:ext uri="{FF2B5EF4-FFF2-40B4-BE49-F238E27FC236}">
                      <a16:creationId xmlns:a16="http://schemas.microsoft.com/office/drawing/2014/main" id="{7C6AF572-D4E8-D44A-9BF0-BD7175B67A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6455" name="TextBox 122">
                    <a:extLst>
                      <a:ext uri="{FF2B5EF4-FFF2-40B4-BE49-F238E27FC236}">
                        <a16:creationId xmlns:a16="http://schemas.microsoft.com/office/drawing/2014/main" id="{AA9D7F59-F65B-E945-83DD-A9A3ED2490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52" name="TextBox 128">
                  <a:extLst>
                    <a:ext uri="{FF2B5EF4-FFF2-40B4-BE49-F238E27FC236}">
                      <a16:creationId xmlns:a16="http://schemas.microsoft.com/office/drawing/2014/main" id="{6E580B14-7590-464C-B9CA-E1863FC73F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6416" name="TextBox 359">
              <a:extLst>
                <a:ext uri="{FF2B5EF4-FFF2-40B4-BE49-F238E27FC236}">
                  <a16:creationId xmlns:a16="http://schemas.microsoft.com/office/drawing/2014/main" id="{EEE7DBFA-5A6D-D947-B8F3-2E2565238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6417" name="Group 31">
              <a:extLst>
                <a:ext uri="{FF2B5EF4-FFF2-40B4-BE49-F238E27FC236}">
                  <a16:creationId xmlns:a16="http://schemas.microsoft.com/office/drawing/2014/main" id="{2D490B6F-E30A-B444-AC89-87F4C72183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6438" name="Group 28">
                <a:extLst>
                  <a:ext uri="{FF2B5EF4-FFF2-40B4-BE49-F238E27FC236}">
                    <a16:creationId xmlns:a16="http://schemas.microsoft.com/office/drawing/2014/main" id="{570A9697-2CD8-C14F-BE4A-69770E82C4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41" name="Group 24">
                  <a:extLst>
                    <a:ext uri="{FF2B5EF4-FFF2-40B4-BE49-F238E27FC236}">
                      <a16:creationId xmlns:a16="http://schemas.microsoft.com/office/drawing/2014/main" id="{153B148D-D8F6-664E-84B1-4CB2BBC673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6445" name="TextBox 171">
                    <a:extLst>
                      <a:ext uri="{FF2B5EF4-FFF2-40B4-BE49-F238E27FC236}">
                        <a16:creationId xmlns:a16="http://schemas.microsoft.com/office/drawing/2014/main" id="{F03E5C1E-8C2E-EC4E-A516-1908F9DF64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42" name="TextBox 177">
                  <a:extLst>
                    <a:ext uri="{FF2B5EF4-FFF2-40B4-BE49-F238E27FC236}">
                      <a16:creationId xmlns:a16="http://schemas.microsoft.com/office/drawing/2014/main" id="{9026C437-4AEB-9540-884D-E1AD42D570B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9" name="Group 358">
              <a:extLst>
                <a:ext uri="{FF2B5EF4-FFF2-40B4-BE49-F238E27FC236}">
                  <a16:creationId xmlns:a16="http://schemas.microsoft.com/office/drawing/2014/main" id="{2425E0DB-4389-3344-A1D3-E5790D788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6420" name="Group 377">
                <a:extLst>
                  <a:ext uri="{FF2B5EF4-FFF2-40B4-BE49-F238E27FC236}">
                    <a16:creationId xmlns:a16="http://schemas.microsoft.com/office/drawing/2014/main" id="{4EE19DBC-5A8B-934F-9129-3E0006269A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6425" name="TextBox 7">
                  <a:extLst>
                    <a:ext uri="{FF2B5EF4-FFF2-40B4-BE49-F238E27FC236}">
                      <a16:creationId xmlns:a16="http://schemas.microsoft.com/office/drawing/2014/main" id="{7FC7011B-5263-C142-80E2-13AD1FA36E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6426" name="Group 390">
                  <a:extLst>
                    <a:ext uri="{FF2B5EF4-FFF2-40B4-BE49-F238E27FC236}">
                      <a16:creationId xmlns:a16="http://schemas.microsoft.com/office/drawing/2014/main" id="{B7EEC6E1-4512-4E4E-9E86-E71249546D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6427" name="TextBox 391">
                    <a:extLst>
                      <a:ext uri="{FF2B5EF4-FFF2-40B4-BE49-F238E27FC236}">
                        <a16:creationId xmlns:a16="http://schemas.microsoft.com/office/drawing/2014/main" id="{8294A8CE-F284-FA4A-9A55-A816179B5B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6421" name="TextBox 381">
                <a:extLst>
                  <a:ext uri="{FF2B5EF4-FFF2-40B4-BE49-F238E27FC236}">
                    <a16:creationId xmlns:a16="http://schemas.microsoft.com/office/drawing/2014/main" id="{4AFE7039-0309-B04C-9928-7868CA9372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423" name="TextBox 384">
                <a:extLst>
                  <a:ext uri="{FF2B5EF4-FFF2-40B4-BE49-F238E27FC236}">
                    <a16:creationId xmlns:a16="http://schemas.microsoft.com/office/drawing/2014/main" id="{BBAA0368-D620-164F-98DB-A217273062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6371" name="Group 404">
            <a:extLst>
              <a:ext uri="{FF2B5EF4-FFF2-40B4-BE49-F238E27FC236}">
                <a16:creationId xmlns:a16="http://schemas.microsoft.com/office/drawing/2014/main" id="{4091DFCA-F75D-6B4A-B9FE-D9F21A54692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6377" name="TextBox 405">
              <a:extLst>
                <a:ext uri="{FF2B5EF4-FFF2-40B4-BE49-F238E27FC236}">
                  <a16:creationId xmlns:a16="http://schemas.microsoft.com/office/drawing/2014/main" id="{E1B86CB3-0822-1C46-A8FE-0A4B0B719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380" name="TextBox 411">
              <a:extLst>
                <a:ext uri="{FF2B5EF4-FFF2-40B4-BE49-F238E27FC236}">
                  <a16:creationId xmlns:a16="http://schemas.microsoft.com/office/drawing/2014/main" id="{493271D6-C40A-CF4B-9664-CF515D94DD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382" name="TextBox 413">
              <a:extLst>
                <a:ext uri="{FF2B5EF4-FFF2-40B4-BE49-F238E27FC236}">
                  <a16:creationId xmlns:a16="http://schemas.microsoft.com/office/drawing/2014/main" id="{C115147B-2E2B-CC45-89D7-7C03296EDD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6372" name="TextBox 223">
            <a:extLst>
              <a:ext uri="{FF2B5EF4-FFF2-40B4-BE49-F238E27FC236}">
                <a16:creationId xmlns:a16="http://schemas.microsoft.com/office/drawing/2014/main" id="{BE461272-7936-774E-8366-235FC9C79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86373" name="TextBox 225">
            <a:extLst>
              <a:ext uri="{FF2B5EF4-FFF2-40B4-BE49-F238E27FC236}">
                <a16:creationId xmlns:a16="http://schemas.microsoft.com/office/drawing/2014/main" id="{9F338A29-E481-414C-94CB-A063CD2BE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86374" name="TextBox 1">
            <a:extLst>
              <a:ext uri="{FF2B5EF4-FFF2-40B4-BE49-F238E27FC236}">
                <a16:creationId xmlns:a16="http://schemas.microsoft.com/office/drawing/2014/main" id="{233F6A8A-8A78-8E4D-BC75-A538F021D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48282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1 </a:t>
            </a:r>
            <a:r>
              <a:rPr lang="en-US" altLang="en-US" dirty="0">
                <a:solidFill>
                  <a:schemeClr val="tx1"/>
                </a:solidFill>
              </a:rPr>
              <a:t>0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86375" name="TextBox 226">
            <a:extLst>
              <a:ext uri="{FF2B5EF4-FFF2-40B4-BE49-F238E27FC236}">
                <a16:creationId xmlns:a16="http://schemas.microsoft.com/office/drawing/2014/main" id="{5F92B350-77EA-CE4F-8631-C2EB78DC2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186376" name="TextBox 388">
            <a:extLst>
              <a:ext uri="{FF2B5EF4-FFF2-40B4-BE49-F238E27FC236}">
                <a16:creationId xmlns:a16="http://schemas.microsoft.com/office/drawing/2014/main" id="{9DFB618E-AC49-D946-80EB-F1ADE0021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111F3707-6850-F2F6-5617-4C19088EFA44}"/>
              </a:ext>
            </a:extLst>
          </p:cNvPr>
          <p:cNvSpPr/>
          <p:nvPr/>
        </p:nvSpPr>
        <p:spPr>
          <a:xfrm>
            <a:off x="4363245" y="3690132"/>
            <a:ext cx="500063" cy="443291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109ED9C-EF9D-3339-2364-43357C67E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25599" y="4492954"/>
            <a:ext cx="99899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read from </a:t>
            </a:r>
          </a:p>
          <a:p>
            <a:r>
              <a:rPr lang="en-US" altLang="en-US" dirty="0">
                <a:solidFill>
                  <a:srgbClr val="FF0000"/>
                </a:solidFill>
              </a:rPr>
              <a:t>register A</a:t>
            </a:r>
          </a:p>
        </p:txBody>
      </p:sp>
    </p:spTree>
    <p:extLst>
      <p:ext uri="{BB962C8B-B14F-4D97-AF65-F5344CB8AC3E}">
        <p14:creationId xmlns:p14="http://schemas.microsoft.com/office/powerpoint/2010/main" val="2065142539"/>
      </p:ext>
    </p:extLst>
  </p:cSld>
  <p:clrMapOvr>
    <a:masterClrMapping/>
  </p:clrMapOvr>
  <p:transition/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69" name="Group 29">
            <a:extLst>
              <a:ext uri="{FF2B5EF4-FFF2-40B4-BE49-F238E27FC236}">
                <a16:creationId xmlns:a16="http://schemas.microsoft.com/office/drawing/2014/main" id="{091D423A-E6CC-514B-B911-8C9DA224A8C4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6383" name="Group 49">
              <a:extLst>
                <a:ext uri="{FF2B5EF4-FFF2-40B4-BE49-F238E27FC236}">
                  <a16:creationId xmlns:a16="http://schemas.microsoft.com/office/drawing/2014/main" id="{A222FC5A-301B-A84B-BBF9-71DB6E8FE2C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6549" name="Group 33">
                <a:extLst>
                  <a:ext uri="{FF2B5EF4-FFF2-40B4-BE49-F238E27FC236}">
                    <a16:creationId xmlns:a16="http://schemas.microsoft.com/office/drawing/2014/main" id="{38898262-BF89-2F49-8302-D223F9E372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6591" name="TextBox 467">
                  <a:extLst>
                    <a:ext uri="{FF2B5EF4-FFF2-40B4-BE49-F238E27FC236}">
                      <a16:creationId xmlns:a16="http://schemas.microsoft.com/office/drawing/2014/main" id="{FF4A9F76-21E5-0D47-86A4-62FD5347F2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0" name="Group 34">
                <a:extLst>
                  <a:ext uri="{FF2B5EF4-FFF2-40B4-BE49-F238E27FC236}">
                    <a16:creationId xmlns:a16="http://schemas.microsoft.com/office/drawing/2014/main" id="{6DFB6477-EF05-8145-AFDB-6DB1EF626F7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6589" name="TextBox 469">
                  <a:extLst>
                    <a:ext uri="{FF2B5EF4-FFF2-40B4-BE49-F238E27FC236}">
                      <a16:creationId xmlns:a16="http://schemas.microsoft.com/office/drawing/2014/main" id="{0DEA851F-32D4-6D41-B605-63672D024E3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52" name="TextBox 472">
                <a:extLst>
                  <a:ext uri="{FF2B5EF4-FFF2-40B4-BE49-F238E27FC236}">
                    <a16:creationId xmlns:a16="http://schemas.microsoft.com/office/drawing/2014/main" id="{9EEEDEF7-5E05-1446-A2CF-02B0AC768B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6553" name="Group 441">
                <a:extLst>
                  <a:ext uri="{FF2B5EF4-FFF2-40B4-BE49-F238E27FC236}">
                    <a16:creationId xmlns:a16="http://schemas.microsoft.com/office/drawing/2014/main" id="{89DF5D9B-2F01-644C-9BA9-6D8F523FFB5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6572" name="Group 450">
                  <a:extLst>
                    <a:ext uri="{FF2B5EF4-FFF2-40B4-BE49-F238E27FC236}">
                      <a16:creationId xmlns:a16="http://schemas.microsoft.com/office/drawing/2014/main" id="{54572180-FE01-D44B-977C-31EDC7733B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6586" name="TextBox 464">
                    <a:extLst>
                      <a:ext uri="{FF2B5EF4-FFF2-40B4-BE49-F238E27FC236}">
                        <a16:creationId xmlns:a16="http://schemas.microsoft.com/office/drawing/2014/main" id="{7461A6B9-1440-B246-BD8D-8D57B57F164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8" name="TextBox 466">
                    <a:extLst>
                      <a:ext uri="{FF2B5EF4-FFF2-40B4-BE49-F238E27FC236}">
                        <a16:creationId xmlns:a16="http://schemas.microsoft.com/office/drawing/2014/main" id="{A58788F0-7DC9-E948-B0DB-1FC2C0C1A10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6573" name="Group 451">
                  <a:extLst>
                    <a:ext uri="{FF2B5EF4-FFF2-40B4-BE49-F238E27FC236}">
                      <a16:creationId xmlns:a16="http://schemas.microsoft.com/office/drawing/2014/main" id="{E865D83D-7C45-F84F-BB5F-6EA5EE0FEA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6583" name="TextBox 461">
                    <a:extLst>
                      <a:ext uri="{FF2B5EF4-FFF2-40B4-BE49-F238E27FC236}">
                        <a16:creationId xmlns:a16="http://schemas.microsoft.com/office/drawing/2014/main" id="{B2E83AAB-8F5A-3140-B704-B1FDD90D592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5" name="TextBox 463">
                    <a:extLst>
                      <a:ext uri="{FF2B5EF4-FFF2-40B4-BE49-F238E27FC236}">
                        <a16:creationId xmlns:a16="http://schemas.microsoft.com/office/drawing/2014/main" id="{D0AD3AE5-9072-664D-A196-1D066A2344C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6574" name="Group 452">
                  <a:extLst>
                    <a:ext uri="{FF2B5EF4-FFF2-40B4-BE49-F238E27FC236}">
                      <a16:creationId xmlns:a16="http://schemas.microsoft.com/office/drawing/2014/main" id="{E43019B1-1FEF-824A-A7FC-13A5B05CC4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6580" name="TextBox 458">
                    <a:extLst>
                      <a:ext uri="{FF2B5EF4-FFF2-40B4-BE49-F238E27FC236}">
                        <a16:creationId xmlns:a16="http://schemas.microsoft.com/office/drawing/2014/main" id="{A9BE86EC-A4A2-AD45-852D-804F4607339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82" name="TextBox 460">
                    <a:extLst>
                      <a:ext uri="{FF2B5EF4-FFF2-40B4-BE49-F238E27FC236}">
                        <a16:creationId xmlns:a16="http://schemas.microsoft.com/office/drawing/2014/main" id="{5EF2ACDB-685A-D341-B5E5-81D881701BE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576" name="Group 453">
                  <a:extLst>
                    <a:ext uri="{FF2B5EF4-FFF2-40B4-BE49-F238E27FC236}">
                      <a16:creationId xmlns:a16="http://schemas.microsoft.com/office/drawing/2014/main" id="{E36A0BCC-C8C8-F842-BB2A-E1729BA3FF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6577" name="TextBox 455">
                    <a:extLst>
                      <a:ext uri="{FF2B5EF4-FFF2-40B4-BE49-F238E27FC236}">
                        <a16:creationId xmlns:a16="http://schemas.microsoft.com/office/drawing/2014/main" id="{EF01FB40-AE0D-DF40-9D9F-53E1E066258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579" name="TextBox 457">
                    <a:extLst>
                      <a:ext uri="{FF2B5EF4-FFF2-40B4-BE49-F238E27FC236}">
                        <a16:creationId xmlns:a16="http://schemas.microsoft.com/office/drawing/2014/main" id="{09AC3187-B4EF-4948-99FC-2CE347CDE81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6554" name="Group 44">
                <a:extLst>
                  <a:ext uri="{FF2B5EF4-FFF2-40B4-BE49-F238E27FC236}">
                    <a16:creationId xmlns:a16="http://schemas.microsoft.com/office/drawing/2014/main" id="{652C8104-2320-7746-8262-7C87D95B082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6570" name="TextBox 443">
                  <a:extLst>
                    <a:ext uri="{FF2B5EF4-FFF2-40B4-BE49-F238E27FC236}">
                      <a16:creationId xmlns:a16="http://schemas.microsoft.com/office/drawing/2014/main" id="{555AFB42-735D-7246-97A5-E386436EAE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5" name="Group 48">
                <a:extLst>
                  <a:ext uri="{FF2B5EF4-FFF2-40B4-BE49-F238E27FC236}">
                    <a16:creationId xmlns:a16="http://schemas.microsoft.com/office/drawing/2014/main" id="{CDF5F87A-2E53-3A40-91DE-A59F1478DE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6568" name="TextBox 445">
                  <a:extLst>
                    <a:ext uri="{FF2B5EF4-FFF2-40B4-BE49-F238E27FC236}">
                      <a16:creationId xmlns:a16="http://schemas.microsoft.com/office/drawing/2014/main" id="{5F559C9D-4ECB-A240-93F2-1DB2F668EC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56" name="TextBox 448">
                <a:extLst>
                  <a:ext uri="{FF2B5EF4-FFF2-40B4-BE49-F238E27FC236}">
                    <a16:creationId xmlns:a16="http://schemas.microsoft.com/office/drawing/2014/main" id="{117774D7-AC90-8641-B793-E89021FCE8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6557" name="TextBox 474">
                <a:extLst>
                  <a:ext uri="{FF2B5EF4-FFF2-40B4-BE49-F238E27FC236}">
                    <a16:creationId xmlns:a16="http://schemas.microsoft.com/office/drawing/2014/main" id="{C64F3C1E-5AE5-9E4B-B743-8833BA5440C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6558" name="Group 475">
                <a:extLst>
                  <a:ext uri="{FF2B5EF4-FFF2-40B4-BE49-F238E27FC236}">
                    <a16:creationId xmlns:a16="http://schemas.microsoft.com/office/drawing/2014/main" id="{FC1E3E3A-0418-5148-98E9-C46F66389A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6566" name="TextBox 476">
                  <a:extLst>
                    <a:ext uri="{FF2B5EF4-FFF2-40B4-BE49-F238E27FC236}">
                      <a16:creationId xmlns:a16="http://schemas.microsoft.com/office/drawing/2014/main" id="{BA1C8089-F1F5-A84D-BFA6-1C75E84576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59" name="Group 478">
                <a:extLst>
                  <a:ext uri="{FF2B5EF4-FFF2-40B4-BE49-F238E27FC236}">
                    <a16:creationId xmlns:a16="http://schemas.microsoft.com/office/drawing/2014/main" id="{160C87CC-7D06-A94A-AF0E-51A80C2084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6564" name="TextBox 482">
                  <a:extLst>
                    <a:ext uri="{FF2B5EF4-FFF2-40B4-BE49-F238E27FC236}">
                      <a16:creationId xmlns:a16="http://schemas.microsoft.com/office/drawing/2014/main" id="{29974380-1933-6A44-A51D-B359DEFD06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560" name="Group 498">
                <a:extLst>
                  <a:ext uri="{FF2B5EF4-FFF2-40B4-BE49-F238E27FC236}">
                    <a16:creationId xmlns:a16="http://schemas.microsoft.com/office/drawing/2014/main" id="{87E61D43-9C96-BD45-AF6E-528793DF3A1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6562" name="TextBox 499">
                  <a:extLst>
                    <a:ext uri="{FF2B5EF4-FFF2-40B4-BE49-F238E27FC236}">
                      <a16:creationId xmlns:a16="http://schemas.microsoft.com/office/drawing/2014/main" id="{489690C7-112D-A342-A03F-410A0259BDA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4" name="Group 132">
              <a:extLst>
                <a:ext uri="{FF2B5EF4-FFF2-40B4-BE49-F238E27FC236}">
                  <a16:creationId xmlns:a16="http://schemas.microsoft.com/office/drawing/2014/main" id="{FC1FA63D-0412-6044-958E-AFD4BD9745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6385" name="Group 6">
              <a:extLst>
                <a:ext uri="{FF2B5EF4-FFF2-40B4-BE49-F238E27FC236}">
                  <a16:creationId xmlns:a16="http://schemas.microsoft.com/office/drawing/2014/main" id="{0514F8E8-ACCB-214D-9F64-1B0CB0E0AE0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6523" name="Group 55">
                <a:extLst>
                  <a:ext uri="{FF2B5EF4-FFF2-40B4-BE49-F238E27FC236}">
                    <a16:creationId xmlns:a16="http://schemas.microsoft.com/office/drawing/2014/main" id="{A6B10F54-1459-1B4C-B21F-6E0EBCECF37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6544" name="TextBox 57">
                  <a:extLst>
                    <a:ext uri="{FF2B5EF4-FFF2-40B4-BE49-F238E27FC236}">
                      <a16:creationId xmlns:a16="http://schemas.microsoft.com/office/drawing/2014/main" id="{BC334848-5CEE-0948-AB6E-43C092B922E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6524" name="TextBox 59">
                <a:extLst>
                  <a:ext uri="{FF2B5EF4-FFF2-40B4-BE49-F238E27FC236}">
                    <a16:creationId xmlns:a16="http://schemas.microsoft.com/office/drawing/2014/main" id="{DAFF4E5A-EE37-E94F-9AEF-3740E5A019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6386" name="Group 17">
              <a:extLst>
                <a:ext uri="{FF2B5EF4-FFF2-40B4-BE49-F238E27FC236}">
                  <a16:creationId xmlns:a16="http://schemas.microsoft.com/office/drawing/2014/main" id="{AEF8AC2C-5E6E-7040-88A6-8E7146EC20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6517" name="Group 16">
                <a:extLst>
                  <a:ext uri="{FF2B5EF4-FFF2-40B4-BE49-F238E27FC236}">
                    <a16:creationId xmlns:a16="http://schemas.microsoft.com/office/drawing/2014/main" id="{14355772-7276-6B41-B0E8-E3FCF3248A1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6521" name="TextBox 82">
                  <a:extLst>
                    <a:ext uri="{FF2B5EF4-FFF2-40B4-BE49-F238E27FC236}">
                      <a16:creationId xmlns:a16="http://schemas.microsoft.com/office/drawing/2014/main" id="{11EAD4BF-BC2A-0743-A6E5-E857197AC1B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518" name="TextBox 87">
                <a:extLst>
                  <a:ext uri="{FF2B5EF4-FFF2-40B4-BE49-F238E27FC236}">
                    <a16:creationId xmlns:a16="http://schemas.microsoft.com/office/drawing/2014/main" id="{0CCB0A6A-E820-C44C-A431-093E0AAF68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7" name="Group 154">
              <a:extLst>
                <a:ext uri="{FF2B5EF4-FFF2-40B4-BE49-F238E27FC236}">
                  <a16:creationId xmlns:a16="http://schemas.microsoft.com/office/drawing/2014/main" id="{39408F38-E06D-FC47-9026-C0E714D06A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6510" name="TextBox 155">
                <a:extLst>
                  <a:ext uri="{FF2B5EF4-FFF2-40B4-BE49-F238E27FC236}">
                    <a16:creationId xmlns:a16="http://schemas.microsoft.com/office/drawing/2014/main" id="{21FA76FE-6940-D742-A1DC-375C8EFEDD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13" name="TextBox 161">
                <a:extLst>
                  <a:ext uri="{FF2B5EF4-FFF2-40B4-BE49-F238E27FC236}">
                    <a16:creationId xmlns:a16="http://schemas.microsoft.com/office/drawing/2014/main" id="{4F13DBAD-3698-EA42-A49B-093448D0DD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388" name="Group 138">
              <a:extLst>
                <a:ext uri="{FF2B5EF4-FFF2-40B4-BE49-F238E27FC236}">
                  <a16:creationId xmlns:a16="http://schemas.microsoft.com/office/drawing/2014/main" id="{3CFC3D29-FBFE-9743-85E5-DF8FFCE5C6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6503" name="TextBox 139">
                <a:extLst>
                  <a:ext uri="{FF2B5EF4-FFF2-40B4-BE49-F238E27FC236}">
                    <a16:creationId xmlns:a16="http://schemas.microsoft.com/office/drawing/2014/main" id="{BD73B4F1-CE4E-DE46-88DF-EFD646754E4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6506" name="TextBox 145">
                <a:extLst>
                  <a:ext uri="{FF2B5EF4-FFF2-40B4-BE49-F238E27FC236}">
                    <a16:creationId xmlns:a16="http://schemas.microsoft.com/office/drawing/2014/main" id="{35E8C83E-E6DC-8E4E-AFF8-0A1811827D4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1" name="Group 37">
              <a:extLst>
                <a:ext uri="{FF2B5EF4-FFF2-40B4-BE49-F238E27FC236}">
                  <a16:creationId xmlns:a16="http://schemas.microsoft.com/office/drawing/2014/main" id="{19D0348A-D4B5-774D-A0E9-5E64E7C626B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502" name="TextBox 36">
                <a:extLst>
                  <a:ext uri="{FF2B5EF4-FFF2-40B4-BE49-F238E27FC236}">
                    <a16:creationId xmlns:a16="http://schemas.microsoft.com/office/drawing/2014/main" id="{7D9B2873-6B0E-4949-8135-45CAF99C79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396" name="Group 186">
              <a:extLst>
                <a:ext uri="{FF2B5EF4-FFF2-40B4-BE49-F238E27FC236}">
                  <a16:creationId xmlns:a16="http://schemas.microsoft.com/office/drawing/2014/main" id="{F309E36E-0D79-1A44-8EF4-6AE53AF4BD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0" name="Group 23">
              <a:extLst>
                <a:ext uri="{FF2B5EF4-FFF2-40B4-BE49-F238E27FC236}">
                  <a16:creationId xmlns:a16="http://schemas.microsoft.com/office/drawing/2014/main" id="{7B3A6A72-322D-FA41-BFE3-2A1FA65B1A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6486" name="Group 43">
                <a:extLst>
                  <a:ext uri="{FF2B5EF4-FFF2-40B4-BE49-F238E27FC236}">
                    <a16:creationId xmlns:a16="http://schemas.microsoft.com/office/drawing/2014/main" id="{EC46F5E7-7BEF-3845-9453-1F4731B4AE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6494" name="Group 38">
                  <a:extLst>
                    <a:ext uri="{FF2B5EF4-FFF2-40B4-BE49-F238E27FC236}">
                      <a16:creationId xmlns:a16="http://schemas.microsoft.com/office/drawing/2014/main" id="{E1244334-21B8-F241-91F7-BCBD859AF4D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6497" name="TextBox 39">
                    <a:extLst>
                      <a:ext uri="{FF2B5EF4-FFF2-40B4-BE49-F238E27FC236}">
                        <a16:creationId xmlns:a16="http://schemas.microsoft.com/office/drawing/2014/main" id="{51928C6B-2739-9841-8240-2A919D86734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6495" name="TextBox 41">
                  <a:extLst>
                    <a:ext uri="{FF2B5EF4-FFF2-40B4-BE49-F238E27FC236}">
                      <a16:creationId xmlns:a16="http://schemas.microsoft.com/office/drawing/2014/main" id="{1B93C296-4542-A242-8F0D-C3F6D894D5C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90" name="Group 106">
                <a:extLst>
                  <a:ext uri="{FF2B5EF4-FFF2-40B4-BE49-F238E27FC236}">
                    <a16:creationId xmlns:a16="http://schemas.microsoft.com/office/drawing/2014/main" id="{595BF650-15DE-9646-95A1-FCD1638DED5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6493" name="TextBox 108">
                  <a:extLst>
                    <a:ext uri="{FF2B5EF4-FFF2-40B4-BE49-F238E27FC236}">
                      <a16:creationId xmlns:a16="http://schemas.microsoft.com/office/drawing/2014/main" id="{B784A707-37BE-A94C-A5F5-E70D8BC8114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02" name="Group 5">
              <a:extLst>
                <a:ext uri="{FF2B5EF4-FFF2-40B4-BE49-F238E27FC236}">
                  <a16:creationId xmlns:a16="http://schemas.microsoft.com/office/drawing/2014/main" id="{48364991-E7F5-FC45-880E-F336FC0E768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6484" name="TextBox 483">
                <a:extLst>
                  <a:ext uri="{FF2B5EF4-FFF2-40B4-BE49-F238E27FC236}">
                    <a16:creationId xmlns:a16="http://schemas.microsoft.com/office/drawing/2014/main" id="{13192236-9314-B04B-869D-2ABB479425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6404" name="Group 32">
              <a:extLst>
                <a:ext uri="{FF2B5EF4-FFF2-40B4-BE49-F238E27FC236}">
                  <a16:creationId xmlns:a16="http://schemas.microsoft.com/office/drawing/2014/main" id="{ABD671D9-9016-EB4E-BED1-94AD28EFF51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6476" name="Group 491">
                <a:extLst>
                  <a:ext uri="{FF2B5EF4-FFF2-40B4-BE49-F238E27FC236}">
                    <a16:creationId xmlns:a16="http://schemas.microsoft.com/office/drawing/2014/main" id="{30CC21FC-88DC-AA46-BFCD-7535A9FCCC3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6482" name="TextBox 492">
                  <a:extLst>
                    <a:ext uri="{FF2B5EF4-FFF2-40B4-BE49-F238E27FC236}">
                      <a16:creationId xmlns:a16="http://schemas.microsoft.com/office/drawing/2014/main" id="{DB0EFA6D-29C4-2348-A716-5DCBC97A571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6477" name="Group 494">
                <a:extLst>
                  <a:ext uri="{FF2B5EF4-FFF2-40B4-BE49-F238E27FC236}">
                    <a16:creationId xmlns:a16="http://schemas.microsoft.com/office/drawing/2014/main" id="{7C3A8530-693D-6A49-90C9-3D73E42E13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6480" name="TextBox 495">
                  <a:extLst>
                    <a:ext uri="{FF2B5EF4-FFF2-40B4-BE49-F238E27FC236}">
                      <a16:creationId xmlns:a16="http://schemas.microsoft.com/office/drawing/2014/main" id="{24FDB01E-D7FE-3B41-ABAF-C775EA1F94E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6478" name="TextBox 503">
                <a:extLst>
                  <a:ext uri="{FF2B5EF4-FFF2-40B4-BE49-F238E27FC236}">
                    <a16:creationId xmlns:a16="http://schemas.microsoft.com/office/drawing/2014/main" id="{633FB74E-70D0-8943-9591-B5777928C0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408" name="TextBox 12">
              <a:extLst>
                <a:ext uri="{FF2B5EF4-FFF2-40B4-BE49-F238E27FC236}">
                  <a16:creationId xmlns:a16="http://schemas.microsoft.com/office/drawing/2014/main" id="{84C2F211-D804-F74A-A1ED-DFE3A50A6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6409" name="Group 317">
              <a:extLst>
                <a:ext uri="{FF2B5EF4-FFF2-40B4-BE49-F238E27FC236}">
                  <a16:creationId xmlns:a16="http://schemas.microsoft.com/office/drawing/2014/main" id="{37B13F58-0120-C144-919B-A336461149E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6459" name="Group 318">
                <a:extLst>
                  <a:ext uri="{FF2B5EF4-FFF2-40B4-BE49-F238E27FC236}">
                    <a16:creationId xmlns:a16="http://schemas.microsoft.com/office/drawing/2014/main" id="{A98E613E-5F08-294C-84A7-371543F6D6E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68" name="Group 327">
                  <a:extLst>
                    <a:ext uri="{FF2B5EF4-FFF2-40B4-BE49-F238E27FC236}">
                      <a16:creationId xmlns:a16="http://schemas.microsoft.com/office/drawing/2014/main" id="{20A1F440-E6FA-B440-A27A-1882CBD5CBB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6469" name="TextBox 7">
                    <a:extLst>
                      <a:ext uri="{FF2B5EF4-FFF2-40B4-BE49-F238E27FC236}">
                        <a16:creationId xmlns:a16="http://schemas.microsoft.com/office/drawing/2014/main" id="{2E754F16-8BA5-6C45-9AB0-2FC7E13BB1B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6471" name="TextBox 329">
                    <a:extLst>
                      <a:ext uri="{FF2B5EF4-FFF2-40B4-BE49-F238E27FC236}">
                        <a16:creationId xmlns:a16="http://schemas.microsoft.com/office/drawing/2014/main" id="{F94BD22C-F0CE-1749-9CFF-4102DAD51E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6472" name="Group 330">
                    <a:extLst>
                      <a:ext uri="{FF2B5EF4-FFF2-40B4-BE49-F238E27FC236}">
                        <a16:creationId xmlns:a16="http://schemas.microsoft.com/office/drawing/2014/main" id="{E995CCAB-C920-B142-90EA-886FF0728C2A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6474" name="TextBox 333">
                      <a:extLst>
                        <a:ext uri="{FF2B5EF4-FFF2-40B4-BE49-F238E27FC236}">
                          <a16:creationId xmlns:a16="http://schemas.microsoft.com/office/drawing/2014/main" id="{37D6FBEB-15C5-9C4E-A9AB-3BB9E0188370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6473" name="TextBox 332">
                    <a:extLst>
                      <a:ext uri="{FF2B5EF4-FFF2-40B4-BE49-F238E27FC236}">
                        <a16:creationId xmlns:a16="http://schemas.microsoft.com/office/drawing/2014/main" id="{EAF4850F-7BD0-0E48-AB83-9604497609D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6410" name="Group 11">
              <a:extLst>
                <a:ext uri="{FF2B5EF4-FFF2-40B4-BE49-F238E27FC236}">
                  <a16:creationId xmlns:a16="http://schemas.microsoft.com/office/drawing/2014/main" id="{8C6EB64C-D2A3-6949-B156-1A1F348782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5" name="Group 60">
              <a:extLst>
                <a:ext uri="{FF2B5EF4-FFF2-40B4-BE49-F238E27FC236}">
                  <a16:creationId xmlns:a16="http://schemas.microsoft.com/office/drawing/2014/main" id="{9E6E9E4A-D9F3-2D45-88F1-823F36CF7F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6448" name="Group 53">
                <a:extLst>
                  <a:ext uri="{FF2B5EF4-FFF2-40B4-BE49-F238E27FC236}">
                    <a16:creationId xmlns:a16="http://schemas.microsoft.com/office/drawing/2014/main" id="{7FDB5A80-3A65-1844-9F09-E7A365B432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51" name="Group 52">
                  <a:extLst>
                    <a:ext uri="{FF2B5EF4-FFF2-40B4-BE49-F238E27FC236}">
                      <a16:creationId xmlns:a16="http://schemas.microsoft.com/office/drawing/2014/main" id="{7C6AF572-D4E8-D44A-9BF0-BD7175B67AB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6455" name="TextBox 122">
                    <a:extLst>
                      <a:ext uri="{FF2B5EF4-FFF2-40B4-BE49-F238E27FC236}">
                        <a16:creationId xmlns:a16="http://schemas.microsoft.com/office/drawing/2014/main" id="{AA9D7F59-F65B-E945-83DD-A9A3ED2490E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52" name="TextBox 128">
                  <a:extLst>
                    <a:ext uri="{FF2B5EF4-FFF2-40B4-BE49-F238E27FC236}">
                      <a16:creationId xmlns:a16="http://schemas.microsoft.com/office/drawing/2014/main" id="{6E580B14-7590-464C-B9CA-E1863FC73F8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6416" name="TextBox 359">
              <a:extLst>
                <a:ext uri="{FF2B5EF4-FFF2-40B4-BE49-F238E27FC236}">
                  <a16:creationId xmlns:a16="http://schemas.microsoft.com/office/drawing/2014/main" id="{EEE7DBFA-5A6D-D947-B8F3-2E2565238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6417" name="Group 31">
              <a:extLst>
                <a:ext uri="{FF2B5EF4-FFF2-40B4-BE49-F238E27FC236}">
                  <a16:creationId xmlns:a16="http://schemas.microsoft.com/office/drawing/2014/main" id="{2D490B6F-E30A-B444-AC89-87F4C721838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6438" name="Group 28">
                <a:extLst>
                  <a:ext uri="{FF2B5EF4-FFF2-40B4-BE49-F238E27FC236}">
                    <a16:creationId xmlns:a16="http://schemas.microsoft.com/office/drawing/2014/main" id="{570A9697-2CD8-C14F-BE4A-69770E82C4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6441" name="Group 24">
                  <a:extLst>
                    <a:ext uri="{FF2B5EF4-FFF2-40B4-BE49-F238E27FC236}">
                      <a16:creationId xmlns:a16="http://schemas.microsoft.com/office/drawing/2014/main" id="{153B148D-D8F6-664E-84B1-4CB2BBC673C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6445" name="TextBox 171">
                    <a:extLst>
                      <a:ext uri="{FF2B5EF4-FFF2-40B4-BE49-F238E27FC236}">
                        <a16:creationId xmlns:a16="http://schemas.microsoft.com/office/drawing/2014/main" id="{F03E5C1E-8C2E-EC4E-A516-1908F9DF648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6442" name="TextBox 177">
                  <a:extLst>
                    <a:ext uri="{FF2B5EF4-FFF2-40B4-BE49-F238E27FC236}">
                      <a16:creationId xmlns:a16="http://schemas.microsoft.com/office/drawing/2014/main" id="{9026C437-4AEB-9540-884D-E1AD42D570B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6419" name="Group 358">
              <a:extLst>
                <a:ext uri="{FF2B5EF4-FFF2-40B4-BE49-F238E27FC236}">
                  <a16:creationId xmlns:a16="http://schemas.microsoft.com/office/drawing/2014/main" id="{2425E0DB-4389-3344-A1D3-E5790D78862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6420" name="Group 377">
                <a:extLst>
                  <a:ext uri="{FF2B5EF4-FFF2-40B4-BE49-F238E27FC236}">
                    <a16:creationId xmlns:a16="http://schemas.microsoft.com/office/drawing/2014/main" id="{4EE19DBC-5A8B-934F-9129-3E0006269A3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6425" name="TextBox 7">
                  <a:extLst>
                    <a:ext uri="{FF2B5EF4-FFF2-40B4-BE49-F238E27FC236}">
                      <a16:creationId xmlns:a16="http://schemas.microsoft.com/office/drawing/2014/main" id="{7FC7011B-5263-C142-80E2-13AD1FA36E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6426" name="Group 390">
                  <a:extLst>
                    <a:ext uri="{FF2B5EF4-FFF2-40B4-BE49-F238E27FC236}">
                      <a16:creationId xmlns:a16="http://schemas.microsoft.com/office/drawing/2014/main" id="{B7EEC6E1-4512-4E4E-9E86-E71249546D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6427" name="TextBox 391">
                    <a:extLst>
                      <a:ext uri="{FF2B5EF4-FFF2-40B4-BE49-F238E27FC236}">
                        <a16:creationId xmlns:a16="http://schemas.microsoft.com/office/drawing/2014/main" id="{8294A8CE-F284-FA4A-9A55-A816179B5B9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6421" name="TextBox 381">
                <a:extLst>
                  <a:ext uri="{FF2B5EF4-FFF2-40B4-BE49-F238E27FC236}">
                    <a16:creationId xmlns:a16="http://schemas.microsoft.com/office/drawing/2014/main" id="{4AFE7039-0309-B04C-9928-7868CA9372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6423" name="TextBox 384">
                <a:extLst>
                  <a:ext uri="{FF2B5EF4-FFF2-40B4-BE49-F238E27FC236}">
                    <a16:creationId xmlns:a16="http://schemas.microsoft.com/office/drawing/2014/main" id="{BBAA0368-D620-164F-98DB-A217273062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6371" name="Group 404">
            <a:extLst>
              <a:ext uri="{FF2B5EF4-FFF2-40B4-BE49-F238E27FC236}">
                <a16:creationId xmlns:a16="http://schemas.microsoft.com/office/drawing/2014/main" id="{4091DFCA-F75D-6B4A-B9FE-D9F21A54692F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6377" name="TextBox 405">
              <a:extLst>
                <a:ext uri="{FF2B5EF4-FFF2-40B4-BE49-F238E27FC236}">
                  <a16:creationId xmlns:a16="http://schemas.microsoft.com/office/drawing/2014/main" id="{E1B86CB3-0822-1C46-A8FE-0A4B0B719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6380" name="TextBox 411">
              <a:extLst>
                <a:ext uri="{FF2B5EF4-FFF2-40B4-BE49-F238E27FC236}">
                  <a16:creationId xmlns:a16="http://schemas.microsoft.com/office/drawing/2014/main" id="{493271D6-C40A-CF4B-9664-CF515D94DD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6382" name="TextBox 413">
              <a:extLst>
                <a:ext uri="{FF2B5EF4-FFF2-40B4-BE49-F238E27FC236}">
                  <a16:creationId xmlns:a16="http://schemas.microsoft.com/office/drawing/2014/main" id="{C115147B-2E2B-CC45-89D7-7C03296EDD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6372" name="TextBox 223">
            <a:extLst>
              <a:ext uri="{FF2B5EF4-FFF2-40B4-BE49-F238E27FC236}">
                <a16:creationId xmlns:a16="http://schemas.microsoft.com/office/drawing/2014/main" id="{BE461272-7936-774E-8366-235FC9C79A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86373" name="TextBox 225">
            <a:extLst>
              <a:ext uri="{FF2B5EF4-FFF2-40B4-BE49-F238E27FC236}">
                <a16:creationId xmlns:a16="http://schemas.microsoft.com/office/drawing/2014/main" id="{9F338A29-E481-414C-94CB-A063CD2BE2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86374" name="TextBox 1">
            <a:extLst>
              <a:ext uri="{FF2B5EF4-FFF2-40B4-BE49-F238E27FC236}">
                <a16:creationId xmlns:a16="http://schemas.microsoft.com/office/drawing/2014/main" id="{233F6A8A-8A78-8E4D-BC75-A538F021DF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48282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1 </a:t>
            </a:r>
            <a:r>
              <a:rPr lang="en-US" altLang="en-US" dirty="0">
                <a:solidFill>
                  <a:schemeClr val="tx1"/>
                </a:solidFill>
              </a:rPr>
              <a:t>0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86375" name="TextBox 226">
            <a:extLst>
              <a:ext uri="{FF2B5EF4-FFF2-40B4-BE49-F238E27FC236}">
                <a16:creationId xmlns:a16="http://schemas.microsoft.com/office/drawing/2014/main" id="{5F92B350-77EA-CE4F-8631-C2EB78DC2E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186376" name="TextBox 388">
            <a:extLst>
              <a:ext uri="{FF2B5EF4-FFF2-40B4-BE49-F238E27FC236}">
                <a16:creationId xmlns:a16="http://schemas.microsoft.com/office/drawing/2014/main" id="{9DFB618E-AC49-D946-80EB-F1ADE00213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111F3707-6850-F2F6-5617-4C19088EFA44}"/>
              </a:ext>
            </a:extLst>
          </p:cNvPr>
          <p:cNvSpPr/>
          <p:nvPr/>
        </p:nvSpPr>
        <p:spPr>
          <a:xfrm>
            <a:off x="6056392" y="2555940"/>
            <a:ext cx="500063" cy="443291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109ED9C-EF9D-3339-2364-43357C67EA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22913" y="2203988"/>
            <a:ext cx="168738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Tell the ALU to add</a:t>
            </a:r>
          </a:p>
        </p:txBody>
      </p:sp>
    </p:spTree>
    <p:extLst>
      <p:ext uri="{BB962C8B-B14F-4D97-AF65-F5344CB8AC3E}">
        <p14:creationId xmlns:p14="http://schemas.microsoft.com/office/powerpoint/2010/main" val="773109911"/>
      </p:ext>
    </p:extLst>
  </p:cSld>
  <p:clrMapOvr>
    <a:masterClrMapping/>
  </p:clrMapOvr>
  <p:transition/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8417" name="Group 29">
            <a:extLst>
              <a:ext uri="{FF2B5EF4-FFF2-40B4-BE49-F238E27FC236}">
                <a16:creationId xmlns:a16="http://schemas.microsoft.com/office/drawing/2014/main" id="{8617C989-3EF5-CC41-A85C-31EC615FA0E6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88431" name="Group 49">
              <a:extLst>
                <a:ext uri="{FF2B5EF4-FFF2-40B4-BE49-F238E27FC236}">
                  <a16:creationId xmlns:a16="http://schemas.microsoft.com/office/drawing/2014/main" id="{45EA55AF-DAC1-114F-978A-E8E243A185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295"/>
              <a:chOff x="2379487" y="2385720"/>
              <a:chExt cx="1587347" cy="2315295"/>
            </a:xfrm>
          </p:grpSpPr>
          <p:grpSp>
            <p:nvGrpSpPr>
              <p:cNvPr id="188597" name="Group 33">
                <a:extLst>
                  <a:ext uri="{FF2B5EF4-FFF2-40B4-BE49-F238E27FC236}">
                    <a16:creationId xmlns:a16="http://schemas.microsoft.com/office/drawing/2014/main" id="{C7DDF52A-76B9-924A-8E94-4F3AEA16BF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88639" name="TextBox 467">
                  <a:extLst>
                    <a:ext uri="{FF2B5EF4-FFF2-40B4-BE49-F238E27FC236}">
                      <a16:creationId xmlns:a16="http://schemas.microsoft.com/office/drawing/2014/main" id="{B752BC24-851D-BA47-BADF-8C9A8604823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598" name="Group 34">
                <a:extLst>
                  <a:ext uri="{FF2B5EF4-FFF2-40B4-BE49-F238E27FC236}">
                    <a16:creationId xmlns:a16="http://schemas.microsoft.com/office/drawing/2014/main" id="{730F25E1-C714-E34B-93ED-7537030BD13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88637" name="TextBox 469">
                  <a:extLst>
                    <a:ext uri="{FF2B5EF4-FFF2-40B4-BE49-F238E27FC236}">
                      <a16:creationId xmlns:a16="http://schemas.microsoft.com/office/drawing/2014/main" id="{44DE8138-4919-CE4B-B91A-0889D1A82DF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8600" name="TextBox 472">
                <a:extLst>
                  <a:ext uri="{FF2B5EF4-FFF2-40B4-BE49-F238E27FC236}">
                    <a16:creationId xmlns:a16="http://schemas.microsoft.com/office/drawing/2014/main" id="{91AAD88F-E7EA-C846-99C9-57DC721AC3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88601" name="Group 441">
                <a:extLst>
                  <a:ext uri="{FF2B5EF4-FFF2-40B4-BE49-F238E27FC236}">
                    <a16:creationId xmlns:a16="http://schemas.microsoft.com/office/drawing/2014/main" id="{B57E4405-8732-0B4A-8D5B-F80BB6655D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6271"/>
                <a:ext cx="1527811" cy="2024744"/>
                <a:chOff x="3156259" y="1690162"/>
                <a:chExt cx="1527811" cy="2024744"/>
              </a:xfrm>
            </p:grpSpPr>
            <p:grpSp>
              <p:nvGrpSpPr>
                <p:cNvPr id="188620" name="Group 450">
                  <a:extLst>
                    <a:ext uri="{FF2B5EF4-FFF2-40B4-BE49-F238E27FC236}">
                      <a16:creationId xmlns:a16="http://schemas.microsoft.com/office/drawing/2014/main" id="{7CE07C6F-4D1A-F844-9FD2-934E30A3575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88634" name="TextBox 464">
                    <a:extLst>
                      <a:ext uri="{FF2B5EF4-FFF2-40B4-BE49-F238E27FC236}">
                        <a16:creationId xmlns:a16="http://schemas.microsoft.com/office/drawing/2014/main" id="{B26E79BA-D6A0-214F-80F1-6090FC80B23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36" name="TextBox 466">
                    <a:extLst>
                      <a:ext uri="{FF2B5EF4-FFF2-40B4-BE49-F238E27FC236}">
                        <a16:creationId xmlns:a16="http://schemas.microsoft.com/office/drawing/2014/main" id="{2DB003B8-6BF6-5548-9176-96EE56530401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88621" name="Group 451">
                  <a:extLst>
                    <a:ext uri="{FF2B5EF4-FFF2-40B4-BE49-F238E27FC236}">
                      <a16:creationId xmlns:a16="http://schemas.microsoft.com/office/drawing/2014/main" id="{AD2D56A1-EB9B-B54E-A2B6-2B0637FD61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631" cy="307777"/>
                  <a:chOff x="3156259" y="2141034"/>
                  <a:chExt cx="1015631" cy="307777"/>
                </a:xfrm>
              </p:grpSpPr>
              <p:sp>
                <p:nvSpPr>
                  <p:cNvPr id="188631" name="TextBox 461">
                    <a:extLst>
                      <a:ext uri="{FF2B5EF4-FFF2-40B4-BE49-F238E27FC236}">
                        <a16:creationId xmlns:a16="http://schemas.microsoft.com/office/drawing/2014/main" id="{EE52950B-3949-514F-98FD-0DE6DB1730A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33" name="TextBox 463">
                    <a:extLst>
                      <a:ext uri="{FF2B5EF4-FFF2-40B4-BE49-F238E27FC236}">
                        <a16:creationId xmlns:a16="http://schemas.microsoft.com/office/drawing/2014/main" id="{99FC3AE2-0BE0-0B45-B896-3B31BCA0955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88622" name="Group 452">
                  <a:extLst>
                    <a:ext uri="{FF2B5EF4-FFF2-40B4-BE49-F238E27FC236}">
                      <a16:creationId xmlns:a16="http://schemas.microsoft.com/office/drawing/2014/main" id="{498BDCAC-F7BB-A74B-A380-2C02071D6C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88628" name="TextBox 458">
                    <a:extLst>
                      <a:ext uri="{FF2B5EF4-FFF2-40B4-BE49-F238E27FC236}">
                        <a16:creationId xmlns:a16="http://schemas.microsoft.com/office/drawing/2014/main" id="{47A837C6-E579-6147-A1B7-0EB0044EA03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30" name="TextBox 460">
                    <a:extLst>
                      <a:ext uri="{FF2B5EF4-FFF2-40B4-BE49-F238E27FC236}">
                        <a16:creationId xmlns:a16="http://schemas.microsoft.com/office/drawing/2014/main" id="{9E468791-E73F-3045-B3A8-845EFF6B58C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78246"/>
                  <a:ext cx="1498487" cy="2036884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624" name="Group 453">
                  <a:extLst>
                    <a:ext uri="{FF2B5EF4-FFF2-40B4-BE49-F238E27FC236}">
                      <a16:creationId xmlns:a16="http://schemas.microsoft.com/office/drawing/2014/main" id="{5FE0D1A7-420F-CE45-BF2A-DDED1432F86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88625" name="TextBox 455">
                    <a:extLst>
                      <a:ext uri="{FF2B5EF4-FFF2-40B4-BE49-F238E27FC236}">
                        <a16:creationId xmlns:a16="http://schemas.microsoft.com/office/drawing/2014/main" id="{D0A76985-7D78-DF4B-A1E4-70FF34CCFB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627" name="TextBox 457">
                    <a:extLst>
                      <a:ext uri="{FF2B5EF4-FFF2-40B4-BE49-F238E27FC236}">
                        <a16:creationId xmlns:a16="http://schemas.microsoft.com/office/drawing/2014/main" id="{5AA36445-7942-6D45-8E5C-A3B353D5141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88602" name="Group 44">
                <a:extLst>
                  <a:ext uri="{FF2B5EF4-FFF2-40B4-BE49-F238E27FC236}">
                    <a16:creationId xmlns:a16="http://schemas.microsoft.com/office/drawing/2014/main" id="{CF383E86-D2ED-FC4C-BEE1-503A5392006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88618" name="TextBox 443">
                  <a:extLst>
                    <a:ext uri="{FF2B5EF4-FFF2-40B4-BE49-F238E27FC236}">
                      <a16:creationId xmlns:a16="http://schemas.microsoft.com/office/drawing/2014/main" id="{AD0342FA-4F1B-1149-9519-6631941E9ED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603" name="Group 48">
                <a:extLst>
                  <a:ext uri="{FF2B5EF4-FFF2-40B4-BE49-F238E27FC236}">
                    <a16:creationId xmlns:a16="http://schemas.microsoft.com/office/drawing/2014/main" id="{B4E2DFC9-AC9F-D44F-AFAC-6E4E8476D8E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88616" name="TextBox 445">
                  <a:extLst>
                    <a:ext uri="{FF2B5EF4-FFF2-40B4-BE49-F238E27FC236}">
                      <a16:creationId xmlns:a16="http://schemas.microsoft.com/office/drawing/2014/main" id="{9947C3E6-14EE-2645-BDA9-3C1CBCAFBE6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8604" name="TextBox 448">
                <a:extLst>
                  <a:ext uri="{FF2B5EF4-FFF2-40B4-BE49-F238E27FC236}">
                    <a16:creationId xmlns:a16="http://schemas.microsoft.com/office/drawing/2014/main" id="{C0C4962F-2FA8-9B44-8E30-45E62CB723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88605" name="TextBox 474">
                <a:extLst>
                  <a:ext uri="{FF2B5EF4-FFF2-40B4-BE49-F238E27FC236}">
                    <a16:creationId xmlns:a16="http://schemas.microsoft.com/office/drawing/2014/main" id="{41D01E25-4B2E-0140-991E-CBE66BF949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88606" name="Group 475">
                <a:extLst>
                  <a:ext uri="{FF2B5EF4-FFF2-40B4-BE49-F238E27FC236}">
                    <a16:creationId xmlns:a16="http://schemas.microsoft.com/office/drawing/2014/main" id="{87FC1925-9191-A541-A866-A108B5D02A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88614" name="TextBox 476">
                  <a:extLst>
                    <a:ext uri="{FF2B5EF4-FFF2-40B4-BE49-F238E27FC236}">
                      <a16:creationId xmlns:a16="http://schemas.microsoft.com/office/drawing/2014/main" id="{35E27863-79CF-574F-932A-3AE20CC719C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607" name="Group 478">
                <a:extLst>
                  <a:ext uri="{FF2B5EF4-FFF2-40B4-BE49-F238E27FC236}">
                    <a16:creationId xmlns:a16="http://schemas.microsoft.com/office/drawing/2014/main" id="{52B7E9E8-3983-BB40-92DC-C1B9F94AE83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88612" name="TextBox 482">
                  <a:extLst>
                    <a:ext uri="{FF2B5EF4-FFF2-40B4-BE49-F238E27FC236}">
                      <a16:creationId xmlns:a16="http://schemas.microsoft.com/office/drawing/2014/main" id="{D73630D8-24E4-A442-A9AB-5F07D82348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608" name="Group 498">
                <a:extLst>
                  <a:ext uri="{FF2B5EF4-FFF2-40B4-BE49-F238E27FC236}">
                    <a16:creationId xmlns:a16="http://schemas.microsoft.com/office/drawing/2014/main" id="{7EF9335F-D09C-6C48-B7B1-983797131A8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88610" name="TextBox 499">
                  <a:extLst>
                    <a:ext uri="{FF2B5EF4-FFF2-40B4-BE49-F238E27FC236}">
                      <a16:creationId xmlns:a16="http://schemas.microsoft.com/office/drawing/2014/main" id="{00B3BF2F-BC3A-C84B-A70B-53EAA944E37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8432" name="Group 132">
              <a:extLst>
                <a:ext uri="{FF2B5EF4-FFF2-40B4-BE49-F238E27FC236}">
                  <a16:creationId xmlns:a16="http://schemas.microsoft.com/office/drawing/2014/main" id="{3C5566B9-EB7E-6A44-BD21-E12ACC50F1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88433" name="Group 6">
              <a:extLst>
                <a:ext uri="{FF2B5EF4-FFF2-40B4-BE49-F238E27FC236}">
                  <a16:creationId xmlns:a16="http://schemas.microsoft.com/office/drawing/2014/main" id="{59AC5546-9750-EA4D-9172-6DEAD752DA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88571" name="Group 55">
                <a:extLst>
                  <a:ext uri="{FF2B5EF4-FFF2-40B4-BE49-F238E27FC236}">
                    <a16:creationId xmlns:a16="http://schemas.microsoft.com/office/drawing/2014/main" id="{9C5EBBC8-ECD7-584A-B1A9-A7F1FC3328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88592" name="TextBox 57">
                  <a:extLst>
                    <a:ext uri="{FF2B5EF4-FFF2-40B4-BE49-F238E27FC236}">
                      <a16:creationId xmlns:a16="http://schemas.microsoft.com/office/drawing/2014/main" id="{E229ADDE-CE43-8D4C-87BC-0E48CA941B7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88572" name="TextBox 59">
                <a:extLst>
                  <a:ext uri="{FF2B5EF4-FFF2-40B4-BE49-F238E27FC236}">
                    <a16:creationId xmlns:a16="http://schemas.microsoft.com/office/drawing/2014/main" id="{49FBCC6E-388D-7244-8C44-2D4B3FD6AA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88434" name="Group 17">
              <a:extLst>
                <a:ext uri="{FF2B5EF4-FFF2-40B4-BE49-F238E27FC236}">
                  <a16:creationId xmlns:a16="http://schemas.microsoft.com/office/drawing/2014/main" id="{70C35585-168F-C043-84D1-1E982E241B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88565" name="Group 16">
                <a:extLst>
                  <a:ext uri="{FF2B5EF4-FFF2-40B4-BE49-F238E27FC236}">
                    <a16:creationId xmlns:a16="http://schemas.microsoft.com/office/drawing/2014/main" id="{7A8F550E-4563-1246-A00A-CAF17AC864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88569" name="TextBox 82">
                  <a:extLst>
                    <a:ext uri="{FF2B5EF4-FFF2-40B4-BE49-F238E27FC236}">
                      <a16:creationId xmlns:a16="http://schemas.microsoft.com/office/drawing/2014/main" id="{5C7EDAE4-2018-B941-9675-8AFD52675E8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8566" name="TextBox 87">
                <a:extLst>
                  <a:ext uri="{FF2B5EF4-FFF2-40B4-BE49-F238E27FC236}">
                    <a16:creationId xmlns:a16="http://schemas.microsoft.com/office/drawing/2014/main" id="{E5426016-1508-DE42-A19F-A5DA3F3E7DE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435" name="Group 154">
              <a:extLst>
                <a:ext uri="{FF2B5EF4-FFF2-40B4-BE49-F238E27FC236}">
                  <a16:creationId xmlns:a16="http://schemas.microsoft.com/office/drawing/2014/main" id="{297560D9-85C9-FB40-A999-69CCF56EA8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88558" name="TextBox 155">
                <a:extLst>
                  <a:ext uri="{FF2B5EF4-FFF2-40B4-BE49-F238E27FC236}">
                    <a16:creationId xmlns:a16="http://schemas.microsoft.com/office/drawing/2014/main" id="{97983952-39B1-EB43-99D3-8B807DF0F0E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8561" name="TextBox 161">
                <a:extLst>
                  <a:ext uri="{FF2B5EF4-FFF2-40B4-BE49-F238E27FC236}">
                    <a16:creationId xmlns:a16="http://schemas.microsoft.com/office/drawing/2014/main" id="{B47DCE15-3F02-A54F-9740-61DA05A3CF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436" name="Group 138">
              <a:extLst>
                <a:ext uri="{FF2B5EF4-FFF2-40B4-BE49-F238E27FC236}">
                  <a16:creationId xmlns:a16="http://schemas.microsoft.com/office/drawing/2014/main" id="{63AF5813-8597-AE4A-B182-9C56AA07A3B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88551" name="TextBox 139">
                <a:extLst>
                  <a:ext uri="{FF2B5EF4-FFF2-40B4-BE49-F238E27FC236}">
                    <a16:creationId xmlns:a16="http://schemas.microsoft.com/office/drawing/2014/main" id="{05FF90DD-5EE0-BD49-AB85-43EE63660C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88554" name="TextBox 145">
                <a:extLst>
                  <a:ext uri="{FF2B5EF4-FFF2-40B4-BE49-F238E27FC236}">
                    <a16:creationId xmlns:a16="http://schemas.microsoft.com/office/drawing/2014/main" id="{7ECA9DB9-795F-9C46-A151-390A84DF57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39" name="Group 37">
              <a:extLst>
                <a:ext uri="{FF2B5EF4-FFF2-40B4-BE49-F238E27FC236}">
                  <a16:creationId xmlns:a16="http://schemas.microsoft.com/office/drawing/2014/main" id="{C07C4FEA-CA42-D143-8EA3-86957CCFBC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8550" name="TextBox 36">
                <a:extLst>
                  <a:ext uri="{FF2B5EF4-FFF2-40B4-BE49-F238E27FC236}">
                    <a16:creationId xmlns:a16="http://schemas.microsoft.com/office/drawing/2014/main" id="{DEEC8784-13C3-E042-8231-56E1D2CCE9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44" name="Group 186">
              <a:extLst>
                <a:ext uri="{FF2B5EF4-FFF2-40B4-BE49-F238E27FC236}">
                  <a16:creationId xmlns:a16="http://schemas.microsoft.com/office/drawing/2014/main" id="{2A3E49D8-7DAB-374B-9EC3-C54D54A9CB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48" name="Group 23">
              <a:extLst>
                <a:ext uri="{FF2B5EF4-FFF2-40B4-BE49-F238E27FC236}">
                  <a16:creationId xmlns:a16="http://schemas.microsoft.com/office/drawing/2014/main" id="{E1265F95-94CE-4140-BA8A-97204228A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88534" name="Group 43">
                <a:extLst>
                  <a:ext uri="{FF2B5EF4-FFF2-40B4-BE49-F238E27FC236}">
                    <a16:creationId xmlns:a16="http://schemas.microsoft.com/office/drawing/2014/main" id="{620B4CAC-0F57-1F4E-BABD-60655BEC72C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88542" name="Group 38">
                  <a:extLst>
                    <a:ext uri="{FF2B5EF4-FFF2-40B4-BE49-F238E27FC236}">
                      <a16:creationId xmlns:a16="http://schemas.microsoft.com/office/drawing/2014/main" id="{2069DB44-2BAF-D644-B057-901469FD4A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88545" name="TextBox 39">
                    <a:extLst>
                      <a:ext uri="{FF2B5EF4-FFF2-40B4-BE49-F238E27FC236}">
                        <a16:creationId xmlns:a16="http://schemas.microsoft.com/office/drawing/2014/main" id="{9A046B99-1AA7-D346-BC9D-DC475F438B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88543" name="TextBox 41">
                  <a:extLst>
                    <a:ext uri="{FF2B5EF4-FFF2-40B4-BE49-F238E27FC236}">
                      <a16:creationId xmlns:a16="http://schemas.microsoft.com/office/drawing/2014/main" id="{529E39E7-E694-5D41-B522-EC293D64FC9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8538" name="Group 106">
                <a:extLst>
                  <a:ext uri="{FF2B5EF4-FFF2-40B4-BE49-F238E27FC236}">
                    <a16:creationId xmlns:a16="http://schemas.microsoft.com/office/drawing/2014/main" id="{0E4B12A1-5A4C-014A-BB8E-C2C9625F76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88541" name="TextBox 108">
                  <a:extLst>
                    <a:ext uri="{FF2B5EF4-FFF2-40B4-BE49-F238E27FC236}">
                      <a16:creationId xmlns:a16="http://schemas.microsoft.com/office/drawing/2014/main" id="{9885E34E-6835-AE43-A6CE-D3476377C37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50" name="Group 5">
              <a:extLst>
                <a:ext uri="{FF2B5EF4-FFF2-40B4-BE49-F238E27FC236}">
                  <a16:creationId xmlns:a16="http://schemas.microsoft.com/office/drawing/2014/main" id="{91BDBFB7-E6DB-8846-9E8A-C57D26BEE47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88532" name="TextBox 483">
                <a:extLst>
                  <a:ext uri="{FF2B5EF4-FFF2-40B4-BE49-F238E27FC236}">
                    <a16:creationId xmlns:a16="http://schemas.microsoft.com/office/drawing/2014/main" id="{C8547A20-F510-274F-B794-120B4ED80B5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88452" name="Group 32">
              <a:extLst>
                <a:ext uri="{FF2B5EF4-FFF2-40B4-BE49-F238E27FC236}">
                  <a16:creationId xmlns:a16="http://schemas.microsoft.com/office/drawing/2014/main" id="{0A575357-4D71-2B47-91BE-36B7CC4A51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88524" name="Group 491">
                <a:extLst>
                  <a:ext uri="{FF2B5EF4-FFF2-40B4-BE49-F238E27FC236}">
                    <a16:creationId xmlns:a16="http://schemas.microsoft.com/office/drawing/2014/main" id="{48450688-DA3F-6641-BF50-BCF257A7746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88530" name="TextBox 492">
                  <a:extLst>
                    <a:ext uri="{FF2B5EF4-FFF2-40B4-BE49-F238E27FC236}">
                      <a16:creationId xmlns:a16="http://schemas.microsoft.com/office/drawing/2014/main" id="{3FC38893-FD17-AD47-A205-F358877273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88525" name="Group 494">
                <a:extLst>
                  <a:ext uri="{FF2B5EF4-FFF2-40B4-BE49-F238E27FC236}">
                    <a16:creationId xmlns:a16="http://schemas.microsoft.com/office/drawing/2014/main" id="{34A55590-65F0-A44C-8ADF-E4419CF533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88528" name="TextBox 495">
                  <a:extLst>
                    <a:ext uri="{FF2B5EF4-FFF2-40B4-BE49-F238E27FC236}">
                      <a16:creationId xmlns:a16="http://schemas.microsoft.com/office/drawing/2014/main" id="{36A4B38D-EB86-A845-9584-79BC2E3B7D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88526" name="TextBox 503">
                <a:extLst>
                  <a:ext uri="{FF2B5EF4-FFF2-40B4-BE49-F238E27FC236}">
                    <a16:creationId xmlns:a16="http://schemas.microsoft.com/office/drawing/2014/main" id="{320F44D2-F275-1F46-B678-1DD11FB3DB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8456" name="TextBox 12">
              <a:extLst>
                <a:ext uri="{FF2B5EF4-FFF2-40B4-BE49-F238E27FC236}">
                  <a16:creationId xmlns:a16="http://schemas.microsoft.com/office/drawing/2014/main" id="{970D4FAC-66E0-F143-AAD8-2C301C80F2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88457" name="Group 317">
              <a:extLst>
                <a:ext uri="{FF2B5EF4-FFF2-40B4-BE49-F238E27FC236}">
                  <a16:creationId xmlns:a16="http://schemas.microsoft.com/office/drawing/2014/main" id="{2705FAB2-9F56-2541-BF72-B718754515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88507" name="Group 318">
                <a:extLst>
                  <a:ext uri="{FF2B5EF4-FFF2-40B4-BE49-F238E27FC236}">
                    <a16:creationId xmlns:a16="http://schemas.microsoft.com/office/drawing/2014/main" id="{56F80DE7-3720-0A40-A111-26D660B9C2F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516" name="Group 327">
                  <a:extLst>
                    <a:ext uri="{FF2B5EF4-FFF2-40B4-BE49-F238E27FC236}">
                      <a16:creationId xmlns:a16="http://schemas.microsoft.com/office/drawing/2014/main" id="{BBB99C9C-727E-1244-97A1-B4D9DC661E6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88517" name="TextBox 7">
                    <a:extLst>
                      <a:ext uri="{FF2B5EF4-FFF2-40B4-BE49-F238E27FC236}">
                        <a16:creationId xmlns:a16="http://schemas.microsoft.com/office/drawing/2014/main" id="{D7906F20-CE5F-1447-8E93-2B4FA8B027F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88519" name="TextBox 329">
                    <a:extLst>
                      <a:ext uri="{FF2B5EF4-FFF2-40B4-BE49-F238E27FC236}">
                        <a16:creationId xmlns:a16="http://schemas.microsoft.com/office/drawing/2014/main" id="{53436EAE-590E-7746-AD61-C49DEA388B8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88520" name="Group 330">
                    <a:extLst>
                      <a:ext uri="{FF2B5EF4-FFF2-40B4-BE49-F238E27FC236}">
                        <a16:creationId xmlns:a16="http://schemas.microsoft.com/office/drawing/2014/main" id="{C2E9CF3B-C719-9B4B-A441-B6DE3A2287E6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88522" name="TextBox 333">
                      <a:extLst>
                        <a:ext uri="{FF2B5EF4-FFF2-40B4-BE49-F238E27FC236}">
                          <a16:creationId xmlns:a16="http://schemas.microsoft.com/office/drawing/2014/main" id="{8D9CD79F-16B8-9444-9F63-3CC53D045175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88521" name="TextBox 332">
                    <a:extLst>
                      <a:ext uri="{FF2B5EF4-FFF2-40B4-BE49-F238E27FC236}">
                        <a16:creationId xmlns:a16="http://schemas.microsoft.com/office/drawing/2014/main" id="{D933058B-042A-7240-BEAF-9609D5FE8B2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88458" name="Group 11">
              <a:extLst>
                <a:ext uri="{FF2B5EF4-FFF2-40B4-BE49-F238E27FC236}">
                  <a16:creationId xmlns:a16="http://schemas.microsoft.com/office/drawing/2014/main" id="{AEA77BC5-E9DD-5C49-BBB3-58FDE91156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63" name="Group 60">
              <a:extLst>
                <a:ext uri="{FF2B5EF4-FFF2-40B4-BE49-F238E27FC236}">
                  <a16:creationId xmlns:a16="http://schemas.microsoft.com/office/drawing/2014/main" id="{CDC7E669-2A36-E047-B817-6756919624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88496" name="Group 53">
                <a:extLst>
                  <a:ext uri="{FF2B5EF4-FFF2-40B4-BE49-F238E27FC236}">
                    <a16:creationId xmlns:a16="http://schemas.microsoft.com/office/drawing/2014/main" id="{0DEAFA2C-11D1-554F-AFA8-D7462A0456D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499" name="Group 52">
                  <a:extLst>
                    <a:ext uri="{FF2B5EF4-FFF2-40B4-BE49-F238E27FC236}">
                      <a16:creationId xmlns:a16="http://schemas.microsoft.com/office/drawing/2014/main" id="{4F4153F7-BFC4-0443-B9A6-57CD9939206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88503" name="TextBox 122">
                    <a:extLst>
                      <a:ext uri="{FF2B5EF4-FFF2-40B4-BE49-F238E27FC236}">
                        <a16:creationId xmlns:a16="http://schemas.microsoft.com/office/drawing/2014/main" id="{8CFDDB71-17F6-5548-9F97-7F4F9FBABC6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8500" name="TextBox 128">
                  <a:extLst>
                    <a:ext uri="{FF2B5EF4-FFF2-40B4-BE49-F238E27FC236}">
                      <a16:creationId xmlns:a16="http://schemas.microsoft.com/office/drawing/2014/main" id="{1F0204BB-5192-0747-8214-60945BD7FF0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8464" name="TextBox 359">
              <a:extLst>
                <a:ext uri="{FF2B5EF4-FFF2-40B4-BE49-F238E27FC236}">
                  <a16:creationId xmlns:a16="http://schemas.microsoft.com/office/drawing/2014/main" id="{E38751D4-031B-8C44-BBD4-9FD9A12FD8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88465" name="Group 31">
              <a:extLst>
                <a:ext uri="{FF2B5EF4-FFF2-40B4-BE49-F238E27FC236}">
                  <a16:creationId xmlns:a16="http://schemas.microsoft.com/office/drawing/2014/main" id="{943A1748-0652-9C4C-AF93-2FA0F1C2025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88486" name="Group 28">
                <a:extLst>
                  <a:ext uri="{FF2B5EF4-FFF2-40B4-BE49-F238E27FC236}">
                    <a16:creationId xmlns:a16="http://schemas.microsoft.com/office/drawing/2014/main" id="{B8AA66C7-9C0A-5F49-93A8-55E47F360B7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88489" name="Group 24">
                  <a:extLst>
                    <a:ext uri="{FF2B5EF4-FFF2-40B4-BE49-F238E27FC236}">
                      <a16:creationId xmlns:a16="http://schemas.microsoft.com/office/drawing/2014/main" id="{0FBC15A1-3504-C640-85D8-71E5133DCE8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88493" name="TextBox 171">
                    <a:extLst>
                      <a:ext uri="{FF2B5EF4-FFF2-40B4-BE49-F238E27FC236}">
                        <a16:creationId xmlns:a16="http://schemas.microsoft.com/office/drawing/2014/main" id="{C74E947A-53FB-6C48-B4D7-00FCF15EBE1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88490" name="TextBox 177">
                  <a:extLst>
                    <a:ext uri="{FF2B5EF4-FFF2-40B4-BE49-F238E27FC236}">
                      <a16:creationId xmlns:a16="http://schemas.microsoft.com/office/drawing/2014/main" id="{CF741423-D005-FA45-9293-0A781DA034A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88467" name="Group 358">
              <a:extLst>
                <a:ext uri="{FF2B5EF4-FFF2-40B4-BE49-F238E27FC236}">
                  <a16:creationId xmlns:a16="http://schemas.microsoft.com/office/drawing/2014/main" id="{0210906A-3CB6-004B-8398-3529C3FD87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88468" name="Group 377">
                <a:extLst>
                  <a:ext uri="{FF2B5EF4-FFF2-40B4-BE49-F238E27FC236}">
                    <a16:creationId xmlns:a16="http://schemas.microsoft.com/office/drawing/2014/main" id="{84AE9D7D-7423-FE4B-BEF4-236FACFE64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88473" name="TextBox 7">
                  <a:extLst>
                    <a:ext uri="{FF2B5EF4-FFF2-40B4-BE49-F238E27FC236}">
                      <a16:creationId xmlns:a16="http://schemas.microsoft.com/office/drawing/2014/main" id="{5ABC924E-EC27-DA4D-8904-3ADEA04F9F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88474" name="Group 390">
                  <a:extLst>
                    <a:ext uri="{FF2B5EF4-FFF2-40B4-BE49-F238E27FC236}">
                      <a16:creationId xmlns:a16="http://schemas.microsoft.com/office/drawing/2014/main" id="{213B930B-B76B-BB48-835A-8A1703160BF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88475" name="TextBox 391">
                    <a:extLst>
                      <a:ext uri="{FF2B5EF4-FFF2-40B4-BE49-F238E27FC236}">
                        <a16:creationId xmlns:a16="http://schemas.microsoft.com/office/drawing/2014/main" id="{A449F5D6-0F07-694C-A334-43F25380CFB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88469" name="TextBox 381">
                <a:extLst>
                  <a:ext uri="{FF2B5EF4-FFF2-40B4-BE49-F238E27FC236}">
                    <a16:creationId xmlns:a16="http://schemas.microsoft.com/office/drawing/2014/main" id="{E89417E2-F05B-DB4D-A15C-7F132F2D0B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88471" name="TextBox 384">
                <a:extLst>
                  <a:ext uri="{FF2B5EF4-FFF2-40B4-BE49-F238E27FC236}">
                    <a16:creationId xmlns:a16="http://schemas.microsoft.com/office/drawing/2014/main" id="{562B4C4B-8843-7041-8B16-8A432ABB58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88419" name="Group 404">
            <a:extLst>
              <a:ext uri="{FF2B5EF4-FFF2-40B4-BE49-F238E27FC236}">
                <a16:creationId xmlns:a16="http://schemas.microsoft.com/office/drawing/2014/main" id="{F784E1CF-D861-C146-B9C9-0EC5DCF32246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88425" name="TextBox 405">
              <a:extLst>
                <a:ext uri="{FF2B5EF4-FFF2-40B4-BE49-F238E27FC236}">
                  <a16:creationId xmlns:a16="http://schemas.microsoft.com/office/drawing/2014/main" id="{9F568C4F-A24C-D744-99E6-738AEEFDC3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88428" name="TextBox 411">
              <a:extLst>
                <a:ext uri="{FF2B5EF4-FFF2-40B4-BE49-F238E27FC236}">
                  <a16:creationId xmlns:a16="http://schemas.microsoft.com/office/drawing/2014/main" id="{CE010890-2EEA-4841-8804-F14B485F8E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430" name="TextBox 413">
              <a:extLst>
                <a:ext uri="{FF2B5EF4-FFF2-40B4-BE49-F238E27FC236}">
                  <a16:creationId xmlns:a16="http://schemas.microsoft.com/office/drawing/2014/main" id="{64DDB841-EF61-284B-9953-8A04BFF992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88420" name="TextBox 223">
            <a:extLst>
              <a:ext uri="{FF2B5EF4-FFF2-40B4-BE49-F238E27FC236}">
                <a16:creationId xmlns:a16="http://schemas.microsoft.com/office/drawing/2014/main" id="{64339726-BC84-4545-B3EE-3886173806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88421" name="TextBox 225">
            <a:extLst>
              <a:ext uri="{FF2B5EF4-FFF2-40B4-BE49-F238E27FC236}">
                <a16:creationId xmlns:a16="http://schemas.microsoft.com/office/drawing/2014/main" id="{CDF1A540-81DE-E845-B32E-C8CC330C4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88422" name="TextBox 1">
            <a:extLst>
              <a:ext uri="{FF2B5EF4-FFF2-40B4-BE49-F238E27FC236}">
                <a16:creationId xmlns:a16="http://schemas.microsoft.com/office/drawing/2014/main" id="{8AF5F9DF-219E-0945-8918-86584E94F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900113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1 </a:t>
            </a:r>
            <a:r>
              <a:rPr lang="en-US" altLang="en-US">
                <a:solidFill>
                  <a:schemeClr val="tx1"/>
                </a:solidFill>
              </a:rPr>
              <a:t>0</a:t>
            </a:r>
            <a:r>
              <a:rPr lang="en-US" altLang="en-US">
                <a:solidFill>
                  <a:srgbClr val="FF0000"/>
                </a:solidFill>
              </a:rPr>
              <a:t> (add)</a:t>
            </a:r>
          </a:p>
        </p:txBody>
      </p:sp>
      <p:sp>
        <p:nvSpPr>
          <p:cNvPr id="188423" name="TextBox 226">
            <a:extLst>
              <a:ext uri="{FF2B5EF4-FFF2-40B4-BE49-F238E27FC236}">
                <a16:creationId xmlns:a16="http://schemas.microsoft.com/office/drawing/2014/main" id="{A4E5165D-1116-9841-B832-B46D90A038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188424" name="TextBox 388">
            <a:extLst>
              <a:ext uri="{FF2B5EF4-FFF2-40B4-BE49-F238E27FC236}">
                <a16:creationId xmlns:a16="http://schemas.microsoft.com/office/drawing/2014/main" id="{F3B6FE60-F191-2E40-9CB9-69FC7D9567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7FC20D4-D570-2A4F-9A85-E913E53AC2D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4-bit Register</a:t>
            </a:r>
          </a:p>
        </p:txBody>
      </p:sp>
      <p:pic>
        <p:nvPicPr>
          <p:cNvPr id="68610" name="Picture 7">
            <a:extLst>
              <a:ext uri="{FF2B5EF4-FFF2-40B4-BE49-F238E27FC236}">
                <a16:creationId xmlns:a16="http://schemas.microsoft.com/office/drawing/2014/main" id="{9097D6B7-1193-E041-A6C0-FCBBFCBF4B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004513">
            <a:off x="1054895" y="2456657"/>
            <a:ext cx="2300287" cy="179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11" name="Picture 13">
            <a:extLst>
              <a:ext uri="{FF2B5EF4-FFF2-40B4-BE49-F238E27FC236}">
                <a16:creationId xmlns:a16="http://schemas.microsoft.com/office/drawing/2014/main" id="{A0D653BE-7162-484C-B563-7A389062FCE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004513">
            <a:off x="3339306" y="2470944"/>
            <a:ext cx="2300288" cy="179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12" name="Picture 14">
            <a:extLst>
              <a:ext uri="{FF2B5EF4-FFF2-40B4-BE49-F238E27FC236}">
                <a16:creationId xmlns:a16="http://schemas.microsoft.com/office/drawing/2014/main" id="{985C2C6C-A674-3047-9E4E-AB4958A8CE0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004513">
            <a:off x="5546726" y="2533651"/>
            <a:ext cx="2301875" cy="179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613" name="Picture 15">
            <a:extLst>
              <a:ext uri="{FF2B5EF4-FFF2-40B4-BE49-F238E27FC236}">
                <a16:creationId xmlns:a16="http://schemas.microsoft.com/office/drawing/2014/main" id="{727140D1-8DD9-574B-9BEB-60D81461DD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8004513">
            <a:off x="7755732" y="2561432"/>
            <a:ext cx="2300287" cy="179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65" name="Group 29">
            <a:extLst>
              <a:ext uri="{FF2B5EF4-FFF2-40B4-BE49-F238E27FC236}">
                <a16:creationId xmlns:a16="http://schemas.microsoft.com/office/drawing/2014/main" id="{972D9CA7-C4DF-AD48-9261-6C8923E4C40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90479" name="Group 49">
              <a:extLst>
                <a:ext uri="{FF2B5EF4-FFF2-40B4-BE49-F238E27FC236}">
                  <a16:creationId xmlns:a16="http://schemas.microsoft.com/office/drawing/2014/main" id="{561F0D8D-A286-7140-A9E9-DBA6D17429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519"/>
              <a:chOff x="2379487" y="2385720"/>
              <a:chExt cx="1587347" cy="2315519"/>
            </a:xfrm>
          </p:grpSpPr>
          <p:grpSp>
            <p:nvGrpSpPr>
              <p:cNvPr id="190645" name="Group 33">
                <a:extLst>
                  <a:ext uri="{FF2B5EF4-FFF2-40B4-BE49-F238E27FC236}">
                    <a16:creationId xmlns:a16="http://schemas.microsoft.com/office/drawing/2014/main" id="{95392D26-7D5F-914A-8C05-1C438E6F24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90687" name="TextBox 467">
                  <a:extLst>
                    <a:ext uri="{FF2B5EF4-FFF2-40B4-BE49-F238E27FC236}">
                      <a16:creationId xmlns:a16="http://schemas.microsoft.com/office/drawing/2014/main" id="{7226BA21-3063-2546-81FD-A20B53FE53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46" name="Group 34">
                <a:extLst>
                  <a:ext uri="{FF2B5EF4-FFF2-40B4-BE49-F238E27FC236}">
                    <a16:creationId xmlns:a16="http://schemas.microsoft.com/office/drawing/2014/main" id="{81F98D07-B405-B347-AD5B-545BFFFD0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90685" name="TextBox 469">
                  <a:extLst>
                    <a:ext uri="{FF2B5EF4-FFF2-40B4-BE49-F238E27FC236}">
                      <a16:creationId xmlns:a16="http://schemas.microsoft.com/office/drawing/2014/main" id="{63478456-9511-6E4E-9F26-9E24A8C227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648" name="TextBox 472">
                <a:extLst>
                  <a:ext uri="{FF2B5EF4-FFF2-40B4-BE49-F238E27FC236}">
                    <a16:creationId xmlns:a16="http://schemas.microsoft.com/office/drawing/2014/main" id="{C1503EDB-A752-B74B-84B0-0446D3ACD4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90649" name="Group 441">
                <a:extLst>
                  <a:ext uri="{FF2B5EF4-FFF2-40B4-BE49-F238E27FC236}">
                    <a16:creationId xmlns:a16="http://schemas.microsoft.com/office/drawing/2014/main" id="{04DDD16D-9DC4-F649-BA70-72B6D758CE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0706"/>
                <a:ext cx="1527237" cy="2030533"/>
                <a:chOff x="3156259" y="1684597"/>
                <a:chExt cx="1527237" cy="2030533"/>
              </a:xfrm>
            </p:grpSpPr>
            <p:grpSp>
              <p:nvGrpSpPr>
                <p:cNvPr id="190668" name="Group 450">
                  <a:extLst>
                    <a:ext uri="{FF2B5EF4-FFF2-40B4-BE49-F238E27FC236}">
                      <a16:creationId xmlns:a16="http://schemas.microsoft.com/office/drawing/2014/main" id="{F098BCC3-4641-8D45-A9AD-BB940F0539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90682" name="TextBox 464">
                    <a:extLst>
                      <a:ext uri="{FF2B5EF4-FFF2-40B4-BE49-F238E27FC236}">
                        <a16:creationId xmlns:a16="http://schemas.microsoft.com/office/drawing/2014/main" id="{F2F2D40F-1592-5D49-8726-5F0EE636E8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9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84" name="TextBox 466">
                    <a:extLst>
                      <a:ext uri="{FF2B5EF4-FFF2-40B4-BE49-F238E27FC236}">
                        <a16:creationId xmlns:a16="http://schemas.microsoft.com/office/drawing/2014/main" id="{F8D2941D-B26A-994C-9C13-D08AA7ACFE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90669" name="Group 451">
                  <a:extLst>
                    <a:ext uri="{FF2B5EF4-FFF2-40B4-BE49-F238E27FC236}">
                      <a16:creationId xmlns:a16="http://schemas.microsoft.com/office/drawing/2014/main" id="{5CA47B31-10C1-2F4A-9145-C91F27920F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571" cy="307777"/>
                  <a:chOff x="3156259" y="2141034"/>
                  <a:chExt cx="1015571" cy="307777"/>
                </a:xfrm>
              </p:grpSpPr>
              <p:sp>
                <p:nvSpPr>
                  <p:cNvPr id="190679" name="TextBox 461">
                    <a:extLst>
                      <a:ext uri="{FF2B5EF4-FFF2-40B4-BE49-F238E27FC236}">
                        <a16:creationId xmlns:a16="http://schemas.microsoft.com/office/drawing/2014/main" id="{59BD5764-59E0-3847-8634-8A54FF0EEC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159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FFC000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81" name="TextBox 463">
                    <a:extLst>
                      <a:ext uri="{FF2B5EF4-FFF2-40B4-BE49-F238E27FC236}">
                        <a16:creationId xmlns:a16="http://schemas.microsoft.com/office/drawing/2014/main" id="{049851F2-9A1E-F24E-84E1-9203E26DCC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90670" name="Group 452">
                  <a:extLst>
                    <a:ext uri="{FF2B5EF4-FFF2-40B4-BE49-F238E27FC236}">
                      <a16:creationId xmlns:a16="http://schemas.microsoft.com/office/drawing/2014/main" id="{0840B5C4-0461-5445-902C-7F0E85FE85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90676" name="TextBox 458">
                    <a:extLst>
                      <a:ext uri="{FF2B5EF4-FFF2-40B4-BE49-F238E27FC236}">
                        <a16:creationId xmlns:a16="http://schemas.microsoft.com/office/drawing/2014/main" id="{9EFEBAC7-4E3C-B34C-95F6-E05EA1B7D9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78" name="TextBox 460">
                    <a:extLst>
                      <a:ext uri="{FF2B5EF4-FFF2-40B4-BE49-F238E27FC236}">
                        <a16:creationId xmlns:a16="http://schemas.microsoft.com/office/drawing/2014/main" id="{5243C153-7D63-C648-8122-8F023EBBBB5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84597"/>
                  <a:ext cx="1498488" cy="203053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672" name="Group 453">
                  <a:extLst>
                    <a:ext uri="{FF2B5EF4-FFF2-40B4-BE49-F238E27FC236}">
                      <a16:creationId xmlns:a16="http://schemas.microsoft.com/office/drawing/2014/main" id="{0EEE8C45-16CE-9447-B7F6-E5639525B7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90673" name="TextBox 455">
                    <a:extLst>
                      <a:ext uri="{FF2B5EF4-FFF2-40B4-BE49-F238E27FC236}">
                        <a16:creationId xmlns:a16="http://schemas.microsoft.com/office/drawing/2014/main" id="{F21C1CBC-628C-C044-95BA-21FE3AB441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75" name="TextBox 457">
                    <a:extLst>
                      <a:ext uri="{FF2B5EF4-FFF2-40B4-BE49-F238E27FC236}">
                        <a16:creationId xmlns:a16="http://schemas.microsoft.com/office/drawing/2014/main" id="{4156A02F-3F52-B546-8E96-0F94BDFE0A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90650" name="Group 44">
                <a:extLst>
                  <a:ext uri="{FF2B5EF4-FFF2-40B4-BE49-F238E27FC236}">
                    <a16:creationId xmlns:a16="http://schemas.microsoft.com/office/drawing/2014/main" id="{848C4AA6-074C-C743-A1B1-3AC67840D7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90666" name="TextBox 443">
                  <a:extLst>
                    <a:ext uri="{FF2B5EF4-FFF2-40B4-BE49-F238E27FC236}">
                      <a16:creationId xmlns:a16="http://schemas.microsoft.com/office/drawing/2014/main" id="{7DFF017E-2DDD-A24A-9F5D-FB80E70354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1" name="Group 48">
                <a:extLst>
                  <a:ext uri="{FF2B5EF4-FFF2-40B4-BE49-F238E27FC236}">
                    <a16:creationId xmlns:a16="http://schemas.microsoft.com/office/drawing/2014/main" id="{9394B9E6-BE37-EA4F-B5B1-804456A2D1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90664" name="TextBox 445">
                  <a:extLst>
                    <a:ext uri="{FF2B5EF4-FFF2-40B4-BE49-F238E27FC236}">
                      <a16:creationId xmlns:a16="http://schemas.microsoft.com/office/drawing/2014/main" id="{A1C92ABE-93A2-F344-8E21-BC2C922C1C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652" name="TextBox 448">
                <a:extLst>
                  <a:ext uri="{FF2B5EF4-FFF2-40B4-BE49-F238E27FC236}">
                    <a16:creationId xmlns:a16="http://schemas.microsoft.com/office/drawing/2014/main" id="{912994C9-22D0-FA4B-A2BC-B97B4691CD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90653" name="TextBox 474">
                <a:extLst>
                  <a:ext uri="{FF2B5EF4-FFF2-40B4-BE49-F238E27FC236}">
                    <a16:creationId xmlns:a16="http://schemas.microsoft.com/office/drawing/2014/main" id="{B92C59FF-1A58-2047-8471-0A74813652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90654" name="Group 475">
                <a:extLst>
                  <a:ext uri="{FF2B5EF4-FFF2-40B4-BE49-F238E27FC236}">
                    <a16:creationId xmlns:a16="http://schemas.microsoft.com/office/drawing/2014/main" id="{4EB77870-FE29-3348-849D-FF504F5653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90662" name="TextBox 476">
                  <a:extLst>
                    <a:ext uri="{FF2B5EF4-FFF2-40B4-BE49-F238E27FC236}">
                      <a16:creationId xmlns:a16="http://schemas.microsoft.com/office/drawing/2014/main" id="{89495FFA-CF34-FD45-B7C6-F2D0027F881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5" name="Group 478">
                <a:extLst>
                  <a:ext uri="{FF2B5EF4-FFF2-40B4-BE49-F238E27FC236}">
                    <a16:creationId xmlns:a16="http://schemas.microsoft.com/office/drawing/2014/main" id="{3A14AABC-842A-AD41-AF48-F166934E55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90660" name="TextBox 482">
                  <a:extLst>
                    <a:ext uri="{FF2B5EF4-FFF2-40B4-BE49-F238E27FC236}">
                      <a16:creationId xmlns:a16="http://schemas.microsoft.com/office/drawing/2014/main" id="{BB8C26C3-7C21-BA4C-AA13-9C3650D061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6" name="Group 498">
                <a:extLst>
                  <a:ext uri="{FF2B5EF4-FFF2-40B4-BE49-F238E27FC236}">
                    <a16:creationId xmlns:a16="http://schemas.microsoft.com/office/drawing/2014/main" id="{FECA6532-2201-964C-815F-E515FBC95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90658" name="TextBox 499">
                  <a:extLst>
                    <a:ext uri="{FF2B5EF4-FFF2-40B4-BE49-F238E27FC236}">
                      <a16:creationId xmlns:a16="http://schemas.microsoft.com/office/drawing/2014/main" id="{BA733B88-EED8-0A45-BF0F-86A773FB2A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0480" name="Group 132">
              <a:extLst>
                <a:ext uri="{FF2B5EF4-FFF2-40B4-BE49-F238E27FC236}">
                  <a16:creationId xmlns:a16="http://schemas.microsoft.com/office/drawing/2014/main" id="{DD8A6CEC-6869-D947-85F1-37E7D493F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0481" name="Group 6">
              <a:extLst>
                <a:ext uri="{FF2B5EF4-FFF2-40B4-BE49-F238E27FC236}">
                  <a16:creationId xmlns:a16="http://schemas.microsoft.com/office/drawing/2014/main" id="{0106108C-9A90-1E40-9DF1-670207076F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90619" name="Group 55">
                <a:extLst>
                  <a:ext uri="{FF2B5EF4-FFF2-40B4-BE49-F238E27FC236}">
                    <a16:creationId xmlns:a16="http://schemas.microsoft.com/office/drawing/2014/main" id="{9A13249F-7850-F447-B787-8B5BF84E4C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90640" name="TextBox 57">
                  <a:extLst>
                    <a:ext uri="{FF2B5EF4-FFF2-40B4-BE49-F238E27FC236}">
                      <a16:creationId xmlns:a16="http://schemas.microsoft.com/office/drawing/2014/main" id="{C633B705-C458-1147-A0DE-652F3CBEF4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90620" name="TextBox 59">
                <a:extLst>
                  <a:ext uri="{FF2B5EF4-FFF2-40B4-BE49-F238E27FC236}">
                    <a16:creationId xmlns:a16="http://schemas.microsoft.com/office/drawing/2014/main" id="{F13FE430-15B6-8B48-82F2-042E2F3B13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90482" name="Group 17">
              <a:extLst>
                <a:ext uri="{FF2B5EF4-FFF2-40B4-BE49-F238E27FC236}">
                  <a16:creationId xmlns:a16="http://schemas.microsoft.com/office/drawing/2014/main" id="{C2195AFE-5948-3142-B1C5-1CF8C5C73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90613" name="Group 16">
                <a:extLst>
                  <a:ext uri="{FF2B5EF4-FFF2-40B4-BE49-F238E27FC236}">
                    <a16:creationId xmlns:a16="http://schemas.microsoft.com/office/drawing/2014/main" id="{AB8079A4-9C4B-CF4A-93C5-2C6EB1070D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90617" name="TextBox 82">
                  <a:extLst>
                    <a:ext uri="{FF2B5EF4-FFF2-40B4-BE49-F238E27FC236}">
                      <a16:creationId xmlns:a16="http://schemas.microsoft.com/office/drawing/2014/main" id="{2CC12D15-3F37-5449-BCD3-23B6FAF42B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614" name="TextBox 87">
                <a:extLst>
                  <a:ext uri="{FF2B5EF4-FFF2-40B4-BE49-F238E27FC236}">
                    <a16:creationId xmlns:a16="http://schemas.microsoft.com/office/drawing/2014/main" id="{AD864DF4-5E4B-A24E-AE4F-E7F5372BDE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483" name="Group 154">
              <a:extLst>
                <a:ext uri="{FF2B5EF4-FFF2-40B4-BE49-F238E27FC236}">
                  <a16:creationId xmlns:a16="http://schemas.microsoft.com/office/drawing/2014/main" id="{48CF6AE5-AB01-604B-8221-570DDE1C63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90606" name="TextBox 155">
                <a:extLst>
                  <a:ext uri="{FF2B5EF4-FFF2-40B4-BE49-F238E27FC236}">
                    <a16:creationId xmlns:a16="http://schemas.microsoft.com/office/drawing/2014/main" id="{D6CED9C9-4FE3-A94D-AA94-B0DF46ACCB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609" name="TextBox 161">
                <a:extLst>
                  <a:ext uri="{FF2B5EF4-FFF2-40B4-BE49-F238E27FC236}">
                    <a16:creationId xmlns:a16="http://schemas.microsoft.com/office/drawing/2014/main" id="{920D4D5D-DB0C-4141-BF96-F9F35C89C4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484" name="Group 138">
              <a:extLst>
                <a:ext uri="{FF2B5EF4-FFF2-40B4-BE49-F238E27FC236}">
                  <a16:creationId xmlns:a16="http://schemas.microsoft.com/office/drawing/2014/main" id="{0BB10BB2-DECD-DE48-A6BB-989D9208E7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90599" name="TextBox 139">
                <a:extLst>
                  <a:ext uri="{FF2B5EF4-FFF2-40B4-BE49-F238E27FC236}">
                    <a16:creationId xmlns:a16="http://schemas.microsoft.com/office/drawing/2014/main" id="{32816F5A-33EF-5043-A36B-44A01DB0E6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602" name="TextBox 145">
                <a:extLst>
                  <a:ext uri="{FF2B5EF4-FFF2-40B4-BE49-F238E27FC236}">
                    <a16:creationId xmlns:a16="http://schemas.microsoft.com/office/drawing/2014/main" id="{B09DE539-238E-7944-B13C-36E22A50F9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87" name="Group 37">
              <a:extLst>
                <a:ext uri="{FF2B5EF4-FFF2-40B4-BE49-F238E27FC236}">
                  <a16:creationId xmlns:a16="http://schemas.microsoft.com/office/drawing/2014/main" id="{E7F0280B-78B8-5940-B957-68F87FEF9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598" name="TextBox 36">
                <a:extLst>
                  <a:ext uri="{FF2B5EF4-FFF2-40B4-BE49-F238E27FC236}">
                    <a16:creationId xmlns:a16="http://schemas.microsoft.com/office/drawing/2014/main" id="{775C4A95-47EA-5947-B814-E2F0782AF0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2" name="Group 186">
              <a:extLst>
                <a:ext uri="{FF2B5EF4-FFF2-40B4-BE49-F238E27FC236}">
                  <a16:creationId xmlns:a16="http://schemas.microsoft.com/office/drawing/2014/main" id="{AC385DFE-C196-964B-8082-31D4E9D1E5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6" name="Group 23">
              <a:extLst>
                <a:ext uri="{FF2B5EF4-FFF2-40B4-BE49-F238E27FC236}">
                  <a16:creationId xmlns:a16="http://schemas.microsoft.com/office/drawing/2014/main" id="{93AEA4EA-5FC1-404F-931D-EAD86C878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90582" name="Group 43">
                <a:extLst>
                  <a:ext uri="{FF2B5EF4-FFF2-40B4-BE49-F238E27FC236}">
                    <a16:creationId xmlns:a16="http://schemas.microsoft.com/office/drawing/2014/main" id="{F5C566C3-75D9-F44D-B8CC-E21279FDE0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90590" name="Group 38">
                  <a:extLst>
                    <a:ext uri="{FF2B5EF4-FFF2-40B4-BE49-F238E27FC236}">
                      <a16:creationId xmlns:a16="http://schemas.microsoft.com/office/drawing/2014/main" id="{448121A5-3AF5-F546-8A12-A53323FD76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90593" name="TextBox 39">
                    <a:extLst>
                      <a:ext uri="{FF2B5EF4-FFF2-40B4-BE49-F238E27FC236}">
                        <a16:creationId xmlns:a16="http://schemas.microsoft.com/office/drawing/2014/main" id="{C37CD62C-ACC6-C84E-8FD9-0023738BF96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90591" name="TextBox 41">
                  <a:extLst>
                    <a:ext uri="{FF2B5EF4-FFF2-40B4-BE49-F238E27FC236}">
                      <a16:creationId xmlns:a16="http://schemas.microsoft.com/office/drawing/2014/main" id="{B1F917A8-83C4-CA47-90E3-31F3490256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0586" name="Group 106">
                <a:extLst>
                  <a:ext uri="{FF2B5EF4-FFF2-40B4-BE49-F238E27FC236}">
                    <a16:creationId xmlns:a16="http://schemas.microsoft.com/office/drawing/2014/main" id="{BE2CB1BD-65A2-2F42-AAD6-A70E8F158B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589" name="TextBox 108">
                  <a:extLst>
                    <a:ext uri="{FF2B5EF4-FFF2-40B4-BE49-F238E27FC236}">
                      <a16:creationId xmlns:a16="http://schemas.microsoft.com/office/drawing/2014/main" id="{8E3D2EDA-94CA-1E40-AFAB-CEC681D13A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8" name="Group 5">
              <a:extLst>
                <a:ext uri="{FF2B5EF4-FFF2-40B4-BE49-F238E27FC236}">
                  <a16:creationId xmlns:a16="http://schemas.microsoft.com/office/drawing/2014/main" id="{CF0D20C3-67D8-CE4E-BF5F-D368B294A9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90580" name="TextBox 483">
                <a:extLst>
                  <a:ext uri="{FF2B5EF4-FFF2-40B4-BE49-F238E27FC236}">
                    <a16:creationId xmlns:a16="http://schemas.microsoft.com/office/drawing/2014/main" id="{C4BA09AF-D1CF-E84F-8618-E5A833D1B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0500" name="Group 32">
              <a:extLst>
                <a:ext uri="{FF2B5EF4-FFF2-40B4-BE49-F238E27FC236}">
                  <a16:creationId xmlns:a16="http://schemas.microsoft.com/office/drawing/2014/main" id="{42222D14-6899-5E45-B78B-7050A950ED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90572" name="Group 491">
                <a:extLst>
                  <a:ext uri="{FF2B5EF4-FFF2-40B4-BE49-F238E27FC236}">
                    <a16:creationId xmlns:a16="http://schemas.microsoft.com/office/drawing/2014/main" id="{67D6D3AB-2EE7-8045-9D6B-9E4FB5AD73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90578" name="TextBox 492">
                  <a:extLst>
                    <a:ext uri="{FF2B5EF4-FFF2-40B4-BE49-F238E27FC236}">
                      <a16:creationId xmlns:a16="http://schemas.microsoft.com/office/drawing/2014/main" id="{B6C4248C-1FDB-AC43-868F-73C632CD18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573" name="Group 494">
                <a:extLst>
                  <a:ext uri="{FF2B5EF4-FFF2-40B4-BE49-F238E27FC236}">
                    <a16:creationId xmlns:a16="http://schemas.microsoft.com/office/drawing/2014/main" id="{DD7ECE87-3ACA-D047-82E4-4F4D9E48FE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90576" name="TextBox 495">
                  <a:extLst>
                    <a:ext uri="{FF2B5EF4-FFF2-40B4-BE49-F238E27FC236}">
                      <a16:creationId xmlns:a16="http://schemas.microsoft.com/office/drawing/2014/main" id="{1F3A5645-EFC9-9F4D-B74E-C1DEBD05D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574" name="TextBox 503">
                <a:extLst>
                  <a:ext uri="{FF2B5EF4-FFF2-40B4-BE49-F238E27FC236}">
                    <a16:creationId xmlns:a16="http://schemas.microsoft.com/office/drawing/2014/main" id="{B4607171-36AA-C74A-9801-5304F78079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0504" name="TextBox 12">
              <a:extLst>
                <a:ext uri="{FF2B5EF4-FFF2-40B4-BE49-F238E27FC236}">
                  <a16:creationId xmlns:a16="http://schemas.microsoft.com/office/drawing/2014/main" id="{8573BCB0-5EDB-8F4D-855A-E23C7DFFE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90505" name="Group 317">
              <a:extLst>
                <a:ext uri="{FF2B5EF4-FFF2-40B4-BE49-F238E27FC236}">
                  <a16:creationId xmlns:a16="http://schemas.microsoft.com/office/drawing/2014/main" id="{32AB2807-1D87-B549-9767-8CAD26BBEC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90555" name="Group 318">
                <a:extLst>
                  <a:ext uri="{FF2B5EF4-FFF2-40B4-BE49-F238E27FC236}">
                    <a16:creationId xmlns:a16="http://schemas.microsoft.com/office/drawing/2014/main" id="{F9284D88-B151-C242-AB13-8BE99AEAD0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64" name="Group 327">
                  <a:extLst>
                    <a:ext uri="{FF2B5EF4-FFF2-40B4-BE49-F238E27FC236}">
                      <a16:creationId xmlns:a16="http://schemas.microsoft.com/office/drawing/2014/main" id="{9E522FB1-21E0-7843-BFEF-9713423E39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90565" name="TextBox 7">
                    <a:extLst>
                      <a:ext uri="{FF2B5EF4-FFF2-40B4-BE49-F238E27FC236}">
                        <a16:creationId xmlns:a16="http://schemas.microsoft.com/office/drawing/2014/main" id="{759FDDCF-9D4B-CD49-AEEE-A93C937DDA7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567" name="TextBox 329">
                    <a:extLst>
                      <a:ext uri="{FF2B5EF4-FFF2-40B4-BE49-F238E27FC236}">
                        <a16:creationId xmlns:a16="http://schemas.microsoft.com/office/drawing/2014/main" id="{D6B11BD5-1D8A-EF46-BE12-9214CD61F0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90568" name="Group 330">
                    <a:extLst>
                      <a:ext uri="{FF2B5EF4-FFF2-40B4-BE49-F238E27FC236}">
                        <a16:creationId xmlns:a16="http://schemas.microsoft.com/office/drawing/2014/main" id="{BB6852B8-BC67-574F-B1AD-A40DDC1BE0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90570" name="TextBox 333">
                      <a:extLst>
                        <a:ext uri="{FF2B5EF4-FFF2-40B4-BE49-F238E27FC236}">
                          <a16:creationId xmlns:a16="http://schemas.microsoft.com/office/drawing/2014/main" id="{A5F1C20B-70E1-6740-9A92-94DB76A2375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90569" name="TextBox 332">
                    <a:extLst>
                      <a:ext uri="{FF2B5EF4-FFF2-40B4-BE49-F238E27FC236}">
                        <a16:creationId xmlns:a16="http://schemas.microsoft.com/office/drawing/2014/main" id="{4589BDEC-C6BD-0544-81C8-34CE1EF98F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506" name="Group 11">
              <a:extLst>
                <a:ext uri="{FF2B5EF4-FFF2-40B4-BE49-F238E27FC236}">
                  <a16:creationId xmlns:a16="http://schemas.microsoft.com/office/drawing/2014/main" id="{0BA13D4C-12A7-5943-90E7-F8103913FC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511" name="Group 60">
              <a:extLst>
                <a:ext uri="{FF2B5EF4-FFF2-40B4-BE49-F238E27FC236}">
                  <a16:creationId xmlns:a16="http://schemas.microsoft.com/office/drawing/2014/main" id="{347F6847-EF48-9B40-B240-B1FFE773F3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0544" name="Group 53">
                <a:extLst>
                  <a:ext uri="{FF2B5EF4-FFF2-40B4-BE49-F238E27FC236}">
                    <a16:creationId xmlns:a16="http://schemas.microsoft.com/office/drawing/2014/main" id="{88FA53B9-23CD-414C-818B-DA38F347CD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47" name="Group 52">
                  <a:extLst>
                    <a:ext uri="{FF2B5EF4-FFF2-40B4-BE49-F238E27FC236}">
                      <a16:creationId xmlns:a16="http://schemas.microsoft.com/office/drawing/2014/main" id="{D0000726-3B4E-B34E-AB2B-FD69B98A45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90551" name="TextBox 122">
                    <a:extLst>
                      <a:ext uri="{FF2B5EF4-FFF2-40B4-BE49-F238E27FC236}">
                        <a16:creationId xmlns:a16="http://schemas.microsoft.com/office/drawing/2014/main" id="{8A31AB6D-9E4D-3D40-9FD1-0AE4C60EFC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0548" name="TextBox 128">
                  <a:extLst>
                    <a:ext uri="{FF2B5EF4-FFF2-40B4-BE49-F238E27FC236}">
                      <a16:creationId xmlns:a16="http://schemas.microsoft.com/office/drawing/2014/main" id="{C357214C-5C33-3345-B1D4-E5A698B537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0512" name="TextBox 359">
              <a:extLst>
                <a:ext uri="{FF2B5EF4-FFF2-40B4-BE49-F238E27FC236}">
                  <a16:creationId xmlns:a16="http://schemas.microsoft.com/office/drawing/2014/main" id="{D7D67BE3-B50E-6349-B359-F4BBBEA4A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90513" name="Group 31">
              <a:extLst>
                <a:ext uri="{FF2B5EF4-FFF2-40B4-BE49-F238E27FC236}">
                  <a16:creationId xmlns:a16="http://schemas.microsoft.com/office/drawing/2014/main" id="{C6042B1B-3B7B-514C-838C-AD6F261E6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90534" name="Group 28">
                <a:extLst>
                  <a:ext uri="{FF2B5EF4-FFF2-40B4-BE49-F238E27FC236}">
                    <a16:creationId xmlns:a16="http://schemas.microsoft.com/office/drawing/2014/main" id="{1D93731B-A9FB-7849-B6BA-FF8548D429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37" name="Group 24">
                  <a:extLst>
                    <a:ext uri="{FF2B5EF4-FFF2-40B4-BE49-F238E27FC236}">
                      <a16:creationId xmlns:a16="http://schemas.microsoft.com/office/drawing/2014/main" id="{CEB6D0CB-47EE-3F44-97CC-EF00FAE1BE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90541" name="TextBox 171">
                    <a:extLst>
                      <a:ext uri="{FF2B5EF4-FFF2-40B4-BE49-F238E27FC236}">
                        <a16:creationId xmlns:a16="http://schemas.microsoft.com/office/drawing/2014/main" id="{230A21BA-6864-E843-8C67-982BE6B059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0538" name="TextBox 177">
                  <a:extLst>
                    <a:ext uri="{FF2B5EF4-FFF2-40B4-BE49-F238E27FC236}">
                      <a16:creationId xmlns:a16="http://schemas.microsoft.com/office/drawing/2014/main" id="{492ACA05-1261-8147-955F-588750083B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515" name="Group 358">
              <a:extLst>
                <a:ext uri="{FF2B5EF4-FFF2-40B4-BE49-F238E27FC236}">
                  <a16:creationId xmlns:a16="http://schemas.microsoft.com/office/drawing/2014/main" id="{0E47CC63-B3FB-8F4D-8725-4DB32B4B4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90516" name="Group 377">
                <a:extLst>
                  <a:ext uri="{FF2B5EF4-FFF2-40B4-BE49-F238E27FC236}">
                    <a16:creationId xmlns:a16="http://schemas.microsoft.com/office/drawing/2014/main" id="{7504DF59-E4AA-C348-A2E5-653A02B3CD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90521" name="TextBox 7">
                  <a:extLst>
                    <a:ext uri="{FF2B5EF4-FFF2-40B4-BE49-F238E27FC236}">
                      <a16:creationId xmlns:a16="http://schemas.microsoft.com/office/drawing/2014/main" id="{E11CBCE3-1CA7-6244-8CA2-E34745BBF5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90522" name="Group 390">
                  <a:extLst>
                    <a:ext uri="{FF2B5EF4-FFF2-40B4-BE49-F238E27FC236}">
                      <a16:creationId xmlns:a16="http://schemas.microsoft.com/office/drawing/2014/main" id="{DFA72293-02B8-6C49-8A34-F164A39B4F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90523" name="TextBox 391">
                    <a:extLst>
                      <a:ext uri="{FF2B5EF4-FFF2-40B4-BE49-F238E27FC236}">
                        <a16:creationId xmlns:a16="http://schemas.microsoft.com/office/drawing/2014/main" id="{44D92223-3E26-D845-AA40-16119B2AC9F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90517" name="TextBox 381">
                <a:extLst>
                  <a:ext uri="{FF2B5EF4-FFF2-40B4-BE49-F238E27FC236}">
                    <a16:creationId xmlns:a16="http://schemas.microsoft.com/office/drawing/2014/main" id="{8F1973D2-30FB-C24E-A4CA-487EE2155E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519" name="TextBox 384">
                <a:extLst>
                  <a:ext uri="{FF2B5EF4-FFF2-40B4-BE49-F238E27FC236}">
                    <a16:creationId xmlns:a16="http://schemas.microsoft.com/office/drawing/2014/main" id="{6DC624B0-0F28-DB46-818B-A97C6A6FB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0467" name="Group 404">
            <a:extLst>
              <a:ext uri="{FF2B5EF4-FFF2-40B4-BE49-F238E27FC236}">
                <a16:creationId xmlns:a16="http://schemas.microsoft.com/office/drawing/2014/main" id="{962764A5-5F71-7849-AB45-507B0C6FC35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90473" name="TextBox 405">
              <a:extLst>
                <a:ext uri="{FF2B5EF4-FFF2-40B4-BE49-F238E27FC236}">
                  <a16:creationId xmlns:a16="http://schemas.microsoft.com/office/drawing/2014/main" id="{37F62003-90AD-D14B-9077-27BAE3D6D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0476" name="TextBox 411">
              <a:extLst>
                <a:ext uri="{FF2B5EF4-FFF2-40B4-BE49-F238E27FC236}">
                  <a16:creationId xmlns:a16="http://schemas.microsoft.com/office/drawing/2014/main" id="{9E594B12-471E-384A-962B-3F3053F6B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478" name="TextBox 413">
              <a:extLst>
                <a:ext uri="{FF2B5EF4-FFF2-40B4-BE49-F238E27FC236}">
                  <a16:creationId xmlns:a16="http://schemas.microsoft.com/office/drawing/2014/main" id="{90C9BEA6-2B10-464D-8EEC-7D2E038F30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90468" name="TextBox 388">
            <a:extLst>
              <a:ext uri="{FF2B5EF4-FFF2-40B4-BE49-F238E27FC236}">
                <a16:creationId xmlns:a16="http://schemas.microsoft.com/office/drawing/2014/main" id="{389960A4-53E5-B34D-A112-016A51B5F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  <p:sp>
        <p:nvSpPr>
          <p:cNvPr id="190469" name="TextBox 223">
            <a:extLst>
              <a:ext uri="{FF2B5EF4-FFF2-40B4-BE49-F238E27FC236}">
                <a16:creationId xmlns:a16="http://schemas.microsoft.com/office/drawing/2014/main" id="{2A1F1685-7AF7-C444-BACF-D251F8A89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90470" name="TextBox 225">
            <a:extLst>
              <a:ext uri="{FF2B5EF4-FFF2-40B4-BE49-F238E27FC236}">
                <a16:creationId xmlns:a16="http://schemas.microsoft.com/office/drawing/2014/main" id="{07C5D479-06AF-E540-8C4E-3B0E70B1A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90471" name="TextBox 1">
            <a:extLst>
              <a:ext uri="{FF2B5EF4-FFF2-40B4-BE49-F238E27FC236}">
                <a16:creationId xmlns:a16="http://schemas.microsoft.com/office/drawing/2014/main" id="{1EE45B9A-6C3A-E34F-9C89-403846A96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48282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1 </a:t>
            </a:r>
            <a:r>
              <a:rPr lang="en-US" altLang="en-US" dirty="0">
                <a:solidFill>
                  <a:schemeClr val="tx1"/>
                </a:solidFill>
              </a:rPr>
              <a:t>0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90472" name="TextBox 226">
            <a:extLst>
              <a:ext uri="{FF2B5EF4-FFF2-40B4-BE49-F238E27FC236}">
                <a16:creationId xmlns:a16="http://schemas.microsoft.com/office/drawing/2014/main" id="{677FE260-23A9-1845-AAD7-07F1D6D47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</p:spTree>
  </p:cSld>
  <p:clrMapOvr>
    <a:masterClrMapping/>
  </p:clrMapOvr>
  <p:transition/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65" name="Group 29">
            <a:extLst>
              <a:ext uri="{FF2B5EF4-FFF2-40B4-BE49-F238E27FC236}">
                <a16:creationId xmlns:a16="http://schemas.microsoft.com/office/drawing/2014/main" id="{972D9CA7-C4DF-AD48-9261-6C8923E4C40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90479" name="Group 49">
              <a:extLst>
                <a:ext uri="{FF2B5EF4-FFF2-40B4-BE49-F238E27FC236}">
                  <a16:creationId xmlns:a16="http://schemas.microsoft.com/office/drawing/2014/main" id="{561F0D8D-A286-7140-A9E9-DBA6D17429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519"/>
              <a:chOff x="2379487" y="2385720"/>
              <a:chExt cx="1587347" cy="2315519"/>
            </a:xfrm>
          </p:grpSpPr>
          <p:grpSp>
            <p:nvGrpSpPr>
              <p:cNvPr id="190645" name="Group 33">
                <a:extLst>
                  <a:ext uri="{FF2B5EF4-FFF2-40B4-BE49-F238E27FC236}">
                    <a16:creationId xmlns:a16="http://schemas.microsoft.com/office/drawing/2014/main" id="{95392D26-7D5F-914A-8C05-1C438E6F24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90687" name="TextBox 467">
                  <a:extLst>
                    <a:ext uri="{FF2B5EF4-FFF2-40B4-BE49-F238E27FC236}">
                      <a16:creationId xmlns:a16="http://schemas.microsoft.com/office/drawing/2014/main" id="{7226BA21-3063-2546-81FD-A20B53FE53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46" name="Group 34">
                <a:extLst>
                  <a:ext uri="{FF2B5EF4-FFF2-40B4-BE49-F238E27FC236}">
                    <a16:creationId xmlns:a16="http://schemas.microsoft.com/office/drawing/2014/main" id="{81F98D07-B405-B347-AD5B-545BFFFD0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90685" name="TextBox 469">
                  <a:extLst>
                    <a:ext uri="{FF2B5EF4-FFF2-40B4-BE49-F238E27FC236}">
                      <a16:creationId xmlns:a16="http://schemas.microsoft.com/office/drawing/2014/main" id="{63478456-9511-6E4E-9F26-9E24A8C227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648" name="TextBox 472">
                <a:extLst>
                  <a:ext uri="{FF2B5EF4-FFF2-40B4-BE49-F238E27FC236}">
                    <a16:creationId xmlns:a16="http://schemas.microsoft.com/office/drawing/2014/main" id="{C1503EDB-A752-B74B-84B0-0446D3ACD4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90649" name="Group 441">
                <a:extLst>
                  <a:ext uri="{FF2B5EF4-FFF2-40B4-BE49-F238E27FC236}">
                    <a16:creationId xmlns:a16="http://schemas.microsoft.com/office/drawing/2014/main" id="{04DDD16D-9DC4-F649-BA70-72B6D758CE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0706"/>
                <a:ext cx="1527237" cy="2030533"/>
                <a:chOff x="3156259" y="1684597"/>
                <a:chExt cx="1527237" cy="2030533"/>
              </a:xfrm>
            </p:grpSpPr>
            <p:grpSp>
              <p:nvGrpSpPr>
                <p:cNvPr id="190668" name="Group 450">
                  <a:extLst>
                    <a:ext uri="{FF2B5EF4-FFF2-40B4-BE49-F238E27FC236}">
                      <a16:creationId xmlns:a16="http://schemas.microsoft.com/office/drawing/2014/main" id="{F098BCC3-4641-8D45-A9AD-BB940F0539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90682" name="TextBox 464">
                    <a:extLst>
                      <a:ext uri="{FF2B5EF4-FFF2-40B4-BE49-F238E27FC236}">
                        <a16:creationId xmlns:a16="http://schemas.microsoft.com/office/drawing/2014/main" id="{F2F2D40F-1592-5D49-8726-5F0EE636E8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9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84" name="TextBox 466">
                    <a:extLst>
                      <a:ext uri="{FF2B5EF4-FFF2-40B4-BE49-F238E27FC236}">
                        <a16:creationId xmlns:a16="http://schemas.microsoft.com/office/drawing/2014/main" id="{F8D2941D-B26A-994C-9C13-D08AA7ACFE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90669" name="Group 451">
                  <a:extLst>
                    <a:ext uri="{FF2B5EF4-FFF2-40B4-BE49-F238E27FC236}">
                      <a16:creationId xmlns:a16="http://schemas.microsoft.com/office/drawing/2014/main" id="{5CA47B31-10C1-2F4A-9145-C91F27920F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571" cy="307777"/>
                  <a:chOff x="3156259" y="2141034"/>
                  <a:chExt cx="1015571" cy="307777"/>
                </a:xfrm>
              </p:grpSpPr>
              <p:sp>
                <p:nvSpPr>
                  <p:cNvPr id="190679" name="TextBox 461">
                    <a:extLst>
                      <a:ext uri="{FF2B5EF4-FFF2-40B4-BE49-F238E27FC236}">
                        <a16:creationId xmlns:a16="http://schemas.microsoft.com/office/drawing/2014/main" id="{59BD5764-59E0-3847-8634-8A54FF0EEC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159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FFC000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81" name="TextBox 463">
                    <a:extLst>
                      <a:ext uri="{FF2B5EF4-FFF2-40B4-BE49-F238E27FC236}">
                        <a16:creationId xmlns:a16="http://schemas.microsoft.com/office/drawing/2014/main" id="{049851F2-9A1E-F24E-84E1-9203E26DCC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90670" name="Group 452">
                  <a:extLst>
                    <a:ext uri="{FF2B5EF4-FFF2-40B4-BE49-F238E27FC236}">
                      <a16:creationId xmlns:a16="http://schemas.microsoft.com/office/drawing/2014/main" id="{0840B5C4-0461-5445-902C-7F0E85FE85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90676" name="TextBox 458">
                    <a:extLst>
                      <a:ext uri="{FF2B5EF4-FFF2-40B4-BE49-F238E27FC236}">
                        <a16:creationId xmlns:a16="http://schemas.microsoft.com/office/drawing/2014/main" id="{9EFEBAC7-4E3C-B34C-95F6-E05EA1B7D9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78" name="TextBox 460">
                    <a:extLst>
                      <a:ext uri="{FF2B5EF4-FFF2-40B4-BE49-F238E27FC236}">
                        <a16:creationId xmlns:a16="http://schemas.microsoft.com/office/drawing/2014/main" id="{5243C153-7D63-C648-8122-8F023EBBBB5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84597"/>
                  <a:ext cx="1498488" cy="203053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672" name="Group 453">
                  <a:extLst>
                    <a:ext uri="{FF2B5EF4-FFF2-40B4-BE49-F238E27FC236}">
                      <a16:creationId xmlns:a16="http://schemas.microsoft.com/office/drawing/2014/main" id="{0EEE8C45-16CE-9447-B7F6-E5639525B7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90673" name="TextBox 455">
                    <a:extLst>
                      <a:ext uri="{FF2B5EF4-FFF2-40B4-BE49-F238E27FC236}">
                        <a16:creationId xmlns:a16="http://schemas.microsoft.com/office/drawing/2014/main" id="{F21C1CBC-628C-C044-95BA-21FE3AB441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75" name="TextBox 457">
                    <a:extLst>
                      <a:ext uri="{FF2B5EF4-FFF2-40B4-BE49-F238E27FC236}">
                        <a16:creationId xmlns:a16="http://schemas.microsoft.com/office/drawing/2014/main" id="{4156A02F-3F52-B546-8E96-0F94BDFE0A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90650" name="Group 44">
                <a:extLst>
                  <a:ext uri="{FF2B5EF4-FFF2-40B4-BE49-F238E27FC236}">
                    <a16:creationId xmlns:a16="http://schemas.microsoft.com/office/drawing/2014/main" id="{848C4AA6-074C-C743-A1B1-3AC67840D7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90666" name="TextBox 443">
                  <a:extLst>
                    <a:ext uri="{FF2B5EF4-FFF2-40B4-BE49-F238E27FC236}">
                      <a16:creationId xmlns:a16="http://schemas.microsoft.com/office/drawing/2014/main" id="{7DFF017E-2DDD-A24A-9F5D-FB80E70354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1" name="Group 48">
                <a:extLst>
                  <a:ext uri="{FF2B5EF4-FFF2-40B4-BE49-F238E27FC236}">
                    <a16:creationId xmlns:a16="http://schemas.microsoft.com/office/drawing/2014/main" id="{9394B9E6-BE37-EA4F-B5B1-804456A2D1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90664" name="TextBox 445">
                  <a:extLst>
                    <a:ext uri="{FF2B5EF4-FFF2-40B4-BE49-F238E27FC236}">
                      <a16:creationId xmlns:a16="http://schemas.microsoft.com/office/drawing/2014/main" id="{A1C92ABE-93A2-F344-8E21-BC2C922C1C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652" name="TextBox 448">
                <a:extLst>
                  <a:ext uri="{FF2B5EF4-FFF2-40B4-BE49-F238E27FC236}">
                    <a16:creationId xmlns:a16="http://schemas.microsoft.com/office/drawing/2014/main" id="{912994C9-22D0-FA4B-A2BC-B97B4691CD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90653" name="TextBox 474">
                <a:extLst>
                  <a:ext uri="{FF2B5EF4-FFF2-40B4-BE49-F238E27FC236}">
                    <a16:creationId xmlns:a16="http://schemas.microsoft.com/office/drawing/2014/main" id="{B92C59FF-1A58-2047-8471-0A74813652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90654" name="Group 475">
                <a:extLst>
                  <a:ext uri="{FF2B5EF4-FFF2-40B4-BE49-F238E27FC236}">
                    <a16:creationId xmlns:a16="http://schemas.microsoft.com/office/drawing/2014/main" id="{4EB77870-FE29-3348-849D-FF504F5653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90662" name="TextBox 476">
                  <a:extLst>
                    <a:ext uri="{FF2B5EF4-FFF2-40B4-BE49-F238E27FC236}">
                      <a16:creationId xmlns:a16="http://schemas.microsoft.com/office/drawing/2014/main" id="{89495FFA-CF34-FD45-B7C6-F2D0027F881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5" name="Group 478">
                <a:extLst>
                  <a:ext uri="{FF2B5EF4-FFF2-40B4-BE49-F238E27FC236}">
                    <a16:creationId xmlns:a16="http://schemas.microsoft.com/office/drawing/2014/main" id="{3A14AABC-842A-AD41-AF48-F166934E55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90660" name="TextBox 482">
                  <a:extLst>
                    <a:ext uri="{FF2B5EF4-FFF2-40B4-BE49-F238E27FC236}">
                      <a16:creationId xmlns:a16="http://schemas.microsoft.com/office/drawing/2014/main" id="{BB8C26C3-7C21-BA4C-AA13-9C3650D061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6" name="Group 498">
                <a:extLst>
                  <a:ext uri="{FF2B5EF4-FFF2-40B4-BE49-F238E27FC236}">
                    <a16:creationId xmlns:a16="http://schemas.microsoft.com/office/drawing/2014/main" id="{FECA6532-2201-964C-815F-E515FBC95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90658" name="TextBox 499">
                  <a:extLst>
                    <a:ext uri="{FF2B5EF4-FFF2-40B4-BE49-F238E27FC236}">
                      <a16:creationId xmlns:a16="http://schemas.microsoft.com/office/drawing/2014/main" id="{BA733B88-EED8-0A45-BF0F-86A773FB2A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0480" name="Group 132">
              <a:extLst>
                <a:ext uri="{FF2B5EF4-FFF2-40B4-BE49-F238E27FC236}">
                  <a16:creationId xmlns:a16="http://schemas.microsoft.com/office/drawing/2014/main" id="{DD8A6CEC-6869-D947-85F1-37E7D493F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0481" name="Group 6">
              <a:extLst>
                <a:ext uri="{FF2B5EF4-FFF2-40B4-BE49-F238E27FC236}">
                  <a16:creationId xmlns:a16="http://schemas.microsoft.com/office/drawing/2014/main" id="{0106108C-9A90-1E40-9DF1-670207076F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90619" name="Group 55">
                <a:extLst>
                  <a:ext uri="{FF2B5EF4-FFF2-40B4-BE49-F238E27FC236}">
                    <a16:creationId xmlns:a16="http://schemas.microsoft.com/office/drawing/2014/main" id="{9A13249F-7850-F447-B787-8B5BF84E4C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90640" name="TextBox 57">
                  <a:extLst>
                    <a:ext uri="{FF2B5EF4-FFF2-40B4-BE49-F238E27FC236}">
                      <a16:creationId xmlns:a16="http://schemas.microsoft.com/office/drawing/2014/main" id="{C633B705-C458-1147-A0DE-652F3CBEF4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90620" name="TextBox 59">
                <a:extLst>
                  <a:ext uri="{FF2B5EF4-FFF2-40B4-BE49-F238E27FC236}">
                    <a16:creationId xmlns:a16="http://schemas.microsoft.com/office/drawing/2014/main" id="{F13FE430-15B6-8B48-82F2-042E2F3B13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90482" name="Group 17">
              <a:extLst>
                <a:ext uri="{FF2B5EF4-FFF2-40B4-BE49-F238E27FC236}">
                  <a16:creationId xmlns:a16="http://schemas.microsoft.com/office/drawing/2014/main" id="{C2195AFE-5948-3142-B1C5-1CF8C5C73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90613" name="Group 16">
                <a:extLst>
                  <a:ext uri="{FF2B5EF4-FFF2-40B4-BE49-F238E27FC236}">
                    <a16:creationId xmlns:a16="http://schemas.microsoft.com/office/drawing/2014/main" id="{AB8079A4-9C4B-CF4A-93C5-2C6EB1070D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90617" name="TextBox 82">
                  <a:extLst>
                    <a:ext uri="{FF2B5EF4-FFF2-40B4-BE49-F238E27FC236}">
                      <a16:creationId xmlns:a16="http://schemas.microsoft.com/office/drawing/2014/main" id="{2CC12D15-3F37-5449-BCD3-23B6FAF42B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614" name="TextBox 87">
                <a:extLst>
                  <a:ext uri="{FF2B5EF4-FFF2-40B4-BE49-F238E27FC236}">
                    <a16:creationId xmlns:a16="http://schemas.microsoft.com/office/drawing/2014/main" id="{AD864DF4-5E4B-A24E-AE4F-E7F5372BDE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483" name="Group 154">
              <a:extLst>
                <a:ext uri="{FF2B5EF4-FFF2-40B4-BE49-F238E27FC236}">
                  <a16:creationId xmlns:a16="http://schemas.microsoft.com/office/drawing/2014/main" id="{48CF6AE5-AB01-604B-8221-570DDE1C63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90606" name="TextBox 155">
                <a:extLst>
                  <a:ext uri="{FF2B5EF4-FFF2-40B4-BE49-F238E27FC236}">
                    <a16:creationId xmlns:a16="http://schemas.microsoft.com/office/drawing/2014/main" id="{D6CED9C9-4FE3-A94D-AA94-B0DF46ACCB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609" name="TextBox 161">
                <a:extLst>
                  <a:ext uri="{FF2B5EF4-FFF2-40B4-BE49-F238E27FC236}">
                    <a16:creationId xmlns:a16="http://schemas.microsoft.com/office/drawing/2014/main" id="{920D4D5D-DB0C-4141-BF96-F9F35C89C4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484" name="Group 138">
              <a:extLst>
                <a:ext uri="{FF2B5EF4-FFF2-40B4-BE49-F238E27FC236}">
                  <a16:creationId xmlns:a16="http://schemas.microsoft.com/office/drawing/2014/main" id="{0BB10BB2-DECD-DE48-A6BB-989D9208E7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90599" name="TextBox 139">
                <a:extLst>
                  <a:ext uri="{FF2B5EF4-FFF2-40B4-BE49-F238E27FC236}">
                    <a16:creationId xmlns:a16="http://schemas.microsoft.com/office/drawing/2014/main" id="{32816F5A-33EF-5043-A36B-44A01DB0E6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602" name="TextBox 145">
                <a:extLst>
                  <a:ext uri="{FF2B5EF4-FFF2-40B4-BE49-F238E27FC236}">
                    <a16:creationId xmlns:a16="http://schemas.microsoft.com/office/drawing/2014/main" id="{B09DE539-238E-7944-B13C-36E22A50F9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87" name="Group 37">
              <a:extLst>
                <a:ext uri="{FF2B5EF4-FFF2-40B4-BE49-F238E27FC236}">
                  <a16:creationId xmlns:a16="http://schemas.microsoft.com/office/drawing/2014/main" id="{E7F0280B-78B8-5940-B957-68F87FEF9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598" name="TextBox 36">
                <a:extLst>
                  <a:ext uri="{FF2B5EF4-FFF2-40B4-BE49-F238E27FC236}">
                    <a16:creationId xmlns:a16="http://schemas.microsoft.com/office/drawing/2014/main" id="{775C4A95-47EA-5947-B814-E2F0782AF0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2" name="Group 186">
              <a:extLst>
                <a:ext uri="{FF2B5EF4-FFF2-40B4-BE49-F238E27FC236}">
                  <a16:creationId xmlns:a16="http://schemas.microsoft.com/office/drawing/2014/main" id="{AC385DFE-C196-964B-8082-31D4E9D1E5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6" name="Group 23">
              <a:extLst>
                <a:ext uri="{FF2B5EF4-FFF2-40B4-BE49-F238E27FC236}">
                  <a16:creationId xmlns:a16="http://schemas.microsoft.com/office/drawing/2014/main" id="{93AEA4EA-5FC1-404F-931D-EAD86C878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90582" name="Group 43">
                <a:extLst>
                  <a:ext uri="{FF2B5EF4-FFF2-40B4-BE49-F238E27FC236}">
                    <a16:creationId xmlns:a16="http://schemas.microsoft.com/office/drawing/2014/main" id="{F5C566C3-75D9-F44D-B8CC-E21279FDE0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90590" name="Group 38">
                  <a:extLst>
                    <a:ext uri="{FF2B5EF4-FFF2-40B4-BE49-F238E27FC236}">
                      <a16:creationId xmlns:a16="http://schemas.microsoft.com/office/drawing/2014/main" id="{448121A5-3AF5-F546-8A12-A53323FD76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90593" name="TextBox 39">
                    <a:extLst>
                      <a:ext uri="{FF2B5EF4-FFF2-40B4-BE49-F238E27FC236}">
                        <a16:creationId xmlns:a16="http://schemas.microsoft.com/office/drawing/2014/main" id="{C37CD62C-ACC6-C84E-8FD9-0023738BF96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90591" name="TextBox 41">
                  <a:extLst>
                    <a:ext uri="{FF2B5EF4-FFF2-40B4-BE49-F238E27FC236}">
                      <a16:creationId xmlns:a16="http://schemas.microsoft.com/office/drawing/2014/main" id="{B1F917A8-83C4-CA47-90E3-31F3490256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0586" name="Group 106">
                <a:extLst>
                  <a:ext uri="{FF2B5EF4-FFF2-40B4-BE49-F238E27FC236}">
                    <a16:creationId xmlns:a16="http://schemas.microsoft.com/office/drawing/2014/main" id="{BE2CB1BD-65A2-2F42-AAD6-A70E8F158B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589" name="TextBox 108">
                  <a:extLst>
                    <a:ext uri="{FF2B5EF4-FFF2-40B4-BE49-F238E27FC236}">
                      <a16:creationId xmlns:a16="http://schemas.microsoft.com/office/drawing/2014/main" id="{8E3D2EDA-94CA-1E40-AFAB-CEC681D13A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8" name="Group 5">
              <a:extLst>
                <a:ext uri="{FF2B5EF4-FFF2-40B4-BE49-F238E27FC236}">
                  <a16:creationId xmlns:a16="http://schemas.microsoft.com/office/drawing/2014/main" id="{CF0D20C3-67D8-CE4E-BF5F-D368B294A9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90580" name="TextBox 483">
                <a:extLst>
                  <a:ext uri="{FF2B5EF4-FFF2-40B4-BE49-F238E27FC236}">
                    <a16:creationId xmlns:a16="http://schemas.microsoft.com/office/drawing/2014/main" id="{C4BA09AF-D1CF-E84F-8618-E5A833D1B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0500" name="Group 32">
              <a:extLst>
                <a:ext uri="{FF2B5EF4-FFF2-40B4-BE49-F238E27FC236}">
                  <a16:creationId xmlns:a16="http://schemas.microsoft.com/office/drawing/2014/main" id="{42222D14-6899-5E45-B78B-7050A950ED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90572" name="Group 491">
                <a:extLst>
                  <a:ext uri="{FF2B5EF4-FFF2-40B4-BE49-F238E27FC236}">
                    <a16:creationId xmlns:a16="http://schemas.microsoft.com/office/drawing/2014/main" id="{67D6D3AB-2EE7-8045-9D6B-9E4FB5AD73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90578" name="TextBox 492">
                  <a:extLst>
                    <a:ext uri="{FF2B5EF4-FFF2-40B4-BE49-F238E27FC236}">
                      <a16:creationId xmlns:a16="http://schemas.microsoft.com/office/drawing/2014/main" id="{B6C4248C-1FDB-AC43-868F-73C632CD18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573" name="Group 494">
                <a:extLst>
                  <a:ext uri="{FF2B5EF4-FFF2-40B4-BE49-F238E27FC236}">
                    <a16:creationId xmlns:a16="http://schemas.microsoft.com/office/drawing/2014/main" id="{DD7ECE87-3ACA-D047-82E4-4F4D9E48FE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90576" name="TextBox 495">
                  <a:extLst>
                    <a:ext uri="{FF2B5EF4-FFF2-40B4-BE49-F238E27FC236}">
                      <a16:creationId xmlns:a16="http://schemas.microsoft.com/office/drawing/2014/main" id="{1F3A5645-EFC9-9F4D-B74E-C1DEBD05D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574" name="TextBox 503">
                <a:extLst>
                  <a:ext uri="{FF2B5EF4-FFF2-40B4-BE49-F238E27FC236}">
                    <a16:creationId xmlns:a16="http://schemas.microsoft.com/office/drawing/2014/main" id="{B4607171-36AA-C74A-9801-5304F78079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0504" name="TextBox 12">
              <a:extLst>
                <a:ext uri="{FF2B5EF4-FFF2-40B4-BE49-F238E27FC236}">
                  <a16:creationId xmlns:a16="http://schemas.microsoft.com/office/drawing/2014/main" id="{8573BCB0-5EDB-8F4D-855A-E23C7DFFE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90505" name="Group 317">
              <a:extLst>
                <a:ext uri="{FF2B5EF4-FFF2-40B4-BE49-F238E27FC236}">
                  <a16:creationId xmlns:a16="http://schemas.microsoft.com/office/drawing/2014/main" id="{32AB2807-1D87-B549-9767-8CAD26BBEC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90555" name="Group 318">
                <a:extLst>
                  <a:ext uri="{FF2B5EF4-FFF2-40B4-BE49-F238E27FC236}">
                    <a16:creationId xmlns:a16="http://schemas.microsoft.com/office/drawing/2014/main" id="{F9284D88-B151-C242-AB13-8BE99AEAD0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64" name="Group 327">
                  <a:extLst>
                    <a:ext uri="{FF2B5EF4-FFF2-40B4-BE49-F238E27FC236}">
                      <a16:creationId xmlns:a16="http://schemas.microsoft.com/office/drawing/2014/main" id="{9E522FB1-21E0-7843-BFEF-9713423E39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90565" name="TextBox 7">
                    <a:extLst>
                      <a:ext uri="{FF2B5EF4-FFF2-40B4-BE49-F238E27FC236}">
                        <a16:creationId xmlns:a16="http://schemas.microsoft.com/office/drawing/2014/main" id="{759FDDCF-9D4B-CD49-AEEE-A93C937DDA7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567" name="TextBox 329">
                    <a:extLst>
                      <a:ext uri="{FF2B5EF4-FFF2-40B4-BE49-F238E27FC236}">
                        <a16:creationId xmlns:a16="http://schemas.microsoft.com/office/drawing/2014/main" id="{D6B11BD5-1D8A-EF46-BE12-9214CD61F0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90568" name="Group 330">
                    <a:extLst>
                      <a:ext uri="{FF2B5EF4-FFF2-40B4-BE49-F238E27FC236}">
                        <a16:creationId xmlns:a16="http://schemas.microsoft.com/office/drawing/2014/main" id="{BB6852B8-BC67-574F-B1AD-A40DDC1BE0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90570" name="TextBox 333">
                      <a:extLst>
                        <a:ext uri="{FF2B5EF4-FFF2-40B4-BE49-F238E27FC236}">
                          <a16:creationId xmlns:a16="http://schemas.microsoft.com/office/drawing/2014/main" id="{A5F1C20B-70E1-6740-9A92-94DB76A2375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90569" name="TextBox 332">
                    <a:extLst>
                      <a:ext uri="{FF2B5EF4-FFF2-40B4-BE49-F238E27FC236}">
                        <a16:creationId xmlns:a16="http://schemas.microsoft.com/office/drawing/2014/main" id="{4589BDEC-C6BD-0544-81C8-34CE1EF98F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506" name="Group 11">
              <a:extLst>
                <a:ext uri="{FF2B5EF4-FFF2-40B4-BE49-F238E27FC236}">
                  <a16:creationId xmlns:a16="http://schemas.microsoft.com/office/drawing/2014/main" id="{0BA13D4C-12A7-5943-90E7-F8103913FC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511" name="Group 60">
              <a:extLst>
                <a:ext uri="{FF2B5EF4-FFF2-40B4-BE49-F238E27FC236}">
                  <a16:creationId xmlns:a16="http://schemas.microsoft.com/office/drawing/2014/main" id="{347F6847-EF48-9B40-B240-B1FFE773F3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0544" name="Group 53">
                <a:extLst>
                  <a:ext uri="{FF2B5EF4-FFF2-40B4-BE49-F238E27FC236}">
                    <a16:creationId xmlns:a16="http://schemas.microsoft.com/office/drawing/2014/main" id="{88FA53B9-23CD-414C-818B-DA38F347CD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47" name="Group 52">
                  <a:extLst>
                    <a:ext uri="{FF2B5EF4-FFF2-40B4-BE49-F238E27FC236}">
                      <a16:creationId xmlns:a16="http://schemas.microsoft.com/office/drawing/2014/main" id="{D0000726-3B4E-B34E-AB2B-FD69B98A45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90551" name="TextBox 122">
                    <a:extLst>
                      <a:ext uri="{FF2B5EF4-FFF2-40B4-BE49-F238E27FC236}">
                        <a16:creationId xmlns:a16="http://schemas.microsoft.com/office/drawing/2014/main" id="{8A31AB6D-9E4D-3D40-9FD1-0AE4C60EFC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0548" name="TextBox 128">
                  <a:extLst>
                    <a:ext uri="{FF2B5EF4-FFF2-40B4-BE49-F238E27FC236}">
                      <a16:creationId xmlns:a16="http://schemas.microsoft.com/office/drawing/2014/main" id="{C357214C-5C33-3345-B1D4-E5A698B537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0512" name="TextBox 359">
              <a:extLst>
                <a:ext uri="{FF2B5EF4-FFF2-40B4-BE49-F238E27FC236}">
                  <a16:creationId xmlns:a16="http://schemas.microsoft.com/office/drawing/2014/main" id="{D7D67BE3-B50E-6349-B359-F4BBBEA4A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90513" name="Group 31">
              <a:extLst>
                <a:ext uri="{FF2B5EF4-FFF2-40B4-BE49-F238E27FC236}">
                  <a16:creationId xmlns:a16="http://schemas.microsoft.com/office/drawing/2014/main" id="{C6042B1B-3B7B-514C-838C-AD6F261E6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90534" name="Group 28">
                <a:extLst>
                  <a:ext uri="{FF2B5EF4-FFF2-40B4-BE49-F238E27FC236}">
                    <a16:creationId xmlns:a16="http://schemas.microsoft.com/office/drawing/2014/main" id="{1D93731B-A9FB-7849-B6BA-FF8548D429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37" name="Group 24">
                  <a:extLst>
                    <a:ext uri="{FF2B5EF4-FFF2-40B4-BE49-F238E27FC236}">
                      <a16:creationId xmlns:a16="http://schemas.microsoft.com/office/drawing/2014/main" id="{CEB6D0CB-47EE-3F44-97CC-EF00FAE1BE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90541" name="TextBox 171">
                    <a:extLst>
                      <a:ext uri="{FF2B5EF4-FFF2-40B4-BE49-F238E27FC236}">
                        <a16:creationId xmlns:a16="http://schemas.microsoft.com/office/drawing/2014/main" id="{230A21BA-6864-E843-8C67-982BE6B059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0538" name="TextBox 177">
                  <a:extLst>
                    <a:ext uri="{FF2B5EF4-FFF2-40B4-BE49-F238E27FC236}">
                      <a16:creationId xmlns:a16="http://schemas.microsoft.com/office/drawing/2014/main" id="{492ACA05-1261-8147-955F-588750083B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515" name="Group 358">
              <a:extLst>
                <a:ext uri="{FF2B5EF4-FFF2-40B4-BE49-F238E27FC236}">
                  <a16:creationId xmlns:a16="http://schemas.microsoft.com/office/drawing/2014/main" id="{0E47CC63-B3FB-8F4D-8725-4DB32B4B4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90516" name="Group 377">
                <a:extLst>
                  <a:ext uri="{FF2B5EF4-FFF2-40B4-BE49-F238E27FC236}">
                    <a16:creationId xmlns:a16="http://schemas.microsoft.com/office/drawing/2014/main" id="{7504DF59-E4AA-C348-A2E5-653A02B3CD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90521" name="TextBox 7">
                  <a:extLst>
                    <a:ext uri="{FF2B5EF4-FFF2-40B4-BE49-F238E27FC236}">
                      <a16:creationId xmlns:a16="http://schemas.microsoft.com/office/drawing/2014/main" id="{E11CBCE3-1CA7-6244-8CA2-E34745BBF5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90522" name="Group 390">
                  <a:extLst>
                    <a:ext uri="{FF2B5EF4-FFF2-40B4-BE49-F238E27FC236}">
                      <a16:creationId xmlns:a16="http://schemas.microsoft.com/office/drawing/2014/main" id="{DFA72293-02B8-6C49-8A34-F164A39B4F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90523" name="TextBox 391">
                    <a:extLst>
                      <a:ext uri="{FF2B5EF4-FFF2-40B4-BE49-F238E27FC236}">
                        <a16:creationId xmlns:a16="http://schemas.microsoft.com/office/drawing/2014/main" id="{44D92223-3E26-D845-AA40-16119B2AC9F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90517" name="TextBox 381">
                <a:extLst>
                  <a:ext uri="{FF2B5EF4-FFF2-40B4-BE49-F238E27FC236}">
                    <a16:creationId xmlns:a16="http://schemas.microsoft.com/office/drawing/2014/main" id="{8F1973D2-30FB-C24E-A4CA-487EE2155E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519" name="TextBox 384">
                <a:extLst>
                  <a:ext uri="{FF2B5EF4-FFF2-40B4-BE49-F238E27FC236}">
                    <a16:creationId xmlns:a16="http://schemas.microsoft.com/office/drawing/2014/main" id="{6DC624B0-0F28-DB46-818B-A97C6A6FB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0467" name="Group 404">
            <a:extLst>
              <a:ext uri="{FF2B5EF4-FFF2-40B4-BE49-F238E27FC236}">
                <a16:creationId xmlns:a16="http://schemas.microsoft.com/office/drawing/2014/main" id="{962764A5-5F71-7849-AB45-507B0C6FC35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90473" name="TextBox 405">
              <a:extLst>
                <a:ext uri="{FF2B5EF4-FFF2-40B4-BE49-F238E27FC236}">
                  <a16:creationId xmlns:a16="http://schemas.microsoft.com/office/drawing/2014/main" id="{37F62003-90AD-D14B-9077-27BAE3D6D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0476" name="TextBox 411">
              <a:extLst>
                <a:ext uri="{FF2B5EF4-FFF2-40B4-BE49-F238E27FC236}">
                  <a16:creationId xmlns:a16="http://schemas.microsoft.com/office/drawing/2014/main" id="{9E594B12-471E-384A-962B-3F3053F6B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478" name="TextBox 413">
              <a:extLst>
                <a:ext uri="{FF2B5EF4-FFF2-40B4-BE49-F238E27FC236}">
                  <a16:creationId xmlns:a16="http://schemas.microsoft.com/office/drawing/2014/main" id="{90C9BEA6-2B10-464D-8EEC-7D2E038F30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90468" name="TextBox 388">
            <a:extLst>
              <a:ext uri="{FF2B5EF4-FFF2-40B4-BE49-F238E27FC236}">
                <a16:creationId xmlns:a16="http://schemas.microsoft.com/office/drawing/2014/main" id="{389960A4-53E5-B34D-A112-016A51B5F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  <p:sp>
        <p:nvSpPr>
          <p:cNvPr id="190469" name="TextBox 223">
            <a:extLst>
              <a:ext uri="{FF2B5EF4-FFF2-40B4-BE49-F238E27FC236}">
                <a16:creationId xmlns:a16="http://schemas.microsoft.com/office/drawing/2014/main" id="{2A1F1685-7AF7-C444-BACF-D251F8A89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90470" name="TextBox 225">
            <a:extLst>
              <a:ext uri="{FF2B5EF4-FFF2-40B4-BE49-F238E27FC236}">
                <a16:creationId xmlns:a16="http://schemas.microsoft.com/office/drawing/2014/main" id="{07C5D479-06AF-E540-8C4E-3B0E70B1A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90471" name="TextBox 1">
            <a:extLst>
              <a:ext uri="{FF2B5EF4-FFF2-40B4-BE49-F238E27FC236}">
                <a16:creationId xmlns:a16="http://schemas.microsoft.com/office/drawing/2014/main" id="{1EE45B9A-6C3A-E34F-9C89-403846A96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48282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1 </a:t>
            </a:r>
            <a:r>
              <a:rPr lang="en-US" altLang="en-US" dirty="0">
                <a:solidFill>
                  <a:schemeClr val="tx1"/>
                </a:solidFill>
              </a:rPr>
              <a:t>0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90472" name="TextBox 226">
            <a:extLst>
              <a:ext uri="{FF2B5EF4-FFF2-40B4-BE49-F238E27FC236}">
                <a16:creationId xmlns:a16="http://schemas.microsoft.com/office/drawing/2014/main" id="{677FE260-23A9-1845-AAD7-07F1D6D47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2DD9D646-146F-2D92-5677-B4D3F2EB51C3}"/>
              </a:ext>
            </a:extLst>
          </p:cNvPr>
          <p:cNvSpPr/>
          <p:nvPr/>
        </p:nvSpPr>
        <p:spPr>
          <a:xfrm>
            <a:off x="4119562" y="2370638"/>
            <a:ext cx="371475" cy="379413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E02D668-FEF9-1280-1AAD-573BAA4418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21189" y="2180657"/>
            <a:ext cx="135325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write enable=1</a:t>
            </a:r>
          </a:p>
        </p:txBody>
      </p:sp>
    </p:spTree>
    <p:extLst>
      <p:ext uri="{BB962C8B-B14F-4D97-AF65-F5344CB8AC3E}">
        <p14:creationId xmlns:p14="http://schemas.microsoft.com/office/powerpoint/2010/main" val="3668037301"/>
      </p:ext>
    </p:extLst>
  </p:cSld>
  <p:clrMapOvr>
    <a:masterClrMapping/>
  </p:clrMapOvr>
  <p:transition/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0465" name="Group 29">
            <a:extLst>
              <a:ext uri="{FF2B5EF4-FFF2-40B4-BE49-F238E27FC236}">
                <a16:creationId xmlns:a16="http://schemas.microsoft.com/office/drawing/2014/main" id="{972D9CA7-C4DF-AD48-9261-6C8923E4C40B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90479" name="Group 49">
              <a:extLst>
                <a:ext uri="{FF2B5EF4-FFF2-40B4-BE49-F238E27FC236}">
                  <a16:creationId xmlns:a16="http://schemas.microsoft.com/office/drawing/2014/main" id="{561F0D8D-A286-7140-A9E9-DBA6D17429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519"/>
              <a:chOff x="2379487" y="2385720"/>
              <a:chExt cx="1587347" cy="2315519"/>
            </a:xfrm>
          </p:grpSpPr>
          <p:grpSp>
            <p:nvGrpSpPr>
              <p:cNvPr id="190645" name="Group 33">
                <a:extLst>
                  <a:ext uri="{FF2B5EF4-FFF2-40B4-BE49-F238E27FC236}">
                    <a16:creationId xmlns:a16="http://schemas.microsoft.com/office/drawing/2014/main" id="{95392D26-7D5F-914A-8C05-1C438E6F24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90687" name="TextBox 467">
                  <a:extLst>
                    <a:ext uri="{FF2B5EF4-FFF2-40B4-BE49-F238E27FC236}">
                      <a16:creationId xmlns:a16="http://schemas.microsoft.com/office/drawing/2014/main" id="{7226BA21-3063-2546-81FD-A20B53FE53E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46" name="Group 34">
                <a:extLst>
                  <a:ext uri="{FF2B5EF4-FFF2-40B4-BE49-F238E27FC236}">
                    <a16:creationId xmlns:a16="http://schemas.microsoft.com/office/drawing/2014/main" id="{81F98D07-B405-B347-AD5B-545BFFFD0F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90685" name="TextBox 469">
                  <a:extLst>
                    <a:ext uri="{FF2B5EF4-FFF2-40B4-BE49-F238E27FC236}">
                      <a16:creationId xmlns:a16="http://schemas.microsoft.com/office/drawing/2014/main" id="{63478456-9511-6E4E-9F26-9E24A8C2274C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648" name="TextBox 472">
                <a:extLst>
                  <a:ext uri="{FF2B5EF4-FFF2-40B4-BE49-F238E27FC236}">
                    <a16:creationId xmlns:a16="http://schemas.microsoft.com/office/drawing/2014/main" id="{C1503EDB-A752-B74B-84B0-0446D3ACD4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90649" name="Group 441">
                <a:extLst>
                  <a:ext uri="{FF2B5EF4-FFF2-40B4-BE49-F238E27FC236}">
                    <a16:creationId xmlns:a16="http://schemas.microsoft.com/office/drawing/2014/main" id="{04DDD16D-9DC4-F649-BA70-72B6D758CE2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0706"/>
                <a:ext cx="1527237" cy="2030533"/>
                <a:chOff x="3156259" y="1684597"/>
                <a:chExt cx="1527237" cy="2030533"/>
              </a:xfrm>
            </p:grpSpPr>
            <p:grpSp>
              <p:nvGrpSpPr>
                <p:cNvPr id="190668" name="Group 450">
                  <a:extLst>
                    <a:ext uri="{FF2B5EF4-FFF2-40B4-BE49-F238E27FC236}">
                      <a16:creationId xmlns:a16="http://schemas.microsoft.com/office/drawing/2014/main" id="{F098BCC3-4641-8D45-A9AD-BB940F0539C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90682" name="TextBox 464">
                    <a:extLst>
                      <a:ext uri="{FF2B5EF4-FFF2-40B4-BE49-F238E27FC236}">
                        <a16:creationId xmlns:a16="http://schemas.microsoft.com/office/drawing/2014/main" id="{F2F2D40F-1592-5D49-8726-5F0EE636E82A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9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84" name="TextBox 466">
                    <a:extLst>
                      <a:ext uri="{FF2B5EF4-FFF2-40B4-BE49-F238E27FC236}">
                        <a16:creationId xmlns:a16="http://schemas.microsoft.com/office/drawing/2014/main" id="{F8D2941D-B26A-994C-9C13-D08AA7ACFE1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90669" name="Group 451">
                  <a:extLst>
                    <a:ext uri="{FF2B5EF4-FFF2-40B4-BE49-F238E27FC236}">
                      <a16:creationId xmlns:a16="http://schemas.microsoft.com/office/drawing/2014/main" id="{5CA47B31-10C1-2F4A-9145-C91F27920FE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571" cy="307777"/>
                  <a:chOff x="3156259" y="2141034"/>
                  <a:chExt cx="1015571" cy="307777"/>
                </a:xfrm>
              </p:grpSpPr>
              <p:sp>
                <p:nvSpPr>
                  <p:cNvPr id="190679" name="TextBox 461">
                    <a:extLst>
                      <a:ext uri="{FF2B5EF4-FFF2-40B4-BE49-F238E27FC236}">
                        <a16:creationId xmlns:a16="http://schemas.microsoft.com/office/drawing/2014/main" id="{59BD5764-59E0-3847-8634-8A54FF0EECB0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159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FFC000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81" name="TextBox 463">
                    <a:extLst>
                      <a:ext uri="{FF2B5EF4-FFF2-40B4-BE49-F238E27FC236}">
                        <a16:creationId xmlns:a16="http://schemas.microsoft.com/office/drawing/2014/main" id="{049851F2-9A1E-F24E-84E1-9203E26DCCB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90670" name="Group 452">
                  <a:extLst>
                    <a:ext uri="{FF2B5EF4-FFF2-40B4-BE49-F238E27FC236}">
                      <a16:creationId xmlns:a16="http://schemas.microsoft.com/office/drawing/2014/main" id="{0840B5C4-0461-5445-902C-7F0E85FE856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90676" name="TextBox 458">
                    <a:extLst>
                      <a:ext uri="{FF2B5EF4-FFF2-40B4-BE49-F238E27FC236}">
                        <a16:creationId xmlns:a16="http://schemas.microsoft.com/office/drawing/2014/main" id="{9EFEBAC7-4E3C-B34C-95F6-E05EA1B7D99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78" name="TextBox 460">
                    <a:extLst>
                      <a:ext uri="{FF2B5EF4-FFF2-40B4-BE49-F238E27FC236}">
                        <a16:creationId xmlns:a16="http://schemas.microsoft.com/office/drawing/2014/main" id="{5243C153-7D63-C648-8122-8F023EBBBB5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84597"/>
                  <a:ext cx="1498488" cy="203053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672" name="Group 453">
                  <a:extLst>
                    <a:ext uri="{FF2B5EF4-FFF2-40B4-BE49-F238E27FC236}">
                      <a16:creationId xmlns:a16="http://schemas.microsoft.com/office/drawing/2014/main" id="{0EEE8C45-16CE-9447-B7F6-E5639525B72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90673" name="TextBox 455">
                    <a:extLst>
                      <a:ext uri="{FF2B5EF4-FFF2-40B4-BE49-F238E27FC236}">
                        <a16:creationId xmlns:a16="http://schemas.microsoft.com/office/drawing/2014/main" id="{F21C1CBC-628C-C044-95BA-21FE3AB4415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675" name="TextBox 457">
                    <a:extLst>
                      <a:ext uri="{FF2B5EF4-FFF2-40B4-BE49-F238E27FC236}">
                        <a16:creationId xmlns:a16="http://schemas.microsoft.com/office/drawing/2014/main" id="{4156A02F-3F52-B546-8E96-0F94BDFE0A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90650" name="Group 44">
                <a:extLst>
                  <a:ext uri="{FF2B5EF4-FFF2-40B4-BE49-F238E27FC236}">
                    <a16:creationId xmlns:a16="http://schemas.microsoft.com/office/drawing/2014/main" id="{848C4AA6-074C-C743-A1B1-3AC67840D7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90666" name="TextBox 443">
                  <a:extLst>
                    <a:ext uri="{FF2B5EF4-FFF2-40B4-BE49-F238E27FC236}">
                      <a16:creationId xmlns:a16="http://schemas.microsoft.com/office/drawing/2014/main" id="{7DFF017E-2DDD-A24A-9F5D-FB80E703542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1" name="Group 48">
                <a:extLst>
                  <a:ext uri="{FF2B5EF4-FFF2-40B4-BE49-F238E27FC236}">
                    <a16:creationId xmlns:a16="http://schemas.microsoft.com/office/drawing/2014/main" id="{9394B9E6-BE37-EA4F-B5B1-804456A2D1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90664" name="TextBox 445">
                  <a:extLst>
                    <a:ext uri="{FF2B5EF4-FFF2-40B4-BE49-F238E27FC236}">
                      <a16:creationId xmlns:a16="http://schemas.microsoft.com/office/drawing/2014/main" id="{A1C92ABE-93A2-F344-8E21-BC2C922C1CF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652" name="TextBox 448">
                <a:extLst>
                  <a:ext uri="{FF2B5EF4-FFF2-40B4-BE49-F238E27FC236}">
                    <a16:creationId xmlns:a16="http://schemas.microsoft.com/office/drawing/2014/main" id="{912994C9-22D0-FA4B-A2BC-B97B4691CD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90653" name="TextBox 474">
                <a:extLst>
                  <a:ext uri="{FF2B5EF4-FFF2-40B4-BE49-F238E27FC236}">
                    <a16:creationId xmlns:a16="http://schemas.microsoft.com/office/drawing/2014/main" id="{B92C59FF-1A58-2047-8471-0A74813652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90654" name="Group 475">
                <a:extLst>
                  <a:ext uri="{FF2B5EF4-FFF2-40B4-BE49-F238E27FC236}">
                    <a16:creationId xmlns:a16="http://schemas.microsoft.com/office/drawing/2014/main" id="{4EB77870-FE29-3348-849D-FF504F56534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90662" name="TextBox 476">
                  <a:extLst>
                    <a:ext uri="{FF2B5EF4-FFF2-40B4-BE49-F238E27FC236}">
                      <a16:creationId xmlns:a16="http://schemas.microsoft.com/office/drawing/2014/main" id="{89495FFA-CF34-FD45-B7C6-F2D0027F881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5" name="Group 478">
                <a:extLst>
                  <a:ext uri="{FF2B5EF4-FFF2-40B4-BE49-F238E27FC236}">
                    <a16:creationId xmlns:a16="http://schemas.microsoft.com/office/drawing/2014/main" id="{3A14AABC-842A-AD41-AF48-F166934E559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90660" name="TextBox 482">
                  <a:extLst>
                    <a:ext uri="{FF2B5EF4-FFF2-40B4-BE49-F238E27FC236}">
                      <a16:creationId xmlns:a16="http://schemas.microsoft.com/office/drawing/2014/main" id="{BB8C26C3-7C21-BA4C-AA13-9C3650D0613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656" name="Group 498">
                <a:extLst>
                  <a:ext uri="{FF2B5EF4-FFF2-40B4-BE49-F238E27FC236}">
                    <a16:creationId xmlns:a16="http://schemas.microsoft.com/office/drawing/2014/main" id="{FECA6532-2201-964C-815F-E515FBC95FD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90658" name="TextBox 499">
                  <a:extLst>
                    <a:ext uri="{FF2B5EF4-FFF2-40B4-BE49-F238E27FC236}">
                      <a16:creationId xmlns:a16="http://schemas.microsoft.com/office/drawing/2014/main" id="{BA733B88-EED8-0A45-BF0F-86A773FB2AB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0480" name="Group 132">
              <a:extLst>
                <a:ext uri="{FF2B5EF4-FFF2-40B4-BE49-F238E27FC236}">
                  <a16:creationId xmlns:a16="http://schemas.microsoft.com/office/drawing/2014/main" id="{DD8A6CEC-6869-D947-85F1-37E7D493F4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0481" name="Group 6">
              <a:extLst>
                <a:ext uri="{FF2B5EF4-FFF2-40B4-BE49-F238E27FC236}">
                  <a16:creationId xmlns:a16="http://schemas.microsoft.com/office/drawing/2014/main" id="{0106108C-9A90-1E40-9DF1-670207076F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90619" name="Group 55">
                <a:extLst>
                  <a:ext uri="{FF2B5EF4-FFF2-40B4-BE49-F238E27FC236}">
                    <a16:creationId xmlns:a16="http://schemas.microsoft.com/office/drawing/2014/main" id="{9A13249F-7850-F447-B787-8B5BF84E4CB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90640" name="TextBox 57">
                  <a:extLst>
                    <a:ext uri="{FF2B5EF4-FFF2-40B4-BE49-F238E27FC236}">
                      <a16:creationId xmlns:a16="http://schemas.microsoft.com/office/drawing/2014/main" id="{C633B705-C458-1147-A0DE-652F3CBEF4C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90620" name="TextBox 59">
                <a:extLst>
                  <a:ext uri="{FF2B5EF4-FFF2-40B4-BE49-F238E27FC236}">
                    <a16:creationId xmlns:a16="http://schemas.microsoft.com/office/drawing/2014/main" id="{F13FE430-15B6-8B48-82F2-042E2F3B13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90482" name="Group 17">
              <a:extLst>
                <a:ext uri="{FF2B5EF4-FFF2-40B4-BE49-F238E27FC236}">
                  <a16:creationId xmlns:a16="http://schemas.microsoft.com/office/drawing/2014/main" id="{C2195AFE-5948-3142-B1C5-1CF8C5C73FE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90613" name="Group 16">
                <a:extLst>
                  <a:ext uri="{FF2B5EF4-FFF2-40B4-BE49-F238E27FC236}">
                    <a16:creationId xmlns:a16="http://schemas.microsoft.com/office/drawing/2014/main" id="{AB8079A4-9C4B-CF4A-93C5-2C6EB1070D1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90617" name="TextBox 82">
                  <a:extLst>
                    <a:ext uri="{FF2B5EF4-FFF2-40B4-BE49-F238E27FC236}">
                      <a16:creationId xmlns:a16="http://schemas.microsoft.com/office/drawing/2014/main" id="{2CC12D15-3F37-5449-BCD3-23B6FAF42B5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614" name="TextBox 87">
                <a:extLst>
                  <a:ext uri="{FF2B5EF4-FFF2-40B4-BE49-F238E27FC236}">
                    <a16:creationId xmlns:a16="http://schemas.microsoft.com/office/drawing/2014/main" id="{AD864DF4-5E4B-A24E-AE4F-E7F5372BDE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483" name="Group 154">
              <a:extLst>
                <a:ext uri="{FF2B5EF4-FFF2-40B4-BE49-F238E27FC236}">
                  <a16:creationId xmlns:a16="http://schemas.microsoft.com/office/drawing/2014/main" id="{48CF6AE5-AB01-604B-8221-570DDE1C63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90606" name="TextBox 155">
                <a:extLst>
                  <a:ext uri="{FF2B5EF4-FFF2-40B4-BE49-F238E27FC236}">
                    <a16:creationId xmlns:a16="http://schemas.microsoft.com/office/drawing/2014/main" id="{D6CED9C9-4FE3-A94D-AA94-B0DF46ACCB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609" name="TextBox 161">
                <a:extLst>
                  <a:ext uri="{FF2B5EF4-FFF2-40B4-BE49-F238E27FC236}">
                    <a16:creationId xmlns:a16="http://schemas.microsoft.com/office/drawing/2014/main" id="{920D4D5D-DB0C-4141-BF96-F9F35C89C4B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484" name="Group 138">
              <a:extLst>
                <a:ext uri="{FF2B5EF4-FFF2-40B4-BE49-F238E27FC236}">
                  <a16:creationId xmlns:a16="http://schemas.microsoft.com/office/drawing/2014/main" id="{0BB10BB2-DECD-DE48-A6BB-989D9208E7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90599" name="TextBox 139">
                <a:extLst>
                  <a:ext uri="{FF2B5EF4-FFF2-40B4-BE49-F238E27FC236}">
                    <a16:creationId xmlns:a16="http://schemas.microsoft.com/office/drawing/2014/main" id="{32816F5A-33EF-5043-A36B-44A01DB0E6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0602" name="TextBox 145">
                <a:extLst>
                  <a:ext uri="{FF2B5EF4-FFF2-40B4-BE49-F238E27FC236}">
                    <a16:creationId xmlns:a16="http://schemas.microsoft.com/office/drawing/2014/main" id="{B09DE539-238E-7944-B13C-36E22A50F9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87" name="Group 37">
              <a:extLst>
                <a:ext uri="{FF2B5EF4-FFF2-40B4-BE49-F238E27FC236}">
                  <a16:creationId xmlns:a16="http://schemas.microsoft.com/office/drawing/2014/main" id="{E7F0280B-78B8-5940-B957-68F87FEF9F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598" name="TextBox 36">
                <a:extLst>
                  <a:ext uri="{FF2B5EF4-FFF2-40B4-BE49-F238E27FC236}">
                    <a16:creationId xmlns:a16="http://schemas.microsoft.com/office/drawing/2014/main" id="{775C4A95-47EA-5947-B814-E2F0782AF0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2" name="Group 186">
              <a:extLst>
                <a:ext uri="{FF2B5EF4-FFF2-40B4-BE49-F238E27FC236}">
                  <a16:creationId xmlns:a16="http://schemas.microsoft.com/office/drawing/2014/main" id="{AC385DFE-C196-964B-8082-31D4E9D1E5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6" name="Group 23">
              <a:extLst>
                <a:ext uri="{FF2B5EF4-FFF2-40B4-BE49-F238E27FC236}">
                  <a16:creationId xmlns:a16="http://schemas.microsoft.com/office/drawing/2014/main" id="{93AEA4EA-5FC1-404F-931D-EAD86C878F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90582" name="Group 43">
                <a:extLst>
                  <a:ext uri="{FF2B5EF4-FFF2-40B4-BE49-F238E27FC236}">
                    <a16:creationId xmlns:a16="http://schemas.microsoft.com/office/drawing/2014/main" id="{F5C566C3-75D9-F44D-B8CC-E21279FDE0E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90590" name="Group 38">
                  <a:extLst>
                    <a:ext uri="{FF2B5EF4-FFF2-40B4-BE49-F238E27FC236}">
                      <a16:creationId xmlns:a16="http://schemas.microsoft.com/office/drawing/2014/main" id="{448121A5-3AF5-F546-8A12-A53323FD768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90593" name="TextBox 39">
                    <a:extLst>
                      <a:ext uri="{FF2B5EF4-FFF2-40B4-BE49-F238E27FC236}">
                        <a16:creationId xmlns:a16="http://schemas.microsoft.com/office/drawing/2014/main" id="{C37CD62C-ACC6-C84E-8FD9-0023738BF96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90591" name="TextBox 41">
                  <a:extLst>
                    <a:ext uri="{FF2B5EF4-FFF2-40B4-BE49-F238E27FC236}">
                      <a16:creationId xmlns:a16="http://schemas.microsoft.com/office/drawing/2014/main" id="{B1F917A8-83C4-CA47-90E3-31F3490256D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0586" name="Group 106">
                <a:extLst>
                  <a:ext uri="{FF2B5EF4-FFF2-40B4-BE49-F238E27FC236}">
                    <a16:creationId xmlns:a16="http://schemas.microsoft.com/office/drawing/2014/main" id="{BE2CB1BD-65A2-2F42-AAD6-A70E8F158BF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0589" name="TextBox 108">
                  <a:extLst>
                    <a:ext uri="{FF2B5EF4-FFF2-40B4-BE49-F238E27FC236}">
                      <a16:creationId xmlns:a16="http://schemas.microsoft.com/office/drawing/2014/main" id="{8E3D2EDA-94CA-1E40-AFAB-CEC681D13A6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498" name="Group 5">
              <a:extLst>
                <a:ext uri="{FF2B5EF4-FFF2-40B4-BE49-F238E27FC236}">
                  <a16:creationId xmlns:a16="http://schemas.microsoft.com/office/drawing/2014/main" id="{CF0D20C3-67D8-CE4E-BF5F-D368B294A9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90580" name="TextBox 483">
                <a:extLst>
                  <a:ext uri="{FF2B5EF4-FFF2-40B4-BE49-F238E27FC236}">
                    <a16:creationId xmlns:a16="http://schemas.microsoft.com/office/drawing/2014/main" id="{C4BA09AF-D1CF-E84F-8618-E5A833D1B4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0500" name="Group 32">
              <a:extLst>
                <a:ext uri="{FF2B5EF4-FFF2-40B4-BE49-F238E27FC236}">
                  <a16:creationId xmlns:a16="http://schemas.microsoft.com/office/drawing/2014/main" id="{42222D14-6899-5E45-B78B-7050A950ED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90572" name="Group 491">
                <a:extLst>
                  <a:ext uri="{FF2B5EF4-FFF2-40B4-BE49-F238E27FC236}">
                    <a16:creationId xmlns:a16="http://schemas.microsoft.com/office/drawing/2014/main" id="{67D6D3AB-2EE7-8045-9D6B-9E4FB5AD730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90578" name="TextBox 492">
                  <a:extLst>
                    <a:ext uri="{FF2B5EF4-FFF2-40B4-BE49-F238E27FC236}">
                      <a16:creationId xmlns:a16="http://schemas.microsoft.com/office/drawing/2014/main" id="{B6C4248C-1FDB-AC43-868F-73C632CD181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0573" name="Group 494">
                <a:extLst>
                  <a:ext uri="{FF2B5EF4-FFF2-40B4-BE49-F238E27FC236}">
                    <a16:creationId xmlns:a16="http://schemas.microsoft.com/office/drawing/2014/main" id="{DD7ECE87-3ACA-D047-82E4-4F4D9E48FE8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90576" name="TextBox 495">
                  <a:extLst>
                    <a:ext uri="{FF2B5EF4-FFF2-40B4-BE49-F238E27FC236}">
                      <a16:creationId xmlns:a16="http://schemas.microsoft.com/office/drawing/2014/main" id="{1F3A5645-EFC9-9F4D-B74E-C1DEBD05D60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0574" name="TextBox 503">
                <a:extLst>
                  <a:ext uri="{FF2B5EF4-FFF2-40B4-BE49-F238E27FC236}">
                    <a16:creationId xmlns:a16="http://schemas.microsoft.com/office/drawing/2014/main" id="{B4607171-36AA-C74A-9801-5304F780790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0504" name="TextBox 12">
              <a:extLst>
                <a:ext uri="{FF2B5EF4-FFF2-40B4-BE49-F238E27FC236}">
                  <a16:creationId xmlns:a16="http://schemas.microsoft.com/office/drawing/2014/main" id="{8573BCB0-5EDB-8F4D-855A-E23C7DFFE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90505" name="Group 317">
              <a:extLst>
                <a:ext uri="{FF2B5EF4-FFF2-40B4-BE49-F238E27FC236}">
                  <a16:creationId xmlns:a16="http://schemas.microsoft.com/office/drawing/2014/main" id="{32AB2807-1D87-B549-9767-8CAD26BBEC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90555" name="Group 318">
                <a:extLst>
                  <a:ext uri="{FF2B5EF4-FFF2-40B4-BE49-F238E27FC236}">
                    <a16:creationId xmlns:a16="http://schemas.microsoft.com/office/drawing/2014/main" id="{F9284D88-B151-C242-AB13-8BE99AEAD03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64" name="Group 327">
                  <a:extLst>
                    <a:ext uri="{FF2B5EF4-FFF2-40B4-BE49-F238E27FC236}">
                      <a16:creationId xmlns:a16="http://schemas.microsoft.com/office/drawing/2014/main" id="{9E522FB1-21E0-7843-BFEF-9713423E39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90565" name="TextBox 7">
                    <a:extLst>
                      <a:ext uri="{FF2B5EF4-FFF2-40B4-BE49-F238E27FC236}">
                        <a16:creationId xmlns:a16="http://schemas.microsoft.com/office/drawing/2014/main" id="{759FDDCF-9D4B-CD49-AEEE-A93C937DDA7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0567" name="TextBox 329">
                    <a:extLst>
                      <a:ext uri="{FF2B5EF4-FFF2-40B4-BE49-F238E27FC236}">
                        <a16:creationId xmlns:a16="http://schemas.microsoft.com/office/drawing/2014/main" id="{D6B11BD5-1D8A-EF46-BE12-9214CD61F04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90568" name="Group 330">
                    <a:extLst>
                      <a:ext uri="{FF2B5EF4-FFF2-40B4-BE49-F238E27FC236}">
                        <a16:creationId xmlns:a16="http://schemas.microsoft.com/office/drawing/2014/main" id="{BB6852B8-BC67-574F-B1AD-A40DDC1BE0D0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90570" name="TextBox 333">
                      <a:extLst>
                        <a:ext uri="{FF2B5EF4-FFF2-40B4-BE49-F238E27FC236}">
                          <a16:creationId xmlns:a16="http://schemas.microsoft.com/office/drawing/2014/main" id="{A5F1C20B-70E1-6740-9A92-94DB76A23752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90569" name="TextBox 332">
                    <a:extLst>
                      <a:ext uri="{FF2B5EF4-FFF2-40B4-BE49-F238E27FC236}">
                        <a16:creationId xmlns:a16="http://schemas.microsoft.com/office/drawing/2014/main" id="{4589BDEC-C6BD-0544-81C8-34CE1EF98FB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0506" name="Group 11">
              <a:extLst>
                <a:ext uri="{FF2B5EF4-FFF2-40B4-BE49-F238E27FC236}">
                  <a16:creationId xmlns:a16="http://schemas.microsoft.com/office/drawing/2014/main" id="{0BA13D4C-12A7-5943-90E7-F8103913FC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511" name="Group 60">
              <a:extLst>
                <a:ext uri="{FF2B5EF4-FFF2-40B4-BE49-F238E27FC236}">
                  <a16:creationId xmlns:a16="http://schemas.microsoft.com/office/drawing/2014/main" id="{347F6847-EF48-9B40-B240-B1FFE773F3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0544" name="Group 53">
                <a:extLst>
                  <a:ext uri="{FF2B5EF4-FFF2-40B4-BE49-F238E27FC236}">
                    <a16:creationId xmlns:a16="http://schemas.microsoft.com/office/drawing/2014/main" id="{88FA53B9-23CD-414C-818B-DA38F347CDB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47" name="Group 52">
                  <a:extLst>
                    <a:ext uri="{FF2B5EF4-FFF2-40B4-BE49-F238E27FC236}">
                      <a16:creationId xmlns:a16="http://schemas.microsoft.com/office/drawing/2014/main" id="{D0000726-3B4E-B34E-AB2B-FD69B98A45A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90551" name="TextBox 122">
                    <a:extLst>
                      <a:ext uri="{FF2B5EF4-FFF2-40B4-BE49-F238E27FC236}">
                        <a16:creationId xmlns:a16="http://schemas.microsoft.com/office/drawing/2014/main" id="{8A31AB6D-9E4D-3D40-9FD1-0AE4C60EFC25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0548" name="TextBox 128">
                  <a:extLst>
                    <a:ext uri="{FF2B5EF4-FFF2-40B4-BE49-F238E27FC236}">
                      <a16:creationId xmlns:a16="http://schemas.microsoft.com/office/drawing/2014/main" id="{C357214C-5C33-3345-B1D4-E5A698B5379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0512" name="TextBox 359">
              <a:extLst>
                <a:ext uri="{FF2B5EF4-FFF2-40B4-BE49-F238E27FC236}">
                  <a16:creationId xmlns:a16="http://schemas.microsoft.com/office/drawing/2014/main" id="{D7D67BE3-B50E-6349-B359-F4BBBEA4A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90513" name="Group 31">
              <a:extLst>
                <a:ext uri="{FF2B5EF4-FFF2-40B4-BE49-F238E27FC236}">
                  <a16:creationId xmlns:a16="http://schemas.microsoft.com/office/drawing/2014/main" id="{C6042B1B-3B7B-514C-838C-AD6F261E6A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90534" name="Group 28">
                <a:extLst>
                  <a:ext uri="{FF2B5EF4-FFF2-40B4-BE49-F238E27FC236}">
                    <a16:creationId xmlns:a16="http://schemas.microsoft.com/office/drawing/2014/main" id="{1D93731B-A9FB-7849-B6BA-FF8548D4290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0537" name="Group 24">
                  <a:extLst>
                    <a:ext uri="{FF2B5EF4-FFF2-40B4-BE49-F238E27FC236}">
                      <a16:creationId xmlns:a16="http://schemas.microsoft.com/office/drawing/2014/main" id="{CEB6D0CB-47EE-3F44-97CC-EF00FAE1BE2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90541" name="TextBox 171">
                    <a:extLst>
                      <a:ext uri="{FF2B5EF4-FFF2-40B4-BE49-F238E27FC236}">
                        <a16:creationId xmlns:a16="http://schemas.microsoft.com/office/drawing/2014/main" id="{230A21BA-6864-E843-8C67-982BE6B059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0538" name="TextBox 177">
                  <a:extLst>
                    <a:ext uri="{FF2B5EF4-FFF2-40B4-BE49-F238E27FC236}">
                      <a16:creationId xmlns:a16="http://schemas.microsoft.com/office/drawing/2014/main" id="{492ACA05-1261-8147-955F-588750083B8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0515" name="Group 358">
              <a:extLst>
                <a:ext uri="{FF2B5EF4-FFF2-40B4-BE49-F238E27FC236}">
                  <a16:creationId xmlns:a16="http://schemas.microsoft.com/office/drawing/2014/main" id="{0E47CC63-B3FB-8F4D-8725-4DB32B4B4A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90516" name="Group 377">
                <a:extLst>
                  <a:ext uri="{FF2B5EF4-FFF2-40B4-BE49-F238E27FC236}">
                    <a16:creationId xmlns:a16="http://schemas.microsoft.com/office/drawing/2014/main" id="{7504DF59-E4AA-C348-A2E5-653A02B3CD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90521" name="TextBox 7">
                  <a:extLst>
                    <a:ext uri="{FF2B5EF4-FFF2-40B4-BE49-F238E27FC236}">
                      <a16:creationId xmlns:a16="http://schemas.microsoft.com/office/drawing/2014/main" id="{E11CBCE3-1CA7-6244-8CA2-E34745BBF55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90522" name="Group 390">
                  <a:extLst>
                    <a:ext uri="{FF2B5EF4-FFF2-40B4-BE49-F238E27FC236}">
                      <a16:creationId xmlns:a16="http://schemas.microsoft.com/office/drawing/2014/main" id="{DFA72293-02B8-6C49-8A34-F164A39B4F7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90523" name="TextBox 391">
                    <a:extLst>
                      <a:ext uri="{FF2B5EF4-FFF2-40B4-BE49-F238E27FC236}">
                        <a16:creationId xmlns:a16="http://schemas.microsoft.com/office/drawing/2014/main" id="{44D92223-3E26-D845-AA40-16119B2AC9F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90517" name="TextBox 381">
                <a:extLst>
                  <a:ext uri="{FF2B5EF4-FFF2-40B4-BE49-F238E27FC236}">
                    <a16:creationId xmlns:a16="http://schemas.microsoft.com/office/drawing/2014/main" id="{8F1973D2-30FB-C24E-A4CA-487EE2155E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0519" name="TextBox 384">
                <a:extLst>
                  <a:ext uri="{FF2B5EF4-FFF2-40B4-BE49-F238E27FC236}">
                    <a16:creationId xmlns:a16="http://schemas.microsoft.com/office/drawing/2014/main" id="{6DC624B0-0F28-DB46-818B-A97C6A6FBB8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0467" name="Group 404">
            <a:extLst>
              <a:ext uri="{FF2B5EF4-FFF2-40B4-BE49-F238E27FC236}">
                <a16:creationId xmlns:a16="http://schemas.microsoft.com/office/drawing/2014/main" id="{962764A5-5F71-7849-AB45-507B0C6FC357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90473" name="TextBox 405">
              <a:extLst>
                <a:ext uri="{FF2B5EF4-FFF2-40B4-BE49-F238E27FC236}">
                  <a16:creationId xmlns:a16="http://schemas.microsoft.com/office/drawing/2014/main" id="{37F62003-90AD-D14B-9077-27BAE3D6D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0476" name="TextBox 411">
              <a:extLst>
                <a:ext uri="{FF2B5EF4-FFF2-40B4-BE49-F238E27FC236}">
                  <a16:creationId xmlns:a16="http://schemas.microsoft.com/office/drawing/2014/main" id="{9E594B12-471E-384A-962B-3F3053F6B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0478" name="TextBox 413">
              <a:extLst>
                <a:ext uri="{FF2B5EF4-FFF2-40B4-BE49-F238E27FC236}">
                  <a16:creationId xmlns:a16="http://schemas.microsoft.com/office/drawing/2014/main" id="{90C9BEA6-2B10-464D-8EEC-7D2E038F30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90468" name="TextBox 388">
            <a:extLst>
              <a:ext uri="{FF2B5EF4-FFF2-40B4-BE49-F238E27FC236}">
                <a16:creationId xmlns:a16="http://schemas.microsoft.com/office/drawing/2014/main" id="{389960A4-53E5-B34D-A112-016A51B5F6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  <p:sp>
        <p:nvSpPr>
          <p:cNvPr id="190469" name="TextBox 223">
            <a:extLst>
              <a:ext uri="{FF2B5EF4-FFF2-40B4-BE49-F238E27FC236}">
                <a16:creationId xmlns:a16="http://schemas.microsoft.com/office/drawing/2014/main" id="{2A1F1685-7AF7-C444-BACF-D251F8A89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90470" name="TextBox 225">
            <a:extLst>
              <a:ext uri="{FF2B5EF4-FFF2-40B4-BE49-F238E27FC236}">
                <a16:creationId xmlns:a16="http://schemas.microsoft.com/office/drawing/2014/main" id="{07C5D479-06AF-E540-8C4E-3B0E70B1A4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90471" name="TextBox 1">
            <a:extLst>
              <a:ext uri="{FF2B5EF4-FFF2-40B4-BE49-F238E27FC236}">
                <a16:creationId xmlns:a16="http://schemas.microsoft.com/office/drawing/2014/main" id="{1EE45B9A-6C3A-E34F-9C89-403846A96A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48282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1 </a:t>
            </a:r>
            <a:r>
              <a:rPr lang="en-US" altLang="en-US" dirty="0">
                <a:solidFill>
                  <a:schemeClr val="tx1"/>
                </a:solidFill>
              </a:rPr>
              <a:t>0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90472" name="TextBox 226">
            <a:extLst>
              <a:ext uri="{FF2B5EF4-FFF2-40B4-BE49-F238E27FC236}">
                <a16:creationId xmlns:a16="http://schemas.microsoft.com/office/drawing/2014/main" id="{677FE260-23A9-1845-AAD7-07F1D6D474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2" name="Rounded Rectangle 1">
            <a:extLst>
              <a:ext uri="{FF2B5EF4-FFF2-40B4-BE49-F238E27FC236}">
                <a16:creationId xmlns:a16="http://schemas.microsoft.com/office/drawing/2014/main" id="{2DD9D646-146F-2D92-5677-B4D3F2EB51C3}"/>
              </a:ext>
            </a:extLst>
          </p:cNvPr>
          <p:cNvSpPr/>
          <p:nvPr/>
        </p:nvSpPr>
        <p:spPr>
          <a:xfrm>
            <a:off x="3609976" y="2346909"/>
            <a:ext cx="500063" cy="443291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3E02D668-FEF9-1280-1AAD-573BAA4418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61144" y="2110696"/>
            <a:ext cx="157767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write to register B</a:t>
            </a:r>
          </a:p>
        </p:txBody>
      </p:sp>
    </p:spTree>
    <p:extLst>
      <p:ext uri="{BB962C8B-B14F-4D97-AF65-F5344CB8AC3E}">
        <p14:creationId xmlns:p14="http://schemas.microsoft.com/office/powerpoint/2010/main" val="2843531265"/>
      </p:ext>
    </p:extLst>
  </p:cSld>
  <p:clrMapOvr>
    <a:masterClrMapping/>
  </p:clrMapOvr>
  <p:transition/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2513" name="Group 29">
            <a:extLst>
              <a:ext uri="{FF2B5EF4-FFF2-40B4-BE49-F238E27FC236}">
                <a16:creationId xmlns:a16="http://schemas.microsoft.com/office/drawing/2014/main" id="{1624F67E-D706-084D-88C0-16454146BBF5}"/>
              </a:ext>
            </a:extLst>
          </p:cNvPr>
          <p:cNvGrpSpPr>
            <a:grpSpLocks/>
          </p:cNvGrpSpPr>
          <p:nvPr/>
        </p:nvGrpSpPr>
        <p:grpSpPr bwMode="auto">
          <a:xfrm>
            <a:off x="1093788" y="160339"/>
            <a:ext cx="8964612" cy="6702425"/>
            <a:chOff x="190667" y="143256"/>
            <a:chExt cx="8963938" cy="6702824"/>
          </a:xfrm>
        </p:grpSpPr>
        <p:grpSp>
          <p:nvGrpSpPr>
            <p:cNvPr id="192529" name="Group 49">
              <a:extLst>
                <a:ext uri="{FF2B5EF4-FFF2-40B4-BE49-F238E27FC236}">
                  <a16:creationId xmlns:a16="http://schemas.microsoft.com/office/drawing/2014/main" id="{9883D823-DF2D-FC4F-B4D2-71EB8DE74B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379487" y="2385720"/>
              <a:ext cx="1587347" cy="2315519"/>
              <a:chOff x="2379487" y="2385720"/>
              <a:chExt cx="1587347" cy="2315519"/>
            </a:xfrm>
          </p:grpSpPr>
          <p:grpSp>
            <p:nvGrpSpPr>
              <p:cNvPr id="192695" name="Group 33">
                <a:extLst>
                  <a:ext uri="{FF2B5EF4-FFF2-40B4-BE49-F238E27FC236}">
                    <a16:creationId xmlns:a16="http://schemas.microsoft.com/office/drawing/2014/main" id="{35034AE5-B0F3-4249-B4C8-A34B788C4C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59" y="2787061"/>
                <a:ext cx="293670" cy="304521"/>
                <a:chOff x="3407959" y="2787061"/>
                <a:chExt cx="293670" cy="304521"/>
              </a:xfrm>
            </p:grpSpPr>
            <p:sp>
              <p:nvSpPr>
                <p:cNvPr id="192737" name="TextBox 467">
                  <a:extLst>
                    <a:ext uri="{FF2B5EF4-FFF2-40B4-BE49-F238E27FC236}">
                      <a16:creationId xmlns:a16="http://schemas.microsoft.com/office/drawing/2014/main" id="{B0688A97-E844-BC41-9FF5-3C95684B50C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59" y="2787061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4</a:t>
                  </a:r>
                </a:p>
              </p:txBody>
            </p:sp>
            <p:cxnSp>
              <p:nvCxnSpPr>
                <p:cNvPr id="469" name="Straight Arrow Connector 468">
                  <a:extLst>
                    <a:ext uri="{FF2B5EF4-FFF2-40B4-BE49-F238E27FC236}">
                      <a16:creationId xmlns:a16="http://schemas.microsoft.com/office/drawing/2014/main" id="{D8F96189-A9F3-2445-B47A-2470D7A67EF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646394" y="2889794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696" name="Group 34">
                <a:extLst>
                  <a:ext uri="{FF2B5EF4-FFF2-40B4-BE49-F238E27FC236}">
                    <a16:creationId xmlns:a16="http://schemas.microsoft.com/office/drawing/2014/main" id="{C6EE0C27-9D1F-7041-B687-9F117254245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64" y="2806288"/>
                <a:ext cx="293670" cy="334096"/>
                <a:chOff x="3673164" y="2806288"/>
                <a:chExt cx="293670" cy="334096"/>
              </a:xfrm>
            </p:grpSpPr>
            <p:sp>
              <p:nvSpPr>
                <p:cNvPr id="192735" name="TextBox 469">
                  <a:extLst>
                    <a:ext uri="{FF2B5EF4-FFF2-40B4-BE49-F238E27FC236}">
                      <a16:creationId xmlns:a16="http://schemas.microsoft.com/office/drawing/2014/main" id="{4F64ABFE-F5AD-0C41-B347-775E3C6A617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64" y="2806288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5</a:t>
                  </a:r>
                </a:p>
              </p:txBody>
            </p:sp>
            <p:cxnSp>
              <p:nvCxnSpPr>
                <p:cNvPr id="471" name="Straight Arrow Connector 470">
                  <a:extLst>
                    <a:ext uri="{FF2B5EF4-FFF2-40B4-BE49-F238E27FC236}">
                      <a16:creationId xmlns:a16="http://schemas.microsoft.com/office/drawing/2014/main" id="{48260F31-7EED-1044-8347-B924013F17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2889794"/>
                  <a:ext cx="0" cy="250840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72" name="Trapezoid 471">
                <a:extLst>
                  <a:ext uri="{FF2B5EF4-FFF2-40B4-BE49-F238E27FC236}">
                    <a16:creationId xmlns:a16="http://schemas.microsoft.com/office/drawing/2014/main" id="{63BED1D1-0FC5-034E-BB6B-B166E1B7105C}"/>
                  </a:ext>
                </a:extLst>
              </p:cNvPr>
              <p:cNvSpPr/>
              <p:nvPr/>
            </p:nvSpPr>
            <p:spPr>
              <a:xfrm rot="5400000">
                <a:off x="3343161" y="3226383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2698" name="TextBox 472">
                <a:extLst>
                  <a:ext uri="{FF2B5EF4-FFF2-40B4-BE49-F238E27FC236}">
                    <a16:creationId xmlns:a16="http://schemas.microsoft.com/office/drawing/2014/main" id="{CCFE12E1-F418-EB44-AF2F-44F8689CBE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12" y="3073939"/>
                <a:ext cx="334766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 b="1">
                    <a:solidFill>
                      <a:srgbClr val="1700FF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grpSp>
            <p:nvGrpSpPr>
              <p:cNvPr id="192699" name="Group 441">
                <a:extLst>
                  <a:ext uri="{FF2B5EF4-FFF2-40B4-BE49-F238E27FC236}">
                    <a16:creationId xmlns:a16="http://schemas.microsoft.com/office/drawing/2014/main" id="{CBE52BC6-9E33-5A4E-9E82-854B5743609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379487" y="2670706"/>
                <a:ext cx="1527237" cy="2030533"/>
                <a:chOff x="3156259" y="1684597"/>
                <a:chExt cx="1527237" cy="2030533"/>
              </a:xfrm>
            </p:grpSpPr>
            <p:grpSp>
              <p:nvGrpSpPr>
                <p:cNvPr id="192718" name="Group 450">
                  <a:extLst>
                    <a:ext uri="{FF2B5EF4-FFF2-40B4-BE49-F238E27FC236}">
                      <a16:creationId xmlns:a16="http://schemas.microsoft.com/office/drawing/2014/main" id="{0E9D284D-09E6-4E4F-B322-91737392026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1995894"/>
                  <a:ext cx="1015631" cy="307777"/>
                  <a:chOff x="3156259" y="1995894"/>
                  <a:chExt cx="1015631" cy="307777"/>
                </a:xfrm>
              </p:grpSpPr>
              <p:sp>
                <p:nvSpPr>
                  <p:cNvPr id="192732" name="TextBox 464">
                    <a:extLst>
                      <a:ext uri="{FF2B5EF4-FFF2-40B4-BE49-F238E27FC236}">
                        <a16:creationId xmlns:a16="http://schemas.microsoft.com/office/drawing/2014/main" id="{3796EEBB-C662-EC4D-B5C3-D592A21EF61D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033064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6" name="Rectangle 465">
                    <a:extLst>
                      <a:ext uri="{FF2B5EF4-FFF2-40B4-BE49-F238E27FC236}">
                        <a16:creationId xmlns:a16="http://schemas.microsoft.com/office/drawing/2014/main" id="{3301DD07-D5ED-B849-9DCA-5C656EFCEA17}"/>
                      </a:ext>
                    </a:extLst>
                  </p:cNvPr>
                  <p:cNvSpPr/>
                  <p:nvPr/>
                </p:nvSpPr>
                <p:spPr>
                  <a:xfrm>
                    <a:off x="3431053" y="2040219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34" name="TextBox 466">
                    <a:extLst>
                      <a:ext uri="{FF2B5EF4-FFF2-40B4-BE49-F238E27FC236}">
                        <a16:creationId xmlns:a16="http://schemas.microsoft.com/office/drawing/2014/main" id="{F5101376-B9AB-A643-8821-02B3710A6DA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199589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A</a:t>
                    </a:r>
                  </a:p>
                </p:txBody>
              </p:sp>
            </p:grpSp>
            <p:grpSp>
              <p:nvGrpSpPr>
                <p:cNvPr id="192719" name="Group 451">
                  <a:extLst>
                    <a:ext uri="{FF2B5EF4-FFF2-40B4-BE49-F238E27FC236}">
                      <a16:creationId xmlns:a16="http://schemas.microsoft.com/office/drawing/2014/main" id="{C5FE3953-CE99-0245-AF13-ED03D2E3552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421600"/>
                  <a:ext cx="1015571" cy="307777"/>
                  <a:chOff x="3156259" y="2141034"/>
                  <a:chExt cx="1015571" cy="307777"/>
                </a:xfrm>
              </p:grpSpPr>
              <p:sp>
                <p:nvSpPr>
                  <p:cNvPr id="192729" name="TextBox 461">
                    <a:extLst>
                      <a:ext uri="{FF2B5EF4-FFF2-40B4-BE49-F238E27FC236}">
                        <a16:creationId xmlns:a16="http://schemas.microsoft.com/office/drawing/2014/main" id="{63DEBD5F-EF61-BB46-A151-8F9B18364BF3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178204"/>
                    <a:ext cx="800159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 b="1">
                        <a:solidFill>
                          <a:srgbClr val="FFC000"/>
                        </a:solidFill>
                        <a:latin typeface="Courier" pitchFamily="2" charset="0"/>
                      </a:rPr>
                      <a:t>00000001</a:t>
                    </a:r>
                  </a:p>
                </p:txBody>
              </p:sp>
              <p:sp>
                <p:nvSpPr>
                  <p:cNvPr id="463" name="Rectangle 462">
                    <a:extLst>
                      <a:ext uri="{FF2B5EF4-FFF2-40B4-BE49-F238E27FC236}">
                        <a16:creationId xmlns:a16="http://schemas.microsoft.com/office/drawing/2014/main" id="{1DFA8954-4973-C641-B9B9-CF248F68B479}"/>
                      </a:ext>
                    </a:extLst>
                  </p:cNvPr>
                  <p:cNvSpPr/>
                  <p:nvPr/>
                </p:nvSpPr>
                <p:spPr>
                  <a:xfrm>
                    <a:off x="3431053" y="2185128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31" name="TextBox 463">
                    <a:extLst>
                      <a:ext uri="{FF2B5EF4-FFF2-40B4-BE49-F238E27FC236}">
                        <a16:creationId xmlns:a16="http://schemas.microsoft.com/office/drawing/2014/main" id="{85493915-C2E0-6E44-8C5A-2AE39937BDE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141034"/>
                    <a:ext cx="304892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B</a:t>
                    </a:r>
                  </a:p>
                </p:txBody>
              </p:sp>
            </p:grpSp>
            <p:grpSp>
              <p:nvGrpSpPr>
                <p:cNvPr id="192720" name="Group 452">
                  <a:extLst>
                    <a:ext uri="{FF2B5EF4-FFF2-40B4-BE49-F238E27FC236}">
                      <a16:creationId xmlns:a16="http://schemas.microsoft.com/office/drawing/2014/main" id="{FD6ACADC-9A92-E24F-A9DE-B7104269A98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2871344"/>
                  <a:ext cx="1015631" cy="307777"/>
                  <a:chOff x="3156259" y="2307387"/>
                  <a:chExt cx="1015631" cy="307777"/>
                </a:xfrm>
              </p:grpSpPr>
              <p:sp>
                <p:nvSpPr>
                  <p:cNvPr id="192726" name="TextBox 458">
                    <a:extLst>
                      <a:ext uri="{FF2B5EF4-FFF2-40B4-BE49-F238E27FC236}">
                        <a16:creationId xmlns:a16="http://schemas.microsoft.com/office/drawing/2014/main" id="{8841E68E-4207-164F-A2A5-EB0687C2A2F2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34455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</p:txBody>
              </p:sp>
              <p:sp>
                <p:nvSpPr>
                  <p:cNvPr id="460" name="Rectangle 459">
                    <a:extLst>
                      <a:ext uri="{FF2B5EF4-FFF2-40B4-BE49-F238E27FC236}">
                        <a16:creationId xmlns:a16="http://schemas.microsoft.com/office/drawing/2014/main" id="{EF7512BD-775B-6945-9C09-DE9C452E1423}"/>
                      </a:ext>
                    </a:extLst>
                  </p:cNvPr>
                  <p:cNvSpPr/>
                  <p:nvPr/>
                </p:nvSpPr>
                <p:spPr>
                  <a:xfrm>
                    <a:off x="3431053" y="2351026"/>
                    <a:ext cx="665112" cy="201625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28" name="TextBox 460">
                    <a:extLst>
                      <a:ext uri="{FF2B5EF4-FFF2-40B4-BE49-F238E27FC236}">
                        <a16:creationId xmlns:a16="http://schemas.microsoft.com/office/drawing/2014/main" id="{C259A448-C1A7-AD4B-9355-BB3D5EDDF70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30738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/>
                      <a:t>C</a:t>
                    </a:r>
                  </a:p>
                </p:txBody>
              </p:sp>
            </p:grpSp>
            <p:sp>
              <p:nvSpPr>
                <p:cNvPr id="455" name="Rectangle 454">
                  <a:extLst>
                    <a:ext uri="{FF2B5EF4-FFF2-40B4-BE49-F238E27FC236}">
                      <a16:creationId xmlns:a16="http://schemas.microsoft.com/office/drawing/2014/main" id="{254755A0-2F2A-CE48-89AD-EDD2A2603C51}"/>
                    </a:ext>
                  </a:extLst>
                </p:cNvPr>
                <p:cNvSpPr/>
                <p:nvPr/>
              </p:nvSpPr>
              <p:spPr>
                <a:xfrm>
                  <a:off x="3185009" y="1684597"/>
                  <a:ext cx="1498488" cy="2030533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722" name="Group 453">
                  <a:extLst>
                    <a:ext uri="{FF2B5EF4-FFF2-40B4-BE49-F238E27FC236}">
                      <a16:creationId xmlns:a16="http://schemas.microsoft.com/office/drawing/2014/main" id="{F3D59B18-54E6-D54E-880B-D1C089BF3F9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56259" y="3298170"/>
                  <a:ext cx="1015631" cy="307777"/>
                  <a:chOff x="3156259" y="2453647"/>
                  <a:chExt cx="1015631" cy="307777"/>
                </a:xfrm>
              </p:grpSpPr>
              <p:sp>
                <p:nvSpPr>
                  <p:cNvPr id="192723" name="TextBox 455">
                    <a:extLst>
                      <a:ext uri="{FF2B5EF4-FFF2-40B4-BE49-F238E27FC236}">
                        <a16:creationId xmlns:a16="http://schemas.microsoft.com/office/drawing/2014/main" id="{CDD6A146-21F4-7244-8914-5D40854FE64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371671" y="2490817"/>
                    <a:ext cx="800219" cy="246221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00000101</a:t>
                    </a:r>
                  </a:p>
                </p:txBody>
              </p:sp>
              <p:sp>
                <p:nvSpPr>
                  <p:cNvPr id="457" name="Rectangle 456">
                    <a:extLst>
                      <a:ext uri="{FF2B5EF4-FFF2-40B4-BE49-F238E27FC236}">
                        <a16:creationId xmlns:a16="http://schemas.microsoft.com/office/drawing/2014/main" id="{2058D84D-30E2-034D-9EF0-233177D24A2F}"/>
                      </a:ext>
                    </a:extLst>
                  </p:cNvPr>
                  <p:cNvSpPr/>
                  <p:nvPr/>
                </p:nvSpPr>
                <p:spPr>
                  <a:xfrm>
                    <a:off x="3431053" y="2497523"/>
                    <a:ext cx="665112" cy="201624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725" name="TextBox 457">
                    <a:extLst>
                      <a:ext uri="{FF2B5EF4-FFF2-40B4-BE49-F238E27FC236}">
                        <a16:creationId xmlns:a16="http://schemas.microsoft.com/office/drawing/2014/main" id="{FDA6D0BE-2F8F-F641-AC59-A998F18E3C8C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156259" y="2453647"/>
                    <a:ext cx="314510" cy="307777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>
                        <a:solidFill>
                          <a:schemeClr val="tx1"/>
                        </a:solidFill>
                      </a:rPr>
                      <a:t>D</a:t>
                    </a:r>
                  </a:p>
                </p:txBody>
              </p:sp>
            </p:grpSp>
          </p:grpSp>
          <p:grpSp>
            <p:nvGrpSpPr>
              <p:cNvPr id="192700" name="Group 44">
                <a:extLst>
                  <a:ext uri="{FF2B5EF4-FFF2-40B4-BE49-F238E27FC236}">
                    <a16:creationId xmlns:a16="http://schemas.microsoft.com/office/drawing/2014/main" id="{1D0C586F-A337-854C-8F14-DC4506A922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407947" y="3691312"/>
                <a:ext cx="293670" cy="304511"/>
                <a:chOff x="3407947" y="3691312"/>
                <a:chExt cx="293670" cy="304511"/>
              </a:xfrm>
            </p:grpSpPr>
            <p:sp>
              <p:nvSpPr>
                <p:cNvPr id="192716" name="TextBox 443">
                  <a:extLst>
                    <a:ext uri="{FF2B5EF4-FFF2-40B4-BE49-F238E27FC236}">
                      <a16:creationId xmlns:a16="http://schemas.microsoft.com/office/drawing/2014/main" id="{E38925C9-95DB-2548-80FE-4D5E04D8332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407947" y="3691312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6</a:t>
                  </a:r>
                </a:p>
              </p:txBody>
            </p:sp>
            <p:cxnSp>
              <p:nvCxnSpPr>
                <p:cNvPr id="445" name="Straight Arrow Connector 444">
                  <a:extLst>
                    <a:ext uri="{FF2B5EF4-FFF2-40B4-BE49-F238E27FC236}">
                      <a16:creationId xmlns:a16="http://schemas.microsoft.com/office/drawing/2014/main" id="{A68059FE-11BC-F44A-B1B7-153054F30F8C}"/>
                    </a:ext>
                  </a:extLst>
                </p:cNvPr>
                <p:cNvCxnSpPr/>
                <p:nvPr/>
              </p:nvCxnSpPr>
              <p:spPr>
                <a:xfrm>
                  <a:off x="3646394" y="3794723"/>
                  <a:ext cx="0" cy="201624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701" name="Group 48">
                <a:extLst>
                  <a:ext uri="{FF2B5EF4-FFF2-40B4-BE49-F238E27FC236}">
                    <a16:creationId xmlns:a16="http://schemas.microsoft.com/office/drawing/2014/main" id="{7DD54670-BF56-0946-A6C0-5CC7B19A2FF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673143" y="3710530"/>
                <a:ext cx="293670" cy="333896"/>
                <a:chOff x="3673143" y="3710530"/>
                <a:chExt cx="293670" cy="333896"/>
              </a:xfrm>
            </p:grpSpPr>
            <p:sp>
              <p:nvSpPr>
                <p:cNvPr id="192714" name="TextBox 445">
                  <a:extLst>
                    <a:ext uri="{FF2B5EF4-FFF2-40B4-BE49-F238E27FC236}">
                      <a16:creationId xmlns:a16="http://schemas.microsoft.com/office/drawing/2014/main" id="{11FDEE3C-C9D2-FE4F-AE5A-78A7F53054E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673143" y="3710530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7</a:t>
                  </a:r>
                </a:p>
              </p:txBody>
            </p:sp>
            <p:cxnSp>
              <p:nvCxnSpPr>
                <p:cNvPr id="447" name="Straight Arrow Connector 446">
                  <a:extLst>
                    <a:ext uri="{FF2B5EF4-FFF2-40B4-BE49-F238E27FC236}">
                      <a16:creationId xmlns:a16="http://schemas.microsoft.com/office/drawing/2014/main" id="{AAC46341-3324-5B44-9B39-3A723F09089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3733700" y="3793135"/>
                  <a:ext cx="0" cy="250840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2702" name="TextBox 448">
                <a:extLst>
                  <a:ext uri="{FF2B5EF4-FFF2-40B4-BE49-F238E27FC236}">
                    <a16:creationId xmlns:a16="http://schemas.microsoft.com/office/drawing/2014/main" id="{B459866C-3B42-E947-9008-6F1188ACC4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485500" y="3978180"/>
                <a:ext cx="334766" cy="58477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800" b="1">
                    <a:solidFill>
                      <a:srgbClr val="39811D"/>
                    </a:solidFill>
                    <a:latin typeface="Times New Roman" panose="02020603050405020304" pitchFamily="18" charset="0"/>
                  </a:rPr>
                  <a:t>A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B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</a:p>
              <a:p>
                <a:r>
                  <a:rPr lang="en-US" altLang="en-US" sz="8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D</a:t>
                </a:r>
              </a:p>
            </p:txBody>
          </p:sp>
          <p:sp>
            <p:nvSpPr>
              <p:cNvPr id="192703" name="TextBox 474">
                <a:extLst>
                  <a:ext uri="{FF2B5EF4-FFF2-40B4-BE49-F238E27FC236}">
                    <a16:creationId xmlns:a16="http://schemas.microsoft.com/office/drawing/2014/main" id="{48786ECE-3024-DD4F-940F-37FAA4CC80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593437" y="2702644"/>
                <a:ext cx="838950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Registers</a:t>
                </a:r>
              </a:p>
            </p:txBody>
          </p:sp>
          <p:grpSp>
            <p:nvGrpSpPr>
              <p:cNvPr id="192704" name="Group 475">
                <a:extLst>
                  <a:ext uri="{FF2B5EF4-FFF2-40B4-BE49-F238E27FC236}">
                    <a16:creationId xmlns:a16="http://schemas.microsoft.com/office/drawing/2014/main" id="{A87455CA-BBD6-FF42-993F-20BF1FC7B7F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12754" y="2385720"/>
                <a:ext cx="340158" cy="272788"/>
                <a:chOff x="3284418" y="5102016"/>
                <a:chExt cx="340158" cy="272788"/>
              </a:xfrm>
            </p:grpSpPr>
            <p:sp>
              <p:nvSpPr>
                <p:cNvPr id="192712" name="TextBox 476">
                  <a:extLst>
                    <a:ext uri="{FF2B5EF4-FFF2-40B4-BE49-F238E27FC236}">
                      <a16:creationId xmlns:a16="http://schemas.microsoft.com/office/drawing/2014/main" id="{E61E33BC-3AF9-284D-9680-8F78D0A54A9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102016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10</a:t>
                  </a:r>
                </a:p>
              </p:txBody>
            </p:sp>
            <p:cxnSp>
              <p:nvCxnSpPr>
                <p:cNvPr id="478" name="Straight Arrow Connector 477">
                  <a:extLst>
                    <a:ext uri="{FF2B5EF4-FFF2-40B4-BE49-F238E27FC236}">
                      <a16:creationId xmlns:a16="http://schemas.microsoft.com/office/drawing/2014/main" id="{5D109CCA-7D55-7541-A453-A8D4D33DB96F}"/>
                    </a:ext>
                  </a:extLst>
                </p:cNvPr>
                <p:cNvCxnSpPr/>
                <p:nvPr/>
              </p:nvCxnSpPr>
              <p:spPr>
                <a:xfrm>
                  <a:off x="3321218" y="5153625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705" name="Group 478">
                <a:extLst>
                  <a:ext uri="{FF2B5EF4-FFF2-40B4-BE49-F238E27FC236}">
                    <a16:creationId xmlns:a16="http://schemas.microsoft.com/office/drawing/2014/main" id="{967074D0-AB81-1640-A69D-72F565143C4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671297" y="2388361"/>
                <a:ext cx="293670" cy="272788"/>
                <a:chOff x="3144219" y="5102016"/>
                <a:chExt cx="293670" cy="272788"/>
              </a:xfrm>
            </p:grpSpPr>
            <p:sp>
              <p:nvSpPr>
                <p:cNvPr id="192710" name="TextBox 482">
                  <a:extLst>
                    <a:ext uri="{FF2B5EF4-FFF2-40B4-BE49-F238E27FC236}">
                      <a16:creationId xmlns:a16="http://schemas.microsoft.com/office/drawing/2014/main" id="{A98DCD7C-0A82-9741-B6BF-D5523A8D969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44219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8</a:t>
                  </a:r>
                </a:p>
              </p:txBody>
            </p:sp>
            <p:cxnSp>
              <p:nvCxnSpPr>
                <p:cNvPr id="498" name="Straight Arrow Connector 497">
                  <a:extLst>
                    <a:ext uri="{FF2B5EF4-FFF2-40B4-BE49-F238E27FC236}">
                      <a16:creationId xmlns:a16="http://schemas.microsoft.com/office/drawing/2014/main" id="{F1CAE022-D485-E44F-8B41-250E141DFE59}"/>
                    </a:ext>
                  </a:extLst>
                </p:cNvPr>
                <p:cNvCxnSpPr/>
                <p:nvPr/>
              </p:nvCxnSpPr>
              <p:spPr>
                <a:xfrm>
                  <a:off x="3392295" y="515415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706" name="Group 498">
                <a:extLst>
                  <a:ext uri="{FF2B5EF4-FFF2-40B4-BE49-F238E27FC236}">
                    <a16:creationId xmlns:a16="http://schemas.microsoft.com/office/drawing/2014/main" id="{8EDFF5D2-F778-7E49-988B-D8DC5B5B6E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982991" y="2388362"/>
                <a:ext cx="293670" cy="272788"/>
                <a:chOff x="3270018" y="5102016"/>
                <a:chExt cx="293670" cy="272788"/>
              </a:xfrm>
            </p:grpSpPr>
            <p:sp>
              <p:nvSpPr>
                <p:cNvPr id="192708" name="TextBox 499">
                  <a:extLst>
                    <a:ext uri="{FF2B5EF4-FFF2-40B4-BE49-F238E27FC236}">
                      <a16:creationId xmlns:a16="http://schemas.microsoft.com/office/drawing/2014/main" id="{6C21E6D5-D4B0-C94E-912F-62C094AE722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70018" y="510201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9</a:t>
                  </a:r>
                </a:p>
              </p:txBody>
            </p:sp>
            <p:cxnSp>
              <p:nvCxnSpPr>
                <p:cNvPr id="501" name="Straight Arrow Connector 500">
                  <a:extLst>
                    <a:ext uri="{FF2B5EF4-FFF2-40B4-BE49-F238E27FC236}">
                      <a16:creationId xmlns:a16="http://schemas.microsoft.com/office/drawing/2014/main" id="{7615DD1A-56E6-B845-9E4B-D4BE3BBB64A6}"/>
                    </a:ext>
                  </a:extLst>
                </p:cNvPr>
                <p:cNvCxnSpPr/>
                <p:nvPr/>
              </p:nvCxnSpPr>
              <p:spPr>
                <a:xfrm>
                  <a:off x="3314343" y="5154158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448" name="Trapezoid 447">
                <a:extLst>
                  <a:ext uri="{FF2B5EF4-FFF2-40B4-BE49-F238E27FC236}">
                    <a16:creationId xmlns:a16="http://schemas.microsoft.com/office/drawing/2014/main" id="{21E2059D-723B-014E-8800-8613B2879CAB}"/>
                  </a:ext>
                </a:extLst>
              </p:cNvPr>
              <p:cNvSpPr/>
              <p:nvPr/>
            </p:nvSpPr>
            <p:spPr>
              <a:xfrm rot="5400000">
                <a:off x="3343161" y="4131312"/>
                <a:ext cx="642975" cy="274616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2530" name="Group 132">
              <a:extLst>
                <a:ext uri="{FF2B5EF4-FFF2-40B4-BE49-F238E27FC236}">
                  <a16:creationId xmlns:a16="http://schemas.microsoft.com/office/drawing/2014/main" id="{FDE936F5-04E8-B94A-AC1A-BA1458540C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24862" y="4032363"/>
              <a:ext cx="342419" cy="894328"/>
              <a:chOff x="8364611" y="5087641"/>
              <a:chExt cx="342419" cy="894328"/>
            </a:xfrm>
          </p:grpSpPr>
          <p:sp>
            <p:nvSpPr>
              <p:cNvPr id="215" name="Trapezoid 109">
                <a:extLst>
                  <a:ext uri="{FF2B5EF4-FFF2-40B4-BE49-F238E27FC236}">
                    <a16:creationId xmlns:a16="http://schemas.microsoft.com/office/drawing/2014/main" id="{E6830650-7233-EB4F-919F-72A8D3D3A21F}"/>
                  </a:ext>
                </a:extLst>
              </p:cNvPr>
              <p:cNvSpPr/>
              <p:nvPr/>
            </p:nvSpPr>
            <p:spPr>
              <a:xfrm rot="5400000" flipH="1">
                <a:off x="8102102" y="5378691"/>
                <a:ext cx="893815" cy="312714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178349 w 2178349"/>
                  <a:gd name="connsiteY0" fmla="*/ 97207 h 97712"/>
                  <a:gd name="connsiteX1" fmla="*/ 1576 w 2178349"/>
                  <a:gd name="connsiteY1" fmla="*/ 97712 h 97712"/>
                  <a:gd name="connsiteX2" fmla="*/ 0 w 2178349"/>
                  <a:gd name="connsiteY2" fmla="*/ 0 h 97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178349" h="97712">
                    <a:moveTo>
                      <a:pt x="2178349" y="97207"/>
                    </a:move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216" name="Straight Connector 215">
                <a:extLst>
                  <a:ext uri="{FF2B5EF4-FFF2-40B4-BE49-F238E27FC236}">
                    <a16:creationId xmlns:a16="http://schemas.microsoft.com/office/drawing/2014/main" id="{53DF5FED-A332-3A44-844F-C12197E34CC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8384715" y="5724766"/>
                <a:ext cx="322238" cy="1588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2" name="Oval 131">
                <a:extLst>
                  <a:ext uri="{FF2B5EF4-FFF2-40B4-BE49-F238E27FC236}">
                    <a16:creationId xmlns:a16="http://schemas.microsoft.com/office/drawing/2014/main" id="{B8E2FFB7-5EA0-424F-BFA4-29293868272A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8364079" y="5689839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grpSp>
          <p:nvGrpSpPr>
            <p:cNvPr id="192531" name="Group 6">
              <a:extLst>
                <a:ext uri="{FF2B5EF4-FFF2-40B4-BE49-F238E27FC236}">
                  <a16:creationId xmlns:a16="http://schemas.microsoft.com/office/drawing/2014/main" id="{7C6C1C6A-9042-084C-9F29-7926911D53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62752" y="772852"/>
              <a:ext cx="2978701" cy="939625"/>
              <a:chOff x="4955851" y="962686"/>
              <a:chExt cx="2978701" cy="939625"/>
            </a:xfrm>
          </p:grpSpPr>
          <p:grpSp>
            <p:nvGrpSpPr>
              <p:cNvPr id="192669" name="Group 55">
                <a:extLst>
                  <a:ext uri="{FF2B5EF4-FFF2-40B4-BE49-F238E27FC236}">
                    <a16:creationId xmlns:a16="http://schemas.microsoft.com/office/drawing/2014/main" id="{2F3FC91D-08E3-C74C-A8D0-9F510F42B4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85587" y="962686"/>
                <a:ext cx="2832797" cy="477914"/>
                <a:chOff x="2840081" y="429053"/>
                <a:chExt cx="2832797" cy="477914"/>
              </a:xfrm>
            </p:grpSpPr>
            <p:sp>
              <p:nvSpPr>
                <p:cNvPr id="192690" name="TextBox 57">
                  <a:extLst>
                    <a:ext uri="{FF2B5EF4-FFF2-40B4-BE49-F238E27FC236}">
                      <a16:creationId xmlns:a16="http://schemas.microsoft.com/office/drawing/2014/main" id="{7D70C80E-3CB6-0E43-8550-0FE5B06A5EA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50831" y="429053"/>
                  <a:ext cx="2816927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Control</a:t>
                  </a:r>
                </a:p>
              </p:txBody>
            </p:sp>
            <p:sp>
              <p:nvSpPr>
                <p:cNvPr id="57" name="Rectangle 56">
                  <a:extLst>
                    <a:ext uri="{FF2B5EF4-FFF2-40B4-BE49-F238E27FC236}">
                      <a16:creationId xmlns:a16="http://schemas.microsoft.com/office/drawing/2014/main" id="{77C6F5A3-9117-F940-8A8A-A86488324A5F}"/>
                    </a:ext>
                  </a:extLst>
                </p:cNvPr>
                <p:cNvSpPr/>
                <p:nvPr/>
              </p:nvSpPr>
              <p:spPr>
                <a:xfrm>
                  <a:off x="2840092" y="442432"/>
                  <a:ext cx="2833474" cy="46516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sp>
            <p:nvSpPr>
              <p:cNvPr id="192670" name="TextBox 59">
                <a:extLst>
                  <a:ext uri="{FF2B5EF4-FFF2-40B4-BE49-F238E27FC236}">
                    <a16:creationId xmlns:a16="http://schemas.microsoft.com/office/drawing/2014/main" id="{FC77E771-D148-B44C-AE3E-5324578E12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955851" y="1213411"/>
                <a:ext cx="2978701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8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9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10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11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12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13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14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16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17</a:t>
                </a:r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 c</a:t>
                </a:r>
                <a:r>
                  <a: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cxnSp>
            <p:nvCxnSpPr>
              <p:cNvPr id="62" name="Straight Arrow Connector 61">
                <a:extLst>
                  <a:ext uri="{FF2B5EF4-FFF2-40B4-BE49-F238E27FC236}">
                    <a16:creationId xmlns:a16="http://schemas.microsoft.com/office/drawing/2014/main" id="{96021BE7-362C-9F49-9D57-68349F170EC7}"/>
                  </a:ext>
                </a:extLst>
              </p:cNvPr>
              <p:cNvCxnSpPr/>
              <p:nvPr/>
            </p:nvCxnSpPr>
            <p:spPr>
              <a:xfrm>
                <a:off x="507925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3" name="Straight Arrow Connector 62">
                <a:extLst>
                  <a:ext uri="{FF2B5EF4-FFF2-40B4-BE49-F238E27FC236}">
                    <a16:creationId xmlns:a16="http://schemas.microsoft.com/office/drawing/2014/main" id="{84CF5BF0-7625-3745-BC87-DFF583F55744}"/>
                  </a:ext>
                </a:extLst>
              </p:cNvPr>
              <p:cNvCxnSpPr/>
              <p:nvPr/>
            </p:nvCxnSpPr>
            <p:spPr>
              <a:xfrm>
                <a:off x="5220530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4" name="Straight Arrow Connector 63">
                <a:extLst>
                  <a:ext uri="{FF2B5EF4-FFF2-40B4-BE49-F238E27FC236}">
                    <a16:creationId xmlns:a16="http://schemas.microsoft.com/office/drawing/2014/main" id="{10F065BF-C888-C747-B686-B87D6D9BEB8E}"/>
                  </a:ext>
                </a:extLst>
              </p:cNvPr>
              <p:cNvCxnSpPr/>
              <p:nvPr/>
            </p:nvCxnSpPr>
            <p:spPr>
              <a:xfrm>
                <a:off x="536498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5" name="Straight Arrow Connector 64">
                <a:extLst>
                  <a:ext uri="{FF2B5EF4-FFF2-40B4-BE49-F238E27FC236}">
                    <a16:creationId xmlns:a16="http://schemas.microsoft.com/office/drawing/2014/main" id="{36AA1762-CF1D-8B45-8528-B4D2169EB18B}"/>
                  </a:ext>
                </a:extLst>
              </p:cNvPr>
              <p:cNvCxnSpPr/>
              <p:nvPr/>
            </p:nvCxnSpPr>
            <p:spPr>
              <a:xfrm>
                <a:off x="550625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6" name="Straight Arrow Connector 65">
                <a:extLst>
                  <a:ext uri="{FF2B5EF4-FFF2-40B4-BE49-F238E27FC236}">
                    <a16:creationId xmlns:a16="http://schemas.microsoft.com/office/drawing/2014/main" id="{7D1A525E-0E03-B341-9750-149E6B16D6B7}"/>
                  </a:ext>
                </a:extLst>
              </p:cNvPr>
              <p:cNvCxnSpPr/>
              <p:nvPr/>
            </p:nvCxnSpPr>
            <p:spPr>
              <a:xfrm>
                <a:off x="5638011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7" name="Straight Arrow Connector 66">
                <a:extLst>
                  <a:ext uri="{FF2B5EF4-FFF2-40B4-BE49-F238E27FC236}">
                    <a16:creationId xmlns:a16="http://schemas.microsoft.com/office/drawing/2014/main" id="{07D3FBA2-7CF2-1940-8B1D-553986007308}"/>
                  </a:ext>
                </a:extLst>
              </p:cNvPr>
              <p:cNvCxnSpPr/>
              <p:nvPr/>
            </p:nvCxnSpPr>
            <p:spPr>
              <a:xfrm>
                <a:off x="5779288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8" name="Straight Arrow Connector 67">
                <a:extLst>
                  <a:ext uri="{FF2B5EF4-FFF2-40B4-BE49-F238E27FC236}">
                    <a16:creationId xmlns:a16="http://schemas.microsoft.com/office/drawing/2014/main" id="{F689DB08-DA32-6E4A-84FF-764A7A831F06}"/>
                  </a:ext>
                </a:extLst>
              </p:cNvPr>
              <p:cNvCxnSpPr/>
              <p:nvPr/>
            </p:nvCxnSpPr>
            <p:spPr>
              <a:xfrm>
                <a:off x="592373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69" name="Straight Arrow Connector 68">
                <a:extLst>
                  <a:ext uri="{FF2B5EF4-FFF2-40B4-BE49-F238E27FC236}">
                    <a16:creationId xmlns:a16="http://schemas.microsoft.com/office/drawing/2014/main" id="{C20B9DDA-2466-994A-AE5F-6F564159EC10}"/>
                  </a:ext>
                </a:extLst>
              </p:cNvPr>
              <p:cNvCxnSpPr/>
              <p:nvPr/>
            </p:nvCxnSpPr>
            <p:spPr>
              <a:xfrm>
                <a:off x="6065017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Arrow Connector 69">
                <a:extLst>
                  <a:ext uri="{FF2B5EF4-FFF2-40B4-BE49-F238E27FC236}">
                    <a16:creationId xmlns:a16="http://schemas.microsoft.com/office/drawing/2014/main" id="{40631C8A-3708-1F42-85FC-7C7161AA2A02}"/>
                  </a:ext>
                </a:extLst>
              </p:cNvPr>
              <p:cNvCxnSpPr/>
              <p:nvPr/>
            </p:nvCxnSpPr>
            <p:spPr>
              <a:xfrm>
                <a:off x="6206293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1" name="Straight Arrow Connector 70">
                <a:extLst>
                  <a:ext uri="{FF2B5EF4-FFF2-40B4-BE49-F238E27FC236}">
                    <a16:creationId xmlns:a16="http://schemas.microsoft.com/office/drawing/2014/main" id="{71F4191F-7615-BC4E-ACDE-8676782C65D1}"/>
                  </a:ext>
                </a:extLst>
              </p:cNvPr>
              <p:cNvCxnSpPr/>
              <p:nvPr/>
            </p:nvCxnSpPr>
            <p:spPr>
              <a:xfrm>
                <a:off x="6347570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Arrow Connector 71">
                <a:extLst>
                  <a:ext uri="{FF2B5EF4-FFF2-40B4-BE49-F238E27FC236}">
                    <a16:creationId xmlns:a16="http://schemas.microsoft.com/office/drawing/2014/main" id="{AFBD044A-503A-5441-B9D0-D8784334ED6D}"/>
                  </a:ext>
                </a:extLst>
              </p:cNvPr>
              <p:cNvCxnSpPr/>
              <p:nvPr/>
            </p:nvCxnSpPr>
            <p:spPr>
              <a:xfrm>
                <a:off x="64920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3" name="Straight Arrow Connector 72">
                <a:extLst>
                  <a:ext uri="{FF2B5EF4-FFF2-40B4-BE49-F238E27FC236}">
                    <a16:creationId xmlns:a16="http://schemas.microsoft.com/office/drawing/2014/main" id="{F4FC64F9-B4E7-224F-B15E-790E87843029}"/>
                  </a:ext>
                </a:extLst>
              </p:cNvPr>
              <p:cNvCxnSpPr/>
              <p:nvPr/>
            </p:nvCxnSpPr>
            <p:spPr>
              <a:xfrm>
                <a:off x="6671396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4" name="Straight Arrow Connector 73">
                <a:extLst>
                  <a:ext uri="{FF2B5EF4-FFF2-40B4-BE49-F238E27FC236}">
                    <a16:creationId xmlns:a16="http://schemas.microsoft.com/office/drawing/2014/main" id="{CFE8E63C-6664-B54A-BC5A-0C7D22488692}"/>
                  </a:ext>
                </a:extLst>
              </p:cNvPr>
              <p:cNvCxnSpPr/>
              <p:nvPr/>
            </p:nvCxnSpPr>
            <p:spPr>
              <a:xfrm>
                <a:off x="6831721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5" name="Straight Arrow Connector 74">
                <a:extLst>
                  <a:ext uri="{FF2B5EF4-FFF2-40B4-BE49-F238E27FC236}">
                    <a16:creationId xmlns:a16="http://schemas.microsoft.com/office/drawing/2014/main" id="{9C0B7EA0-39DB-E043-A135-9636680ACC9D}"/>
                  </a:ext>
                </a:extLst>
              </p:cNvPr>
              <p:cNvCxnSpPr/>
              <p:nvPr/>
            </p:nvCxnSpPr>
            <p:spPr>
              <a:xfrm>
                <a:off x="7011095" y="1452343"/>
                <a:ext cx="0" cy="220676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6" name="Straight Arrow Connector 75">
                <a:extLst>
                  <a:ext uri="{FF2B5EF4-FFF2-40B4-BE49-F238E27FC236}">
                    <a16:creationId xmlns:a16="http://schemas.microsoft.com/office/drawing/2014/main" id="{A6DB38FB-3BB7-E847-8C4A-966B4ACB1CBD}"/>
                  </a:ext>
                </a:extLst>
              </p:cNvPr>
              <p:cNvCxnSpPr/>
              <p:nvPr/>
            </p:nvCxnSpPr>
            <p:spPr>
              <a:xfrm>
                <a:off x="7195232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7" name="Straight Arrow Connector 76">
                <a:extLst>
                  <a:ext uri="{FF2B5EF4-FFF2-40B4-BE49-F238E27FC236}">
                    <a16:creationId xmlns:a16="http://schemas.microsoft.com/office/drawing/2014/main" id="{10788FAA-CE60-DD4C-BD4B-0682977ECB57}"/>
                  </a:ext>
                </a:extLst>
              </p:cNvPr>
              <p:cNvCxnSpPr/>
              <p:nvPr/>
            </p:nvCxnSpPr>
            <p:spPr>
              <a:xfrm>
                <a:off x="7360319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Straight Arrow Connector 77">
                <a:extLst>
                  <a:ext uri="{FF2B5EF4-FFF2-40B4-BE49-F238E27FC236}">
                    <a16:creationId xmlns:a16="http://schemas.microsoft.com/office/drawing/2014/main" id="{74FD83A6-81EC-3349-A583-D39D9DC21BD0}"/>
                  </a:ext>
                </a:extLst>
              </p:cNvPr>
              <p:cNvCxnSpPr/>
              <p:nvPr/>
            </p:nvCxnSpPr>
            <p:spPr>
              <a:xfrm>
                <a:off x="7538106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9" name="Straight Arrow Connector 78">
                <a:extLst>
                  <a:ext uri="{FF2B5EF4-FFF2-40B4-BE49-F238E27FC236}">
                    <a16:creationId xmlns:a16="http://schemas.microsoft.com/office/drawing/2014/main" id="{08BC93D1-CA31-DA45-972B-03762DABCBD5}"/>
                  </a:ext>
                </a:extLst>
              </p:cNvPr>
              <p:cNvCxnSpPr/>
              <p:nvPr/>
            </p:nvCxnSpPr>
            <p:spPr>
              <a:xfrm>
                <a:off x="7709543" y="1452343"/>
                <a:ext cx="0" cy="220676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headEnd w="med" len="med"/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80" name="TextBox 79">
                <a:extLst>
                  <a:ext uri="{FF2B5EF4-FFF2-40B4-BE49-F238E27FC236}">
                    <a16:creationId xmlns:a16="http://schemas.microsoft.com/office/drawing/2014/main" id="{577D1F5B-9CB0-CA49-88E5-44653B6436ED}"/>
                  </a:ext>
                </a:extLst>
              </p:cNvPr>
              <p:cNvSpPr txBox="1"/>
              <p:nvPr/>
            </p:nvSpPr>
            <p:spPr>
              <a:xfrm>
                <a:off x="4963374" y="1625391"/>
                <a:ext cx="2911256" cy="276241"/>
              </a:xfrm>
              <a:prstGeom prst="rect">
                <a:avLst/>
              </a:prstGeom>
              <a:noFill/>
            </p:spPr>
            <p:txBody>
              <a:bodyPr>
                <a:spAutoFit/>
              </a:bodyPr>
              <a:lstStyle/>
              <a:p>
                <a:pPr>
                  <a:defRPr/>
                </a:pP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</a:t>
                </a:r>
                <a:r>
                  <a:rPr lang="en-US" sz="12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0  0  0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8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</a:t>
                </a:r>
                <a:r>
                  <a:rPr lang="en-US" sz="105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</a:t>
                </a:r>
                <a:r>
                  <a:rPr lang="en-US" sz="1100" dirty="0">
                    <a:solidFill>
                      <a:srgbClr val="FF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r>
                  <a:rPr lang="en-US" sz="1100" dirty="0">
                    <a:solidFill>
                      <a:schemeClr val="tx1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   0   0   0   0</a:t>
                </a:r>
              </a:p>
            </p:txBody>
          </p:sp>
        </p:grpSp>
        <p:grpSp>
          <p:nvGrpSpPr>
            <p:cNvPr id="192532" name="Group 17">
              <a:extLst>
                <a:ext uri="{FF2B5EF4-FFF2-40B4-BE49-F238E27FC236}">
                  <a16:creationId xmlns:a16="http://schemas.microsoft.com/office/drawing/2014/main" id="{A8DFFD4F-0F5C-A044-BCE7-61B033FB1C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45792" y="5371346"/>
              <a:ext cx="449048" cy="937728"/>
              <a:chOff x="2645792" y="5371346"/>
              <a:chExt cx="449048" cy="937728"/>
            </a:xfrm>
          </p:grpSpPr>
          <p:sp>
            <p:nvSpPr>
              <p:cNvPr id="81" name="Trapezoid 80">
                <a:extLst>
                  <a:ext uri="{FF2B5EF4-FFF2-40B4-BE49-F238E27FC236}">
                    <a16:creationId xmlns:a16="http://schemas.microsoft.com/office/drawing/2014/main" id="{E0063B69-3572-EF4A-9D72-189FC4760C06}"/>
                  </a:ext>
                </a:extLst>
              </p:cNvPr>
              <p:cNvSpPr/>
              <p:nvPr/>
            </p:nvSpPr>
            <p:spPr>
              <a:xfrm rot="5400000">
                <a:off x="2458190" y="579749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grpSp>
            <p:nvGrpSpPr>
              <p:cNvPr id="192663" name="Group 16">
                <a:extLst>
                  <a:ext uri="{FF2B5EF4-FFF2-40B4-BE49-F238E27FC236}">
                    <a16:creationId xmlns:a16="http://schemas.microsoft.com/office/drawing/2014/main" id="{CC682870-E97F-AB40-9915-EE3920B5681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801170" y="5371346"/>
                <a:ext cx="293670" cy="272788"/>
                <a:chOff x="2801170" y="5371346"/>
                <a:chExt cx="293670" cy="272788"/>
              </a:xfrm>
            </p:grpSpPr>
            <p:sp>
              <p:nvSpPr>
                <p:cNvPr id="192667" name="TextBox 82">
                  <a:extLst>
                    <a:ext uri="{FF2B5EF4-FFF2-40B4-BE49-F238E27FC236}">
                      <a16:creationId xmlns:a16="http://schemas.microsoft.com/office/drawing/2014/main" id="{6EF647C3-1C6B-8247-B620-AE16998E472A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2801170" y="5371346"/>
                  <a:ext cx="293670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2</a:t>
                  </a:r>
                </a:p>
              </p:txBody>
            </p:sp>
            <p:cxnSp>
              <p:nvCxnSpPr>
                <p:cNvPr id="82" name="Straight Arrow Connector 81">
                  <a:extLst>
                    <a:ext uri="{FF2B5EF4-FFF2-40B4-BE49-F238E27FC236}">
                      <a16:creationId xmlns:a16="http://schemas.microsoft.com/office/drawing/2014/main" id="{16F5F445-4A35-1B4A-B370-41F004F5C0C4}"/>
                    </a:ext>
                  </a:extLst>
                </p:cNvPr>
                <p:cNvCxnSpPr/>
                <p:nvPr/>
              </p:nvCxnSpPr>
              <p:spPr>
                <a:xfrm>
                  <a:off x="2838417" y="5423595"/>
                  <a:ext cx="0" cy="220675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2664" name="TextBox 87">
                <a:extLst>
                  <a:ext uri="{FF2B5EF4-FFF2-40B4-BE49-F238E27FC236}">
                    <a16:creationId xmlns:a16="http://schemas.microsoft.com/office/drawing/2014/main" id="{03D8294D-44F4-D840-BBC0-3F4D9F49A6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5792" y="5610699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</p:txBody>
          </p:sp>
          <p:cxnSp>
            <p:nvCxnSpPr>
              <p:cNvPr id="89" name="Straight Connector 88">
                <a:extLst>
                  <a:ext uri="{FF2B5EF4-FFF2-40B4-BE49-F238E27FC236}">
                    <a16:creationId xmlns:a16="http://schemas.microsoft.com/office/drawing/2014/main" id="{ED189982-CD27-914A-97A9-0EB88EDA9AB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686029" y="5782392"/>
                <a:ext cx="277791" cy="161935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91" name="Straight Connector 90">
                <a:extLst>
                  <a:ext uri="{FF2B5EF4-FFF2-40B4-BE49-F238E27FC236}">
                    <a16:creationId xmlns:a16="http://schemas.microsoft.com/office/drawing/2014/main" id="{EDFD5F21-54E1-764C-987D-35FCDE958067}"/>
                  </a:ext>
                </a:extLst>
              </p:cNvPr>
              <p:cNvCxnSpPr>
                <a:cxnSpLocks/>
                <a:endCxn id="81" idx="0"/>
              </p:cNvCxnSpPr>
              <p:nvPr/>
            </p:nvCxnSpPr>
            <p:spPr>
              <a:xfrm flipV="1">
                <a:off x="2689204" y="5944326"/>
                <a:ext cx="280966" cy="155584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2533" name="Group 154">
              <a:extLst>
                <a:ext uri="{FF2B5EF4-FFF2-40B4-BE49-F238E27FC236}">
                  <a16:creationId xmlns:a16="http://schemas.microsoft.com/office/drawing/2014/main" id="{FB2F0BB8-AC8C-9045-AF19-B805765B10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427906" y="3634006"/>
              <a:ext cx="495536" cy="937728"/>
              <a:chOff x="5114153" y="3529161"/>
              <a:chExt cx="495536" cy="937728"/>
            </a:xfrm>
          </p:grpSpPr>
          <p:sp>
            <p:nvSpPr>
              <p:cNvPr id="192656" name="TextBox 155">
                <a:extLst>
                  <a:ext uri="{FF2B5EF4-FFF2-40B4-BE49-F238E27FC236}">
                    <a16:creationId xmlns:a16="http://schemas.microsoft.com/office/drawing/2014/main" id="{7F556A2A-FE41-4F45-B719-D98962883E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18</a:t>
                </a:r>
              </a:p>
            </p:txBody>
          </p:sp>
          <p:sp>
            <p:nvSpPr>
              <p:cNvPr id="157" name="Trapezoid 156">
                <a:extLst>
                  <a:ext uri="{FF2B5EF4-FFF2-40B4-BE49-F238E27FC236}">
                    <a16:creationId xmlns:a16="http://schemas.microsoft.com/office/drawing/2014/main" id="{AA0C91A4-09AB-C842-94C3-C81484F04C34}"/>
                  </a:ext>
                </a:extLst>
              </p:cNvPr>
              <p:cNvSpPr/>
              <p:nvPr/>
            </p:nvSpPr>
            <p:spPr>
              <a:xfrm rot="5400000">
                <a:off x="4926472" y="3955026"/>
                <a:ext cx="730294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58" name="Straight Arrow Connector 157">
                <a:extLst>
                  <a:ext uri="{FF2B5EF4-FFF2-40B4-BE49-F238E27FC236}">
                    <a16:creationId xmlns:a16="http://schemas.microsoft.com/office/drawing/2014/main" id="{B4460D3E-C1D2-F040-A3BB-DF85B81F47ED}"/>
                  </a:ext>
                </a:extLst>
              </p:cNvPr>
              <p:cNvCxnSpPr/>
              <p:nvPr/>
            </p:nvCxnSpPr>
            <p:spPr>
              <a:xfrm>
                <a:off x="5305906" y="3581922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59" name="TextBox 161">
                <a:extLst>
                  <a:ext uri="{FF2B5EF4-FFF2-40B4-BE49-F238E27FC236}">
                    <a16:creationId xmlns:a16="http://schemas.microsoft.com/office/drawing/2014/main" id="{BABC57C1-2DA9-324A-8D79-32EE8D16FE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63" name="Straight Connector 162">
                <a:extLst>
                  <a:ext uri="{FF2B5EF4-FFF2-40B4-BE49-F238E27FC236}">
                    <a16:creationId xmlns:a16="http://schemas.microsoft.com/office/drawing/2014/main" id="{A348665E-3A8E-C44A-B034-AE40ECD335C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3517" y="3940719"/>
                <a:ext cx="277791" cy="160347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4" name="Straight Connector 163">
                <a:extLst>
                  <a:ext uri="{FF2B5EF4-FFF2-40B4-BE49-F238E27FC236}">
                    <a16:creationId xmlns:a16="http://schemas.microsoft.com/office/drawing/2014/main" id="{F976E88A-09A4-594B-9FA4-758349D89CF8}"/>
                  </a:ext>
                </a:extLst>
              </p:cNvPr>
              <p:cNvCxnSpPr>
                <a:cxnSpLocks/>
                <a:endCxn id="157" idx="0"/>
              </p:cNvCxnSpPr>
              <p:nvPr/>
            </p:nvCxnSpPr>
            <p:spPr>
              <a:xfrm flipV="1">
                <a:off x="5156692" y="4101065"/>
                <a:ext cx="280966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2534" name="Group 138">
              <a:extLst>
                <a:ext uri="{FF2B5EF4-FFF2-40B4-BE49-F238E27FC236}">
                  <a16:creationId xmlns:a16="http://schemas.microsoft.com/office/drawing/2014/main" id="{8B0EE644-269C-514E-B511-668AB2ECDB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60334" y="3475863"/>
              <a:ext cx="2212198" cy="937728"/>
              <a:chOff x="5114153" y="3529161"/>
              <a:chExt cx="2212198" cy="937728"/>
            </a:xfrm>
          </p:grpSpPr>
          <p:sp>
            <p:nvSpPr>
              <p:cNvPr id="192649" name="TextBox 139">
                <a:extLst>
                  <a:ext uri="{FF2B5EF4-FFF2-40B4-BE49-F238E27FC236}">
                    <a16:creationId xmlns:a16="http://schemas.microsoft.com/office/drawing/2014/main" id="{380C8CC5-4349-0242-9398-21BB475DBF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269531" y="3529161"/>
                <a:ext cx="340158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15</a:t>
                </a:r>
              </a:p>
            </p:txBody>
          </p:sp>
          <p:sp>
            <p:nvSpPr>
              <p:cNvPr id="141" name="Trapezoid 140">
                <a:extLst>
                  <a:ext uri="{FF2B5EF4-FFF2-40B4-BE49-F238E27FC236}">
                    <a16:creationId xmlns:a16="http://schemas.microsoft.com/office/drawing/2014/main" id="{149630FA-39F2-614A-8320-0CCA07E26DB0}"/>
                  </a:ext>
                </a:extLst>
              </p:cNvPr>
              <p:cNvSpPr/>
              <p:nvPr/>
            </p:nvSpPr>
            <p:spPr>
              <a:xfrm rot="5400000">
                <a:off x="4926476" y="3955203"/>
                <a:ext cx="731882" cy="292078"/>
              </a:xfrm>
              <a:prstGeom prst="trapezoid">
                <a:avLst>
                  <a:gd name="adj" fmla="val 53409"/>
                </a:avLst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cxnSp>
            <p:nvCxnSpPr>
              <p:cNvPr id="142" name="Straight Arrow Connector 141">
                <a:extLst>
                  <a:ext uri="{FF2B5EF4-FFF2-40B4-BE49-F238E27FC236}">
                    <a16:creationId xmlns:a16="http://schemas.microsoft.com/office/drawing/2014/main" id="{2909C641-E8A8-BC45-8A8C-AFD3F1E1C701}"/>
                  </a:ext>
                </a:extLst>
              </p:cNvPr>
              <p:cNvCxnSpPr/>
              <p:nvPr/>
            </p:nvCxnSpPr>
            <p:spPr>
              <a:xfrm>
                <a:off x="5306703" y="3581305"/>
                <a:ext cx="0" cy="220675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92652" name="TextBox 145">
                <a:extLst>
                  <a:ext uri="{FF2B5EF4-FFF2-40B4-BE49-F238E27FC236}">
                    <a16:creationId xmlns:a16="http://schemas.microsoft.com/office/drawing/2014/main" id="{16CB5AED-5B98-004E-B3BD-5C2070DAC4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14153" y="3768514"/>
                <a:ext cx="248786" cy="65659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0</a:t>
                </a:r>
              </a:p>
              <a:p>
                <a:endParaRPr lang="en-US" altLang="en-US" sz="1000" baseline="-25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endParaRPr lang="en-US" altLang="en-US" sz="1000">
                  <a:solidFill>
                    <a:schemeClr val="tx1"/>
                  </a:solidFill>
                  <a:latin typeface="Times New Roman" panose="02020603050405020304" pitchFamily="18" charset="0"/>
                </a:endParaRPr>
              </a:p>
              <a:p>
                <a:r>
                  <a: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147" name="Straight Connector 146">
                <a:extLst>
                  <a:ext uri="{FF2B5EF4-FFF2-40B4-BE49-F238E27FC236}">
                    <a16:creationId xmlns:a16="http://schemas.microsoft.com/office/drawing/2014/main" id="{96F90D32-C2DF-074C-A800-BA7EDB4A68A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154314" y="3940102"/>
                <a:ext cx="277792" cy="161935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8" name="Straight Connector 147">
                <a:extLst>
                  <a:ext uri="{FF2B5EF4-FFF2-40B4-BE49-F238E27FC236}">
                    <a16:creationId xmlns:a16="http://schemas.microsoft.com/office/drawing/2014/main" id="{5614F2E2-7A8C-6843-BCDB-CFFA1259AA94}"/>
                  </a:ext>
                </a:extLst>
              </p:cNvPr>
              <p:cNvCxnSpPr>
                <a:cxnSpLocks/>
                <a:endCxn id="141" idx="0"/>
              </p:cNvCxnSpPr>
              <p:nvPr/>
            </p:nvCxnSpPr>
            <p:spPr>
              <a:xfrm flipV="1">
                <a:off x="5157489" y="4102036"/>
                <a:ext cx="280967" cy="155584"/>
              </a:xfrm>
              <a:prstGeom prst="line">
                <a:avLst/>
              </a:prstGeom>
              <a:ln w="25400">
                <a:noFill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3" name="Straight Connector 142">
                <a:extLst>
                  <a:ext uri="{FF2B5EF4-FFF2-40B4-BE49-F238E27FC236}">
                    <a16:creationId xmlns:a16="http://schemas.microsoft.com/office/drawing/2014/main" id="{42B46FFD-11DB-4743-86FA-B8653F8DB932}"/>
                  </a:ext>
                </a:extLst>
              </p:cNvPr>
              <p:cNvCxnSpPr>
                <a:cxnSpLocks/>
                <a:stCxn id="141" idx="0"/>
              </p:cNvCxnSpPr>
              <p:nvPr/>
            </p:nvCxnSpPr>
            <p:spPr>
              <a:xfrm flipV="1">
                <a:off x="5438456" y="4102036"/>
                <a:ext cx="1887395" cy="0"/>
              </a:xfrm>
              <a:prstGeom prst="line">
                <a:avLst/>
              </a:prstGeom>
              <a:ln w="25400">
                <a:solidFill>
                  <a:srgbClr val="FFC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22" name="Trapezoid 109">
              <a:extLst>
                <a:ext uri="{FF2B5EF4-FFF2-40B4-BE49-F238E27FC236}">
                  <a16:creationId xmlns:a16="http://schemas.microsoft.com/office/drawing/2014/main" id="{6539CC44-8092-C447-8FD2-F9642CBC080D}"/>
                </a:ext>
              </a:extLst>
            </p:cNvPr>
            <p:cNvSpPr/>
            <p:nvPr/>
          </p:nvSpPr>
          <p:spPr>
            <a:xfrm rot="5400000" flipH="1">
              <a:off x="4495506" y="-275404"/>
              <a:ext cx="2044822" cy="6924154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71845"/>
                <a:gd name="connsiteY0" fmla="*/ 51572 h 1299602"/>
                <a:gd name="connsiteX1" fmla="*/ 23640 w 2771845"/>
                <a:gd name="connsiteY1" fmla="*/ 3654 h 1299602"/>
                <a:gd name="connsiteX2" fmla="*/ 2768533 w 2771845"/>
                <a:gd name="connsiteY2" fmla="*/ 0 h 1299602"/>
                <a:gd name="connsiteX3" fmla="*/ 2771845 w 2771845"/>
                <a:gd name="connsiteY3" fmla="*/ 1299097 h 1299602"/>
                <a:gd name="connsiteX4" fmla="*/ 595072 w 2771845"/>
                <a:gd name="connsiteY4" fmla="*/ 1299602 h 1299602"/>
                <a:gd name="connsiteX5" fmla="*/ 593495 w 2771845"/>
                <a:gd name="connsiteY5" fmla="*/ 1232449 h 1299602"/>
                <a:gd name="connsiteX0" fmla="*/ 1275 w 2748204"/>
                <a:gd name="connsiteY0" fmla="*/ 48141 h 1299602"/>
                <a:gd name="connsiteX1" fmla="*/ -1 w 2748204"/>
                <a:gd name="connsiteY1" fmla="*/ 3654 h 1299602"/>
                <a:gd name="connsiteX2" fmla="*/ 2744892 w 2748204"/>
                <a:gd name="connsiteY2" fmla="*/ 0 h 1299602"/>
                <a:gd name="connsiteX3" fmla="*/ 2748204 w 2748204"/>
                <a:gd name="connsiteY3" fmla="*/ 1299097 h 1299602"/>
                <a:gd name="connsiteX4" fmla="*/ 571431 w 2748204"/>
                <a:gd name="connsiteY4" fmla="*/ 1299602 h 1299602"/>
                <a:gd name="connsiteX5" fmla="*/ 569854 w 2748204"/>
                <a:gd name="connsiteY5" fmla="*/ 1232449 h 1299602"/>
                <a:gd name="connsiteX0" fmla="*/ 1276 w 2779038"/>
                <a:gd name="connsiteY0" fmla="*/ 48141 h 1299602"/>
                <a:gd name="connsiteX1" fmla="*/ 0 w 2779038"/>
                <a:gd name="connsiteY1" fmla="*/ 3654 h 1299602"/>
                <a:gd name="connsiteX2" fmla="*/ 2744893 w 2779038"/>
                <a:gd name="connsiteY2" fmla="*/ 0 h 1299602"/>
                <a:gd name="connsiteX3" fmla="*/ 2748205 w 2779038"/>
                <a:gd name="connsiteY3" fmla="*/ 1299097 h 1299602"/>
                <a:gd name="connsiteX4" fmla="*/ 2779038 w 2779038"/>
                <a:gd name="connsiteY4" fmla="*/ 1297785 h 1299602"/>
                <a:gd name="connsiteX5" fmla="*/ 571432 w 2779038"/>
                <a:gd name="connsiteY5" fmla="*/ 1299602 h 1299602"/>
                <a:gd name="connsiteX6" fmla="*/ 569855 w 2779038"/>
                <a:gd name="connsiteY6" fmla="*/ 1232449 h 1299602"/>
                <a:gd name="connsiteX0" fmla="*/ 1276 w 2748205"/>
                <a:gd name="connsiteY0" fmla="*/ 48141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1852247 w 2748205"/>
                <a:gd name="connsiteY4" fmla="*/ 1299036 h 1299602"/>
                <a:gd name="connsiteX5" fmla="*/ 571432 w 2748205"/>
                <a:gd name="connsiteY5" fmla="*/ 1299602 h 1299602"/>
                <a:gd name="connsiteX6" fmla="*/ 569855 w 2748205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1852247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3 w 2744893"/>
                <a:gd name="connsiteY3" fmla="*/ 1162714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97573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299602"/>
                <a:gd name="connsiteX1" fmla="*/ 0 w 2744893"/>
                <a:gd name="connsiteY1" fmla="*/ 3654 h 1299602"/>
                <a:gd name="connsiteX2" fmla="*/ 2744893 w 2744893"/>
                <a:gd name="connsiteY2" fmla="*/ 0 h 1299602"/>
                <a:gd name="connsiteX3" fmla="*/ 2702772 w 2744893"/>
                <a:gd name="connsiteY3" fmla="*/ 1099679 h 1299602"/>
                <a:gd name="connsiteX4" fmla="*/ 2060952 w 2744893"/>
                <a:gd name="connsiteY4" fmla="*/ 1299036 h 1299602"/>
                <a:gd name="connsiteX5" fmla="*/ 571432 w 2744893"/>
                <a:gd name="connsiteY5" fmla="*/ 1299602 h 1299602"/>
                <a:gd name="connsiteX6" fmla="*/ 569855 w 2744893"/>
                <a:gd name="connsiteY6" fmla="*/ 1232449 h 1299602"/>
                <a:gd name="connsiteX0" fmla="*/ 1276 w 2744893"/>
                <a:gd name="connsiteY0" fmla="*/ 48141 h 1300297"/>
                <a:gd name="connsiteX1" fmla="*/ 0 w 2744893"/>
                <a:gd name="connsiteY1" fmla="*/ 3654 h 1300297"/>
                <a:gd name="connsiteX2" fmla="*/ 2744893 w 2744893"/>
                <a:gd name="connsiteY2" fmla="*/ 0 h 1300297"/>
                <a:gd name="connsiteX3" fmla="*/ 2702772 w 2744893"/>
                <a:gd name="connsiteY3" fmla="*/ 1099679 h 1300297"/>
                <a:gd name="connsiteX4" fmla="*/ 2015176 w 2744893"/>
                <a:gd name="connsiteY4" fmla="*/ 1300297 h 1300297"/>
                <a:gd name="connsiteX5" fmla="*/ 571432 w 2744893"/>
                <a:gd name="connsiteY5" fmla="*/ 1299602 h 1300297"/>
                <a:gd name="connsiteX6" fmla="*/ 569855 w 2744893"/>
                <a:gd name="connsiteY6" fmla="*/ 1232449 h 1300297"/>
                <a:gd name="connsiteX0" fmla="*/ 1276 w 2736322"/>
                <a:gd name="connsiteY0" fmla="*/ 44487 h 1296643"/>
                <a:gd name="connsiteX1" fmla="*/ 0 w 2736322"/>
                <a:gd name="connsiteY1" fmla="*/ 0 h 1296643"/>
                <a:gd name="connsiteX2" fmla="*/ 2736322 w 2736322"/>
                <a:gd name="connsiteY2" fmla="*/ 1122 h 1296643"/>
                <a:gd name="connsiteX3" fmla="*/ 2702772 w 2736322"/>
                <a:gd name="connsiteY3" fmla="*/ 1096025 h 1296643"/>
                <a:gd name="connsiteX4" fmla="*/ 2015176 w 2736322"/>
                <a:gd name="connsiteY4" fmla="*/ 1296643 h 1296643"/>
                <a:gd name="connsiteX5" fmla="*/ 571432 w 2736322"/>
                <a:gd name="connsiteY5" fmla="*/ 1295948 h 1296643"/>
                <a:gd name="connsiteX6" fmla="*/ 569855 w 2736322"/>
                <a:gd name="connsiteY6" fmla="*/ 1228795 h 1296643"/>
                <a:gd name="connsiteX0" fmla="*/ 1276 w 2719181"/>
                <a:gd name="connsiteY0" fmla="*/ 48141 h 1300297"/>
                <a:gd name="connsiteX1" fmla="*/ 0 w 2719181"/>
                <a:gd name="connsiteY1" fmla="*/ 3654 h 1300297"/>
                <a:gd name="connsiteX2" fmla="*/ 2719181 w 2719181"/>
                <a:gd name="connsiteY2" fmla="*/ 0 h 1300297"/>
                <a:gd name="connsiteX3" fmla="*/ 2702772 w 2719181"/>
                <a:gd name="connsiteY3" fmla="*/ 1099679 h 1300297"/>
                <a:gd name="connsiteX4" fmla="*/ 2015176 w 2719181"/>
                <a:gd name="connsiteY4" fmla="*/ 1300297 h 1300297"/>
                <a:gd name="connsiteX5" fmla="*/ 571432 w 2719181"/>
                <a:gd name="connsiteY5" fmla="*/ 1299602 h 1300297"/>
                <a:gd name="connsiteX6" fmla="*/ 569855 w 2719181"/>
                <a:gd name="connsiteY6" fmla="*/ 1232449 h 1300297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10610"/>
                <a:gd name="connsiteY0" fmla="*/ 44559 h 1296715"/>
                <a:gd name="connsiteX1" fmla="*/ 0 w 2710610"/>
                <a:gd name="connsiteY1" fmla="*/ 72 h 1296715"/>
                <a:gd name="connsiteX2" fmla="*/ 2710610 w 2710610"/>
                <a:gd name="connsiteY2" fmla="*/ 0 h 1296715"/>
                <a:gd name="connsiteX3" fmla="*/ 2702772 w 2710610"/>
                <a:gd name="connsiteY3" fmla="*/ 1096097 h 1296715"/>
                <a:gd name="connsiteX4" fmla="*/ 2015176 w 2710610"/>
                <a:gd name="connsiteY4" fmla="*/ 1296715 h 1296715"/>
                <a:gd name="connsiteX5" fmla="*/ 571432 w 2710610"/>
                <a:gd name="connsiteY5" fmla="*/ 1296020 h 1296715"/>
                <a:gd name="connsiteX6" fmla="*/ 569855 w 2710610"/>
                <a:gd name="connsiteY6" fmla="*/ 1228867 h 1296715"/>
                <a:gd name="connsiteX0" fmla="*/ 1276 w 2702772"/>
                <a:gd name="connsiteY0" fmla="*/ 44559 h 1296715"/>
                <a:gd name="connsiteX1" fmla="*/ 0 w 2702772"/>
                <a:gd name="connsiteY1" fmla="*/ 72 h 1296715"/>
                <a:gd name="connsiteX2" fmla="*/ 2686114 w 2702772"/>
                <a:gd name="connsiteY2" fmla="*/ 0 h 1296715"/>
                <a:gd name="connsiteX3" fmla="*/ 2702772 w 2702772"/>
                <a:gd name="connsiteY3" fmla="*/ 1096097 h 1296715"/>
                <a:gd name="connsiteX4" fmla="*/ 2015176 w 2702772"/>
                <a:gd name="connsiteY4" fmla="*/ 1296715 h 1296715"/>
                <a:gd name="connsiteX5" fmla="*/ 571432 w 2702772"/>
                <a:gd name="connsiteY5" fmla="*/ 1296020 h 1296715"/>
                <a:gd name="connsiteX6" fmla="*/ 569855 w 2702772"/>
                <a:gd name="connsiteY6" fmla="*/ 1228867 h 1296715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2015176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6643"/>
                <a:gd name="connsiteX1" fmla="*/ 0 w 2702772"/>
                <a:gd name="connsiteY1" fmla="*/ 0 h 1296643"/>
                <a:gd name="connsiteX2" fmla="*/ 2702446 w 2702772"/>
                <a:gd name="connsiteY2" fmla="*/ 1084 h 1296643"/>
                <a:gd name="connsiteX3" fmla="*/ 2702772 w 2702772"/>
                <a:gd name="connsiteY3" fmla="*/ 1096025 h 1296643"/>
                <a:gd name="connsiteX4" fmla="*/ 1998697 w 2702772"/>
                <a:gd name="connsiteY4" fmla="*/ 1296643 h 1296643"/>
                <a:gd name="connsiteX5" fmla="*/ 571432 w 2702772"/>
                <a:gd name="connsiteY5" fmla="*/ 1295948 h 1296643"/>
                <a:gd name="connsiteX6" fmla="*/ 569855 w 2702772"/>
                <a:gd name="connsiteY6" fmla="*/ 1228795 h 1296643"/>
                <a:gd name="connsiteX0" fmla="*/ 1276 w 2702772"/>
                <a:gd name="connsiteY0" fmla="*/ 44487 h 1295948"/>
                <a:gd name="connsiteX1" fmla="*/ 0 w 2702772"/>
                <a:gd name="connsiteY1" fmla="*/ 0 h 1295948"/>
                <a:gd name="connsiteX2" fmla="*/ 2702446 w 2702772"/>
                <a:gd name="connsiteY2" fmla="*/ 1084 h 1295948"/>
                <a:gd name="connsiteX3" fmla="*/ 2702772 w 2702772"/>
                <a:gd name="connsiteY3" fmla="*/ 1096025 h 1295948"/>
                <a:gd name="connsiteX4" fmla="*/ 1976725 w 2702772"/>
                <a:gd name="connsiteY4" fmla="*/ 1295865 h 1295948"/>
                <a:gd name="connsiteX5" fmla="*/ 571432 w 2702772"/>
                <a:gd name="connsiteY5" fmla="*/ 1295948 h 1295948"/>
                <a:gd name="connsiteX6" fmla="*/ 569855 w 2702772"/>
                <a:gd name="connsiteY6" fmla="*/ 1228795 h 129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2772" h="1295948">
                  <a:moveTo>
                    <a:pt x="1276" y="44487"/>
                  </a:moveTo>
                  <a:cubicBezTo>
                    <a:pt x="851" y="29658"/>
                    <a:pt x="425" y="14829"/>
                    <a:pt x="0" y="0"/>
                  </a:cubicBezTo>
                  <a:lnTo>
                    <a:pt x="2702446" y="1084"/>
                  </a:lnTo>
                  <a:cubicBezTo>
                    <a:pt x="2702584" y="427309"/>
                    <a:pt x="2702634" y="669800"/>
                    <a:pt x="2702772" y="1096025"/>
                  </a:cubicBezTo>
                  <a:lnTo>
                    <a:pt x="1976725" y="1295865"/>
                  </a:lnTo>
                  <a:lnTo>
                    <a:pt x="571432" y="1295948"/>
                  </a:lnTo>
                  <a:cubicBezTo>
                    <a:pt x="570907" y="1263377"/>
                    <a:pt x="570380" y="1261366"/>
                    <a:pt x="569855" y="1228795"/>
                  </a:cubicBezTo>
                </a:path>
              </a:pathLst>
            </a:custGeom>
            <a:noFill/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23" name="Trapezoid 109">
              <a:extLst>
                <a:ext uri="{FF2B5EF4-FFF2-40B4-BE49-F238E27FC236}">
                  <a16:creationId xmlns:a16="http://schemas.microsoft.com/office/drawing/2014/main" id="{19E15A95-6860-C34E-A5DA-7F39B84EFC53}"/>
                </a:ext>
              </a:extLst>
            </p:cNvPr>
            <p:cNvSpPr/>
            <p:nvPr/>
          </p:nvSpPr>
          <p:spPr>
            <a:xfrm rot="5400000" flipH="1">
              <a:off x="2282571" y="-1799434"/>
              <a:ext cx="3916595" cy="7801975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054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86545 w 2178349"/>
                <a:gd name="connsiteY0" fmla="*/ 7934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836249 w 2219789"/>
                <a:gd name="connsiteY0" fmla="*/ 73949 h 1299602"/>
                <a:gd name="connsiteX1" fmla="*/ 1833619 w 2219789"/>
                <a:gd name="connsiteY1" fmla="*/ 1856 h 1299602"/>
                <a:gd name="connsiteX2" fmla="*/ 2216477 w 2219789"/>
                <a:gd name="connsiteY2" fmla="*/ 0 h 1299602"/>
                <a:gd name="connsiteX3" fmla="*/ 2219789 w 2219789"/>
                <a:gd name="connsiteY3" fmla="*/ 1299097 h 1299602"/>
                <a:gd name="connsiteX4" fmla="*/ 43016 w 2219789"/>
                <a:gd name="connsiteY4" fmla="*/ 1299602 h 1299602"/>
                <a:gd name="connsiteX5" fmla="*/ 0 w 2219789"/>
                <a:gd name="connsiteY5" fmla="*/ 1234247 h 1299602"/>
                <a:gd name="connsiteX0" fmla="*/ 1794809 w 2178349"/>
                <a:gd name="connsiteY0" fmla="*/ 73949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-1 w 2178349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2364665 w 2748205"/>
                <a:gd name="connsiteY0" fmla="*/ 73949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44069 w 2748205"/>
                <a:gd name="connsiteY0" fmla="*/ 109902 h 1299602"/>
                <a:gd name="connsiteX1" fmla="*/ 0 w 2748205"/>
                <a:gd name="connsiteY1" fmla="*/ 3654 h 1299602"/>
                <a:gd name="connsiteX2" fmla="*/ 2744893 w 2748205"/>
                <a:gd name="connsiteY2" fmla="*/ 0 h 1299602"/>
                <a:gd name="connsiteX3" fmla="*/ 2748205 w 2748205"/>
                <a:gd name="connsiteY3" fmla="*/ 1299097 h 1299602"/>
                <a:gd name="connsiteX4" fmla="*/ 571432 w 2748205"/>
                <a:gd name="connsiteY4" fmla="*/ 1299602 h 1299602"/>
                <a:gd name="connsiteX5" fmla="*/ 569855 w 2748205"/>
                <a:gd name="connsiteY5" fmla="*/ 1232449 h 1299602"/>
                <a:gd name="connsiteX0" fmla="*/ 0 w 2759388"/>
                <a:gd name="connsiteY0" fmla="*/ 109902 h 1299602"/>
                <a:gd name="connsiteX1" fmla="*/ 11183 w 2759388"/>
                <a:gd name="connsiteY1" fmla="*/ 3654 h 1299602"/>
                <a:gd name="connsiteX2" fmla="*/ 2756076 w 2759388"/>
                <a:gd name="connsiteY2" fmla="*/ 0 h 1299602"/>
                <a:gd name="connsiteX3" fmla="*/ 2759388 w 2759388"/>
                <a:gd name="connsiteY3" fmla="*/ 1299097 h 1299602"/>
                <a:gd name="connsiteX4" fmla="*/ 582615 w 2759388"/>
                <a:gd name="connsiteY4" fmla="*/ 1299602 h 1299602"/>
                <a:gd name="connsiteX5" fmla="*/ 581038 w 2759388"/>
                <a:gd name="connsiteY5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569855 w 2748205"/>
                <a:gd name="connsiteY4" fmla="*/ 1232449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602"/>
                <a:gd name="connsiteX1" fmla="*/ 2744893 w 2748205"/>
                <a:gd name="connsiteY1" fmla="*/ 0 h 1299602"/>
                <a:gd name="connsiteX2" fmla="*/ 2748205 w 2748205"/>
                <a:gd name="connsiteY2" fmla="*/ 1299097 h 1299602"/>
                <a:gd name="connsiteX3" fmla="*/ 571432 w 2748205"/>
                <a:gd name="connsiteY3" fmla="*/ 1299602 h 1299602"/>
                <a:gd name="connsiteX4" fmla="*/ 1849388 w 2748205"/>
                <a:gd name="connsiteY4" fmla="*/ 1249482 h 1299602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1850964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1849388 w 2748205"/>
                <a:gd name="connsiteY4" fmla="*/ 1249482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206218 w 2748205"/>
                <a:gd name="connsiteY3" fmla="*/ 1296982 h 1299097"/>
                <a:gd name="connsiteX4" fmla="*/ 2204642 w 2748205"/>
                <a:gd name="connsiteY4" fmla="*/ 1246083 h 1299097"/>
                <a:gd name="connsiteX0" fmla="*/ 0 w 2748205"/>
                <a:gd name="connsiteY0" fmla="*/ 3654 h 1300381"/>
                <a:gd name="connsiteX1" fmla="*/ 2744893 w 2748205"/>
                <a:gd name="connsiteY1" fmla="*/ 0 h 1300381"/>
                <a:gd name="connsiteX2" fmla="*/ 2748205 w 2748205"/>
                <a:gd name="connsiteY2" fmla="*/ 1299097 h 1300381"/>
                <a:gd name="connsiteX3" fmla="*/ 2206218 w 2748205"/>
                <a:gd name="connsiteY3" fmla="*/ 1300381 h 1300381"/>
                <a:gd name="connsiteX4" fmla="*/ 2204642 w 2748205"/>
                <a:gd name="connsiteY4" fmla="*/ 1246083 h 1300381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04642 w 2748205"/>
                <a:gd name="connsiteY4" fmla="*/ 1246083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292047 w 2748205"/>
                <a:gd name="connsiteY4" fmla="*/ 1248366 h 1299097"/>
                <a:gd name="connsiteX0" fmla="*/ 0 w 2748205"/>
                <a:gd name="connsiteY0" fmla="*/ 3654 h 1299097"/>
                <a:gd name="connsiteX1" fmla="*/ 2744893 w 2748205"/>
                <a:gd name="connsiteY1" fmla="*/ 0 h 1299097"/>
                <a:gd name="connsiteX2" fmla="*/ 2748205 w 2748205"/>
                <a:gd name="connsiteY2" fmla="*/ 1299097 h 1299097"/>
                <a:gd name="connsiteX3" fmla="*/ 2303335 w 2748205"/>
                <a:gd name="connsiteY3" fmla="*/ 1298098 h 1299097"/>
                <a:gd name="connsiteX4" fmla="*/ 2306614 w 2748205"/>
                <a:gd name="connsiteY4" fmla="*/ 1246083 h 1299097"/>
                <a:gd name="connsiteX0" fmla="*/ 0 w 2744903"/>
                <a:gd name="connsiteY0" fmla="*/ 3654 h 1298098"/>
                <a:gd name="connsiteX1" fmla="*/ 2744893 w 2744903"/>
                <a:gd name="connsiteY1" fmla="*/ 0 h 1298098"/>
                <a:gd name="connsiteX2" fmla="*/ 2743874 w 2744903"/>
                <a:gd name="connsiteY2" fmla="*/ 1298079 h 1298098"/>
                <a:gd name="connsiteX3" fmla="*/ 2303335 w 2744903"/>
                <a:gd name="connsiteY3" fmla="*/ 1298098 h 1298098"/>
                <a:gd name="connsiteX4" fmla="*/ 2306614 w 2744903"/>
                <a:gd name="connsiteY4" fmla="*/ 1246083 h 1298098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4 w 2744903"/>
                <a:gd name="connsiteY4" fmla="*/ 1243029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4 w 2744903"/>
                <a:gd name="connsiteY4" fmla="*/ 1242270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661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0203 w 2744903"/>
                <a:gd name="connsiteY4" fmla="*/ 1241511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9817 w 2744903"/>
                <a:gd name="connsiteY4" fmla="*/ 1240752 h 1295044"/>
                <a:gd name="connsiteX0" fmla="*/ 0 w 2744903"/>
                <a:gd name="connsiteY0" fmla="*/ 600 h 1295044"/>
                <a:gd name="connsiteX1" fmla="*/ 2744893 w 2744903"/>
                <a:gd name="connsiteY1" fmla="*/ 0 h 1295044"/>
                <a:gd name="connsiteX2" fmla="*/ 2743874 w 2744903"/>
                <a:gd name="connsiteY2" fmla="*/ 1295025 h 1295044"/>
                <a:gd name="connsiteX3" fmla="*/ 2303335 w 2744903"/>
                <a:gd name="connsiteY3" fmla="*/ 1295044 h 1295044"/>
                <a:gd name="connsiteX4" fmla="*/ 2303407 w 2744903"/>
                <a:gd name="connsiteY4" fmla="*/ 1240752 h 1295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44903" h="1295044">
                  <a:moveTo>
                    <a:pt x="0" y="600"/>
                  </a:moveTo>
                  <a:lnTo>
                    <a:pt x="2744893" y="0"/>
                  </a:lnTo>
                  <a:cubicBezTo>
                    <a:pt x="2745031" y="426225"/>
                    <a:pt x="2743736" y="868800"/>
                    <a:pt x="2743874" y="1295025"/>
                  </a:cubicBezTo>
                  <a:lnTo>
                    <a:pt x="2303335" y="1295044"/>
                  </a:lnTo>
                  <a:cubicBezTo>
                    <a:pt x="2302810" y="1279211"/>
                    <a:pt x="2303932" y="1256585"/>
                    <a:pt x="2303407" y="1240752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37" name="Group 37">
              <a:extLst>
                <a:ext uri="{FF2B5EF4-FFF2-40B4-BE49-F238E27FC236}">
                  <a16:creationId xmlns:a16="http://schemas.microsoft.com/office/drawing/2014/main" id="{B5D7CE3A-9D8E-6C4A-9BFA-6CFA0DCDCC1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19897" y="785708"/>
              <a:ext cx="854927" cy="465384"/>
              <a:chOff x="3092603" y="442329"/>
              <a:chExt cx="854927" cy="465384"/>
            </a:xfrm>
          </p:grpSpPr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CCCD8C4F-D528-D648-9B24-EC99DE33D1F2}"/>
                  </a:ext>
                </a:extLst>
              </p:cNvPr>
              <p:cNvSpPr/>
              <p:nvPr/>
            </p:nvSpPr>
            <p:spPr>
              <a:xfrm>
                <a:off x="3092110" y="442852"/>
                <a:ext cx="855599" cy="465166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2648" name="TextBox 36">
                <a:extLst>
                  <a:ext uri="{FF2B5EF4-FFF2-40B4-BE49-F238E27FC236}">
                    <a16:creationId xmlns:a16="http://schemas.microsoft.com/office/drawing/2014/main" id="{DB3DEB74-F758-0549-A5F0-BFA2058FD4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139483" y="446048"/>
                <a:ext cx="763351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OpCode</a:t>
                </a:r>
              </a:p>
              <a:p>
                <a:r>
                  <a:rPr lang="en-US" altLang="en-US" sz="1200"/>
                  <a:t>Decoder</a:t>
                </a:r>
              </a:p>
            </p:txBody>
          </p:sp>
        </p:grpSp>
        <p:cxnSp>
          <p:nvCxnSpPr>
            <p:cNvPr id="232" name="Straight Connector 231">
              <a:extLst>
                <a:ext uri="{FF2B5EF4-FFF2-40B4-BE49-F238E27FC236}">
                  <a16:creationId xmlns:a16="http://schemas.microsoft.com/office/drawing/2014/main" id="{39456910-E24B-C34E-90D7-6E9B2F104EA6}"/>
                </a:ext>
              </a:extLst>
            </p:cNvPr>
            <p:cNvCxnSpPr>
              <a:cxnSpLocks/>
            </p:cNvCxnSpPr>
            <p:nvPr/>
          </p:nvCxnSpPr>
          <p:spPr>
            <a:xfrm>
              <a:off x="2520942" y="1018020"/>
              <a:ext cx="1006399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6" name="Straight Connector 235">
              <a:extLst>
                <a:ext uri="{FF2B5EF4-FFF2-40B4-BE49-F238E27FC236}">
                  <a16:creationId xmlns:a16="http://schemas.microsoft.com/office/drawing/2014/main" id="{1D66BB8C-E7C0-0D47-B358-EA326CDDCF65}"/>
                </a:ext>
              </a:extLst>
            </p:cNvPr>
            <p:cNvCxnSpPr>
              <a:cxnSpLocks/>
            </p:cNvCxnSpPr>
            <p:nvPr/>
          </p:nvCxnSpPr>
          <p:spPr>
            <a:xfrm>
              <a:off x="4386114" y="914827"/>
              <a:ext cx="704797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7" name="Oval 246">
              <a:extLst>
                <a:ext uri="{FF2B5EF4-FFF2-40B4-BE49-F238E27FC236}">
                  <a16:creationId xmlns:a16="http://schemas.microsoft.com/office/drawing/2014/main" id="{7F212315-6C28-CC43-8DF3-E286729E9BBE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157381" y="4999707"/>
              <a:ext cx="63495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48" name="Oval 247">
              <a:extLst>
                <a:ext uri="{FF2B5EF4-FFF2-40B4-BE49-F238E27FC236}">
                  <a16:creationId xmlns:a16="http://schemas.microsoft.com/office/drawing/2014/main" id="{4B6522F0-781E-D54B-9250-220253F6694A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878102" y="98468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42" name="Group 186">
              <a:extLst>
                <a:ext uri="{FF2B5EF4-FFF2-40B4-BE49-F238E27FC236}">
                  <a16:creationId xmlns:a16="http://schemas.microsoft.com/office/drawing/2014/main" id="{7DDAE532-B643-2C4F-AD28-4051B2FD62D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98857" y="4203386"/>
              <a:ext cx="5102058" cy="851697"/>
              <a:chOff x="671007" y="4005733"/>
              <a:chExt cx="5102058" cy="851697"/>
            </a:xfrm>
          </p:grpSpPr>
          <p:sp>
            <p:nvSpPr>
              <p:cNvPr id="213" name="Trapezoid 109">
                <a:extLst>
                  <a:ext uri="{FF2B5EF4-FFF2-40B4-BE49-F238E27FC236}">
                    <a16:creationId xmlns:a16="http://schemas.microsoft.com/office/drawing/2014/main" id="{7FA14E33-79A8-194C-A4C6-F0DE772F9CED}"/>
                  </a:ext>
                </a:extLst>
              </p:cNvPr>
              <p:cNvSpPr/>
              <p:nvPr/>
            </p:nvSpPr>
            <p:spPr>
              <a:xfrm rot="5400000">
                <a:off x="2808949" y="1866936"/>
                <a:ext cx="825549" cy="5101841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61266 w 2261266"/>
                  <a:gd name="connsiteY0" fmla="*/ 2189128 h 2189128"/>
                  <a:gd name="connsiteX1" fmla="*/ 2178349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2924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1266"/>
                  <a:gd name="connsiteY0" fmla="*/ 2189128 h 2189128"/>
                  <a:gd name="connsiteX1" fmla="*/ 2212287 w 2261266"/>
                  <a:gd name="connsiteY1" fmla="*/ 97207 h 2189128"/>
                  <a:gd name="connsiteX2" fmla="*/ 1576 w 2261266"/>
                  <a:gd name="connsiteY2" fmla="*/ 97712 h 2189128"/>
                  <a:gd name="connsiteX3" fmla="*/ 0 w 2261266"/>
                  <a:gd name="connsiteY3" fmla="*/ 0 h 2189128"/>
                  <a:gd name="connsiteX0" fmla="*/ 2261266 w 2263185"/>
                  <a:gd name="connsiteY0" fmla="*/ 2189128 h 2189128"/>
                  <a:gd name="connsiteX1" fmla="*/ 2263184 w 2263185"/>
                  <a:gd name="connsiteY1" fmla="*/ 99858 h 2189128"/>
                  <a:gd name="connsiteX2" fmla="*/ 1576 w 2263185"/>
                  <a:gd name="connsiteY2" fmla="*/ 97712 h 2189128"/>
                  <a:gd name="connsiteX3" fmla="*/ 0 w 2263185"/>
                  <a:gd name="connsiteY3" fmla="*/ 0 h 21891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63185" h="2189128">
                    <a:moveTo>
                      <a:pt x="2261266" y="2189128"/>
                    </a:moveTo>
                    <a:cubicBezTo>
                      <a:pt x="2261905" y="1492705"/>
                      <a:pt x="2262545" y="796281"/>
                      <a:pt x="2263184" y="99858"/>
                    </a:cubicBezTo>
                    <a:lnTo>
                      <a:pt x="1576" y="97712"/>
                    </a:lnTo>
                    <a:cubicBezTo>
                      <a:pt x="1051" y="65141"/>
                      <a:pt x="525" y="32571"/>
                      <a:pt x="0" y="0"/>
                    </a:cubicBezTo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C9C1494D-5A7F-AD4E-9DF2-6333E2FDE036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3821754" y="4792529"/>
                <a:ext cx="65082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243" name="Trapezoid 109">
              <a:extLst>
                <a:ext uri="{FF2B5EF4-FFF2-40B4-BE49-F238E27FC236}">
                  <a16:creationId xmlns:a16="http://schemas.microsoft.com/office/drawing/2014/main" id="{84087A0A-EE2E-074D-8AAF-A8908627A308}"/>
                </a:ext>
              </a:extLst>
            </p:cNvPr>
            <p:cNvSpPr/>
            <p:nvPr/>
          </p:nvSpPr>
          <p:spPr>
            <a:xfrm rot="5400000">
              <a:off x="-331108" y="2552546"/>
              <a:ext cx="4761196" cy="171754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5987 w 2176773"/>
                <a:gd name="connsiteY0" fmla="*/ 117093 h 1299602"/>
                <a:gd name="connsiteX1" fmla="*/ 1790603 w 2176773"/>
                <a:gd name="connsiteY1" fmla="*/ 1856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2173461"/>
                <a:gd name="connsiteY0" fmla="*/ 117093 h 1302948"/>
                <a:gd name="connsiteX1" fmla="*/ 1790603 w 2173461"/>
                <a:gd name="connsiteY1" fmla="*/ 1856 h 1302948"/>
                <a:gd name="connsiteX2" fmla="*/ 2173461 w 2173461"/>
                <a:gd name="connsiteY2" fmla="*/ 0 h 1302948"/>
                <a:gd name="connsiteX3" fmla="*/ 542662 w 2173461"/>
                <a:gd name="connsiteY3" fmla="*/ 1302948 h 1302948"/>
                <a:gd name="connsiteX4" fmla="*/ 0 w 2173461"/>
                <a:gd name="connsiteY4" fmla="*/ 1299602 h 1302948"/>
                <a:gd name="connsiteX0" fmla="*/ 1795987 w 1795987"/>
                <a:gd name="connsiteY0" fmla="*/ 115237 h 1581031"/>
                <a:gd name="connsiteX1" fmla="*/ 1790603 w 1795987"/>
                <a:gd name="connsiteY1" fmla="*/ 0 h 1581031"/>
                <a:gd name="connsiteX2" fmla="*/ 542355 w 1795987"/>
                <a:gd name="connsiteY2" fmla="*/ 1581031 h 1581031"/>
                <a:gd name="connsiteX3" fmla="*/ 542662 w 1795987"/>
                <a:gd name="connsiteY3" fmla="*/ 1301092 h 1581031"/>
                <a:gd name="connsiteX4" fmla="*/ 0 w 1795987"/>
                <a:gd name="connsiteY4" fmla="*/ 1297746 h 1581031"/>
                <a:gd name="connsiteX0" fmla="*/ 1795987 w 2406399"/>
                <a:gd name="connsiteY0" fmla="*/ 0 h 1610148"/>
                <a:gd name="connsiteX1" fmla="*/ 2406399 w 2406399"/>
                <a:gd name="connsiteY1" fmla="*/ 1610148 h 1610148"/>
                <a:gd name="connsiteX2" fmla="*/ 542355 w 2406399"/>
                <a:gd name="connsiteY2" fmla="*/ 1465794 h 1610148"/>
                <a:gd name="connsiteX3" fmla="*/ 542662 w 2406399"/>
                <a:gd name="connsiteY3" fmla="*/ 1185855 h 1610148"/>
                <a:gd name="connsiteX4" fmla="*/ 0 w 2406399"/>
                <a:gd name="connsiteY4" fmla="*/ 1182509 h 1610148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542355 w 2406399"/>
                <a:gd name="connsiteY2" fmla="*/ 283285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542662 w 2406399"/>
                <a:gd name="connsiteY3" fmla="*/ 3346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396764 w 2406399"/>
                <a:gd name="connsiteY0" fmla="*/ 329129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17793 w 2417793"/>
                <a:gd name="connsiteY0" fmla="*/ 334906 h 427639"/>
                <a:gd name="connsiteX1" fmla="*/ 2406399 w 2417793"/>
                <a:gd name="connsiteY1" fmla="*/ 427639 h 427639"/>
                <a:gd name="connsiteX2" fmla="*/ 815710 w 2417793"/>
                <a:gd name="connsiteY2" fmla="*/ 423858 h 427639"/>
                <a:gd name="connsiteX3" fmla="*/ 497605 w 2417793"/>
                <a:gd name="connsiteY3" fmla="*/ 1420 h 427639"/>
                <a:gd name="connsiteX4" fmla="*/ 0 w 2417793"/>
                <a:gd name="connsiteY4" fmla="*/ 0 h 427639"/>
                <a:gd name="connsiteX0" fmla="*/ 2405777 w 2406399"/>
                <a:gd name="connsiteY0" fmla="*/ 332980 h 427639"/>
                <a:gd name="connsiteX1" fmla="*/ 2406399 w 2406399"/>
                <a:gd name="connsiteY1" fmla="*/ 427639 h 427639"/>
                <a:gd name="connsiteX2" fmla="*/ 815710 w 2406399"/>
                <a:gd name="connsiteY2" fmla="*/ 423858 h 427639"/>
                <a:gd name="connsiteX3" fmla="*/ 497605 w 2406399"/>
                <a:gd name="connsiteY3" fmla="*/ 1420 h 427639"/>
                <a:gd name="connsiteX4" fmla="*/ 0 w 2406399"/>
                <a:gd name="connsiteY4" fmla="*/ 0 h 427639"/>
                <a:gd name="connsiteX0" fmla="*/ 2405777 w 2406399"/>
                <a:gd name="connsiteY0" fmla="*/ 335955 h 430614"/>
                <a:gd name="connsiteX1" fmla="*/ 2406399 w 2406399"/>
                <a:gd name="connsiteY1" fmla="*/ 430614 h 430614"/>
                <a:gd name="connsiteX2" fmla="*/ 815710 w 2406399"/>
                <a:gd name="connsiteY2" fmla="*/ 426833 h 430614"/>
                <a:gd name="connsiteX3" fmla="*/ 389998 w 2406399"/>
                <a:gd name="connsiteY3" fmla="*/ 0 h 430614"/>
                <a:gd name="connsiteX4" fmla="*/ 0 w 2406399"/>
                <a:gd name="connsiteY4" fmla="*/ 2975 h 430614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100394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15710 w 2406399"/>
                <a:gd name="connsiteY2" fmla="*/ 524252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33374 h 528033"/>
                <a:gd name="connsiteX1" fmla="*/ 2406399 w 2406399"/>
                <a:gd name="connsiteY1" fmla="*/ 528033 h 528033"/>
                <a:gd name="connsiteX2" fmla="*/ 889402 w 2406399"/>
                <a:gd name="connsiteY2" fmla="*/ 517124 h 528033"/>
                <a:gd name="connsiteX3" fmla="*/ 429753 w 2406399"/>
                <a:gd name="connsiteY3" fmla="*/ 0 h 528033"/>
                <a:gd name="connsiteX4" fmla="*/ 0 w 2406399"/>
                <a:gd name="connsiteY4" fmla="*/ 5189 h 528033"/>
                <a:gd name="connsiteX0" fmla="*/ 2405777 w 2406399"/>
                <a:gd name="connsiteY0" fmla="*/ 457135 h 551794"/>
                <a:gd name="connsiteX1" fmla="*/ 2406399 w 2406399"/>
                <a:gd name="connsiteY1" fmla="*/ 551794 h 551794"/>
                <a:gd name="connsiteX2" fmla="*/ 889402 w 2406399"/>
                <a:gd name="connsiteY2" fmla="*/ 540885 h 551794"/>
                <a:gd name="connsiteX3" fmla="*/ 441389 w 2406399"/>
                <a:gd name="connsiteY3" fmla="*/ 0 h 551794"/>
                <a:gd name="connsiteX4" fmla="*/ 0 w 2406399"/>
                <a:gd name="connsiteY4" fmla="*/ 28950 h 551794"/>
                <a:gd name="connsiteX0" fmla="*/ 2491105 w 2491727"/>
                <a:gd name="connsiteY0" fmla="*/ 463826 h 558485"/>
                <a:gd name="connsiteX1" fmla="*/ 2491727 w 2491727"/>
                <a:gd name="connsiteY1" fmla="*/ 558485 h 558485"/>
                <a:gd name="connsiteX2" fmla="*/ 974730 w 2491727"/>
                <a:gd name="connsiteY2" fmla="*/ 547576 h 558485"/>
                <a:gd name="connsiteX3" fmla="*/ 526717 w 2491727"/>
                <a:gd name="connsiteY3" fmla="*/ 6691 h 558485"/>
                <a:gd name="connsiteX4" fmla="*/ 0 w 2491727"/>
                <a:gd name="connsiteY4" fmla="*/ 0 h 558485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66973 w 2483970"/>
                <a:gd name="connsiteY2" fmla="*/ 540885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1794"/>
                <a:gd name="connsiteX1" fmla="*/ 2483970 w 2483970"/>
                <a:gd name="connsiteY1" fmla="*/ 551794 h 551794"/>
                <a:gd name="connsiteX2" fmla="*/ 974730 w 2483970"/>
                <a:gd name="connsiteY2" fmla="*/ 548013 h 551794"/>
                <a:gd name="connsiteX3" fmla="*/ 518960 w 2483970"/>
                <a:gd name="connsiteY3" fmla="*/ 0 h 551794"/>
                <a:gd name="connsiteX4" fmla="*/ 0 w 2483970"/>
                <a:gd name="connsiteY4" fmla="*/ 2813 h 551794"/>
                <a:gd name="connsiteX0" fmla="*/ 2483348 w 2483970"/>
                <a:gd name="connsiteY0" fmla="*/ 457135 h 555141"/>
                <a:gd name="connsiteX1" fmla="*/ 2483970 w 2483970"/>
                <a:gd name="connsiteY1" fmla="*/ 551794 h 555141"/>
                <a:gd name="connsiteX2" fmla="*/ 978609 w 2483970"/>
                <a:gd name="connsiteY2" fmla="*/ 555141 h 555141"/>
                <a:gd name="connsiteX3" fmla="*/ 518960 w 2483970"/>
                <a:gd name="connsiteY3" fmla="*/ 0 h 555141"/>
                <a:gd name="connsiteX4" fmla="*/ 0 w 2483970"/>
                <a:gd name="connsiteY4" fmla="*/ 2813 h 555141"/>
                <a:gd name="connsiteX0" fmla="*/ 2483348 w 2483970"/>
                <a:gd name="connsiteY0" fmla="*/ 454322 h 552328"/>
                <a:gd name="connsiteX1" fmla="*/ 2483970 w 2483970"/>
                <a:gd name="connsiteY1" fmla="*/ 548981 h 552328"/>
                <a:gd name="connsiteX2" fmla="*/ 978609 w 2483970"/>
                <a:gd name="connsiteY2" fmla="*/ 552328 h 552328"/>
                <a:gd name="connsiteX3" fmla="*/ 522840 w 2483970"/>
                <a:gd name="connsiteY3" fmla="*/ 1939 h 552328"/>
                <a:gd name="connsiteX4" fmla="*/ 0 w 2483970"/>
                <a:gd name="connsiteY4" fmla="*/ 0 h 552328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  <a:gd name="connsiteX0" fmla="*/ 2483348 w 2483970"/>
                <a:gd name="connsiteY0" fmla="*/ 454322 h 554303"/>
                <a:gd name="connsiteX1" fmla="*/ 2483970 w 2483970"/>
                <a:gd name="connsiteY1" fmla="*/ 548981 h 554303"/>
                <a:gd name="connsiteX2" fmla="*/ 985056 w 2483970"/>
                <a:gd name="connsiteY2" fmla="*/ 554303 h 554303"/>
                <a:gd name="connsiteX3" fmla="*/ 522840 w 2483970"/>
                <a:gd name="connsiteY3" fmla="*/ 1939 h 554303"/>
                <a:gd name="connsiteX4" fmla="*/ 0 w 2483970"/>
                <a:gd name="connsiteY4" fmla="*/ 0 h 554303"/>
                <a:gd name="connsiteX0" fmla="*/ 2483348 w 2483970"/>
                <a:gd name="connsiteY0" fmla="*/ 454322 h 548981"/>
                <a:gd name="connsiteX1" fmla="*/ 2483970 w 2483970"/>
                <a:gd name="connsiteY1" fmla="*/ 548981 h 548981"/>
                <a:gd name="connsiteX2" fmla="*/ 985056 w 2483970"/>
                <a:gd name="connsiteY2" fmla="*/ 548379 h 548981"/>
                <a:gd name="connsiteX3" fmla="*/ 522840 w 2483970"/>
                <a:gd name="connsiteY3" fmla="*/ 1939 h 548981"/>
                <a:gd name="connsiteX4" fmla="*/ 0 w 2483970"/>
                <a:gd name="connsiteY4" fmla="*/ 0 h 548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83970" h="548981">
                  <a:moveTo>
                    <a:pt x="2483348" y="454322"/>
                  </a:moveTo>
                  <a:cubicBezTo>
                    <a:pt x="2483555" y="485875"/>
                    <a:pt x="2483763" y="517428"/>
                    <a:pt x="2483970" y="548981"/>
                  </a:cubicBezTo>
                  <a:lnTo>
                    <a:pt x="985056" y="548379"/>
                  </a:lnTo>
                  <a:lnTo>
                    <a:pt x="522840" y="1939"/>
                  </a:lnTo>
                  <a:lnTo>
                    <a:pt x="0" y="0"/>
                  </a:ln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1" name="Trapezoid 109">
              <a:extLst>
                <a:ext uri="{FF2B5EF4-FFF2-40B4-BE49-F238E27FC236}">
                  <a16:creationId xmlns:a16="http://schemas.microsoft.com/office/drawing/2014/main" id="{73F95D28-B3B5-3F4C-9C97-A66F169CEB7F}"/>
                </a:ext>
              </a:extLst>
            </p:cNvPr>
            <p:cNvSpPr/>
            <p:nvPr/>
          </p:nvSpPr>
          <p:spPr>
            <a:xfrm rot="5400000">
              <a:off x="96695" y="2043883"/>
              <a:ext cx="4705630" cy="410496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2148706 w 2529492"/>
                <a:gd name="connsiteY0" fmla="*/ 117093 h 1299602"/>
                <a:gd name="connsiteX1" fmla="*/ 2143322 w 2529492"/>
                <a:gd name="connsiteY1" fmla="*/ 1856 h 1299602"/>
                <a:gd name="connsiteX2" fmla="*/ 2526180 w 2529492"/>
                <a:gd name="connsiteY2" fmla="*/ 0 h 1299602"/>
                <a:gd name="connsiteX3" fmla="*/ 2529492 w 2529492"/>
                <a:gd name="connsiteY3" fmla="*/ 1299097 h 1299602"/>
                <a:gd name="connsiteX4" fmla="*/ 0 w 2529492"/>
                <a:gd name="connsiteY4" fmla="*/ 1299602 h 1299602"/>
                <a:gd name="connsiteX5" fmla="*/ 351143 w 2529492"/>
                <a:gd name="connsiteY5" fmla="*/ 1201890 h 1299602"/>
                <a:gd name="connsiteX0" fmla="*/ 2148765 w 2529551"/>
                <a:gd name="connsiteY0" fmla="*/ 117093 h 1299602"/>
                <a:gd name="connsiteX1" fmla="*/ 2143381 w 2529551"/>
                <a:gd name="connsiteY1" fmla="*/ 1856 h 1299602"/>
                <a:gd name="connsiteX2" fmla="*/ 2526239 w 2529551"/>
                <a:gd name="connsiteY2" fmla="*/ 0 h 1299602"/>
                <a:gd name="connsiteX3" fmla="*/ 2529551 w 2529551"/>
                <a:gd name="connsiteY3" fmla="*/ 1299097 h 1299602"/>
                <a:gd name="connsiteX4" fmla="*/ 59 w 2529551"/>
                <a:gd name="connsiteY4" fmla="*/ 1299602 h 1299602"/>
                <a:gd name="connsiteX5" fmla="*/ 2120 w 2529551"/>
                <a:gd name="connsiteY5" fmla="*/ 1206243 h 1299602"/>
                <a:gd name="connsiteX0" fmla="*/ 2148726 w 2529512"/>
                <a:gd name="connsiteY0" fmla="*/ 117093 h 1299602"/>
                <a:gd name="connsiteX1" fmla="*/ 2143342 w 2529512"/>
                <a:gd name="connsiteY1" fmla="*/ 1856 h 1299602"/>
                <a:gd name="connsiteX2" fmla="*/ 2526200 w 2529512"/>
                <a:gd name="connsiteY2" fmla="*/ 0 h 1299602"/>
                <a:gd name="connsiteX3" fmla="*/ 2529512 w 2529512"/>
                <a:gd name="connsiteY3" fmla="*/ 1299097 h 1299602"/>
                <a:gd name="connsiteX4" fmla="*/ 20 w 2529512"/>
                <a:gd name="connsiteY4" fmla="*/ 1299602 h 1299602"/>
                <a:gd name="connsiteX5" fmla="*/ 9353 w 2529512"/>
                <a:gd name="connsiteY5" fmla="*/ 1228010 h 1299602"/>
                <a:gd name="connsiteX0" fmla="*/ 2164827 w 2545613"/>
                <a:gd name="connsiteY0" fmla="*/ 117093 h 1299602"/>
                <a:gd name="connsiteX1" fmla="*/ 2159443 w 2545613"/>
                <a:gd name="connsiteY1" fmla="*/ 1856 h 1299602"/>
                <a:gd name="connsiteX2" fmla="*/ 2542301 w 2545613"/>
                <a:gd name="connsiteY2" fmla="*/ 0 h 1299602"/>
                <a:gd name="connsiteX3" fmla="*/ 2545613 w 2545613"/>
                <a:gd name="connsiteY3" fmla="*/ 1299097 h 1299602"/>
                <a:gd name="connsiteX4" fmla="*/ 16121 w 2545613"/>
                <a:gd name="connsiteY4" fmla="*/ 1299602 h 1299602"/>
                <a:gd name="connsiteX5" fmla="*/ 0 w 2545613"/>
                <a:gd name="connsiteY5" fmla="*/ 1160534 h 1299602"/>
                <a:gd name="connsiteX0" fmla="*/ 2148766 w 2529552"/>
                <a:gd name="connsiteY0" fmla="*/ 117093 h 1299602"/>
                <a:gd name="connsiteX1" fmla="*/ 2143382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148766 w 2529552"/>
                <a:gd name="connsiteY0" fmla="*/ 117093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47464 w 2529552"/>
                <a:gd name="connsiteY0" fmla="*/ 108320 h 1299602"/>
                <a:gd name="connsiteX1" fmla="*/ 2249673 w 2529552"/>
                <a:gd name="connsiteY1" fmla="*/ 1856 h 1299602"/>
                <a:gd name="connsiteX2" fmla="*/ 2526240 w 2529552"/>
                <a:gd name="connsiteY2" fmla="*/ 0 h 1299602"/>
                <a:gd name="connsiteX3" fmla="*/ 2529552 w 2529552"/>
                <a:gd name="connsiteY3" fmla="*/ 1299097 h 1299602"/>
                <a:gd name="connsiteX4" fmla="*/ 60 w 2529552"/>
                <a:gd name="connsiteY4" fmla="*/ 1299602 h 1299602"/>
                <a:gd name="connsiteX5" fmla="*/ 2121 w 2529552"/>
                <a:gd name="connsiteY5" fmla="*/ 1225833 h 1299602"/>
                <a:gd name="connsiteX0" fmla="*/ 2285369 w 2567457"/>
                <a:gd name="connsiteY0" fmla="*/ 108320 h 1299602"/>
                <a:gd name="connsiteX1" fmla="*/ 2287578 w 2567457"/>
                <a:gd name="connsiteY1" fmla="*/ 1856 h 1299602"/>
                <a:gd name="connsiteX2" fmla="*/ 2564145 w 2567457"/>
                <a:gd name="connsiteY2" fmla="*/ 0 h 1299602"/>
                <a:gd name="connsiteX3" fmla="*/ 2567457 w 2567457"/>
                <a:gd name="connsiteY3" fmla="*/ 1299097 h 1299602"/>
                <a:gd name="connsiteX4" fmla="*/ 4 w 2567457"/>
                <a:gd name="connsiteY4" fmla="*/ 1299602 h 1299602"/>
                <a:gd name="connsiteX5" fmla="*/ 40026 w 2567457"/>
                <a:gd name="connsiteY5" fmla="*/ 1225833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0896 w 2572984"/>
                <a:gd name="connsiteY0" fmla="*/ 108320 h 1299602"/>
                <a:gd name="connsiteX1" fmla="*/ 2293105 w 2572984"/>
                <a:gd name="connsiteY1" fmla="*/ 1856 h 1299602"/>
                <a:gd name="connsiteX2" fmla="*/ 2569672 w 2572984"/>
                <a:gd name="connsiteY2" fmla="*/ 0 h 1299602"/>
                <a:gd name="connsiteX3" fmla="*/ 2572984 w 2572984"/>
                <a:gd name="connsiteY3" fmla="*/ 1299097 h 1299602"/>
                <a:gd name="connsiteX4" fmla="*/ 5531 w 2572984"/>
                <a:gd name="connsiteY4" fmla="*/ 1299602 h 1299602"/>
                <a:gd name="connsiteX5" fmla="*/ 0 w 2572984"/>
                <a:gd name="connsiteY5" fmla="*/ 1223640 h 1299602"/>
                <a:gd name="connsiteX0" fmla="*/ 2296781 w 2578869"/>
                <a:gd name="connsiteY0" fmla="*/ 108320 h 1299602"/>
                <a:gd name="connsiteX1" fmla="*/ 2298990 w 2578869"/>
                <a:gd name="connsiteY1" fmla="*/ 1856 h 1299602"/>
                <a:gd name="connsiteX2" fmla="*/ 2575557 w 2578869"/>
                <a:gd name="connsiteY2" fmla="*/ 0 h 1299602"/>
                <a:gd name="connsiteX3" fmla="*/ 2578869 w 2578869"/>
                <a:gd name="connsiteY3" fmla="*/ 1299097 h 1299602"/>
                <a:gd name="connsiteX4" fmla="*/ 28 w 2578869"/>
                <a:gd name="connsiteY4" fmla="*/ 1299602 h 1299602"/>
                <a:gd name="connsiteX5" fmla="*/ 5885 w 2578869"/>
                <a:gd name="connsiteY5" fmla="*/ 1223640 h 1299602"/>
                <a:gd name="connsiteX0" fmla="*/ 2298489 w 2580577"/>
                <a:gd name="connsiteY0" fmla="*/ 108320 h 1299602"/>
                <a:gd name="connsiteX1" fmla="*/ 2300698 w 2580577"/>
                <a:gd name="connsiteY1" fmla="*/ 1856 h 1299602"/>
                <a:gd name="connsiteX2" fmla="*/ 2577265 w 2580577"/>
                <a:gd name="connsiteY2" fmla="*/ 0 h 1299602"/>
                <a:gd name="connsiteX3" fmla="*/ 2580577 w 2580577"/>
                <a:gd name="connsiteY3" fmla="*/ 1299097 h 1299602"/>
                <a:gd name="connsiteX4" fmla="*/ 1736 w 2580577"/>
                <a:gd name="connsiteY4" fmla="*/ 1299602 h 1299602"/>
                <a:gd name="connsiteX5" fmla="*/ 0 w 2580577"/>
                <a:gd name="connsiteY5" fmla="*/ 1223640 h 1299602"/>
                <a:gd name="connsiteX0" fmla="*/ 2296813 w 2578901"/>
                <a:gd name="connsiteY0" fmla="*/ 108320 h 1299602"/>
                <a:gd name="connsiteX1" fmla="*/ 2299022 w 2578901"/>
                <a:gd name="connsiteY1" fmla="*/ 1856 h 1299602"/>
                <a:gd name="connsiteX2" fmla="*/ 2575589 w 2578901"/>
                <a:gd name="connsiteY2" fmla="*/ 0 h 1299602"/>
                <a:gd name="connsiteX3" fmla="*/ 2578901 w 2578901"/>
                <a:gd name="connsiteY3" fmla="*/ 1299097 h 1299602"/>
                <a:gd name="connsiteX4" fmla="*/ 60 w 2578901"/>
                <a:gd name="connsiteY4" fmla="*/ 1299602 h 1299602"/>
                <a:gd name="connsiteX5" fmla="*/ 2120 w 2578901"/>
                <a:gd name="connsiteY5" fmla="*/ 1214867 h 1299602"/>
                <a:gd name="connsiteX0" fmla="*/ 2296813 w 2578901"/>
                <a:gd name="connsiteY0" fmla="*/ 112332 h 1303614"/>
                <a:gd name="connsiteX1" fmla="*/ 2299024 w 2578901"/>
                <a:gd name="connsiteY1" fmla="*/ 0 h 1303614"/>
                <a:gd name="connsiteX2" fmla="*/ 2575589 w 2578901"/>
                <a:gd name="connsiteY2" fmla="*/ 4012 h 1303614"/>
                <a:gd name="connsiteX3" fmla="*/ 2578901 w 2578901"/>
                <a:gd name="connsiteY3" fmla="*/ 1303109 h 1303614"/>
                <a:gd name="connsiteX4" fmla="*/ 60 w 2578901"/>
                <a:gd name="connsiteY4" fmla="*/ 1303614 h 1303614"/>
                <a:gd name="connsiteX5" fmla="*/ 2120 w 2578901"/>
                <a:gd name="connsiteY5" fmla="*/ 1218879 h 1303614"/>
                <a:gd name="connsiteX0" fmla="*/ 2296813 w 2578901"/>
                <a:gd name="connsiteY0" fmla="*/ 108420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2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6814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303973 w 2578901"/>
                <a:gd name="connsiteY0" fmla="*/ 101527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  <a:gd name="connsiteX0" fmla="*/ 2297787 w 2578901"/>
                <a:gd name="connsiteY0" fmla="*/ 97953 h 1299702"/>
                <a:gd name="connsiteX1" fmla="*/ 2299026 w 2578901"/>
                <a:gd name="connsiteY1" fmla="*/ 0 h 1299702"/>
                <a:gd name="connsiteX2" fmla="*/ 2575589 w 2578901"/>
                <a:gd name="connsiteY2" fmla="*/ 100 h 1299702"/>
                <a:gd name="connsiteX3" fmla="*/ 2578901 w 2578901"/>
                <a:gd name="connsiteY3" fmla="*/ 1299197 h 1299702"/>
                <a:gd name="connsiteX4" fmla="*/ 60 w 2578901"/>
                <a:gd name="connsiteY4" fmla="*/ 1299702 h 1299702"/>
                <a:gd name="connsiteX5" fmla="*/ 2120 w 2578901"/>
                <a:gd name="connsiteY5" fmla="*/ 1214967 h 12997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78901" h="1299702">
                  <a:moveTo>
                    <a:pt x="2297787" y="97953"/>
                  </a:moveTo>
                  <a:cubicBezTo>
                    <a:pt x="2298523" y="62465"/>
                    <a:pt x="2298290" y="35488"/>
                    <a:pt x="2299026" y="0"/>
                  </a:cubicBezTo>
                  <a:lnTo>
                    <a:pt x="2575589" y="100"/>
                  </a:lnTo>
                  <a:cubicBezTo>
                    <a:pt x="2575727" y="426325"/>
                    <a:pt x="2578763" y="872972"/>
                    <a:pt x="2578901" y="1299197"/>
                  </a:cubicBezTo>
                  <a:lnTo>
                    <a:pt x="60" y="1299702"/>
                  </a:lnTo>
                  <a:cubicBezTo>
                    <a:pt x="-465" y="1267131"/>
                    <a:pt x="2645" y="1247538"/>
                    <a:pt x="2120" y="1214967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51" name="Oval 250">
              <a:extLst>
                <a:ext uri="{FF2B5EF4-FFF2-40B4-BE49-F238E27FC236}">
                  <a16:creationId xmlns:a16="http://schemas.microsoft.com/office/drawing/2014/main" id="{0B2971EF-446A-8D4B-AC76-D09B5C16E72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365279" y="6025293"/>
              <a:ext cx="65082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46" name="Group 23">
              <a:extLst>
                <a:ext uri="{FF2B5EF4-FFF2-40B4-BE49-F238E27FC236}">
                  <a16:creationId xmlns:a16="http://schemas.microsoft.com/office/drawing/2014/main" id="{BF40CB0D-E3E6-4B46-A004-1775FC41DF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7027" y="5620357"/>
              <a:ext cx="3785902" cy="646331"/>
              <a:chOff x="397027" y="5620357"/>
              <a:chExt cx="3785902" cy="646331"/>
            </a:xfrm>
          </p:grpSpPr>
          <p:grpSp>
            <p:nvGrpSpPr>
              <p:cNvPr id="192632" name="Group 43">
                <a:extLst>
                  <a:ext uri="{FF2B5EF4-FFF2-40B4-BE49-F238E27FC236}">
                    <a16:creationId xmlns:a16="http://schemas.microsoft.com/office/drawing/2014/main" id="{9A5D9BA3-ED5F-0D44-AE05-1D2F16F20B5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328918" y="5672242"/>
                <a:ext cx="854011" cy="495934"/>
                <a:chOff x="1145106" y="4503159"/>
                <a:chExt cx="854011" cy="495934"/>
              </a:xfrm>
            </p:grpSpPr>
            <p:grpSp>
              <p:nvGrpSpPr>
                <p:cNvPr id="192640" name="Group 38">
                  <a:extLst>
                    <a:ext uri="{FF2B5EF4-FFF2-40B4-BE49-F238E27FC236}">
                      <a16:creationId xmlns:a16="http://schemas.microsoft.com/office/drawing/2014/main" id="{3DD964D2-655A-D34A-A919-3EDC7196B11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259314" y="4723379"/>
                  <a:ext cx="646283" cy="246235"/>
                  <a:chOff x="512956" y="1615016"/>
                  <a:chExt cx="646283" cy="246235"/>
                </a:xfrm>
              </p:grpSpPr>
              <p:sp>
                <p:nvSpPr>
                  <p:cNvPr id="192643" name="TextBox 39">
                    <a:extLst>
                      <a:ext uri="{FF2B5EF4-FFF2-40B4-BE49-F238E27FC236}">
                        <a16:creationId xmlns:a16="http://schemas.microsoft.com/office/drawing/2014/main" id="{79AAD3A5-AE9D-5048-ACCA-53473081DF7B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12956" y="1615016"/>
                    <a:ext cx="646283" cy="246235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100011</a:t>
                    </a:r>
                  </a:p>
                </p:txBody>
              </p:sp>
              <p:sp>
                <p:nvSpPr>
                  <p:cNvPr id="41" name="Rectangle 40">
                    <a:extLst>
                      <a:ext uri="{FF2B5EF4-FFF2-40B4-BE49-F238E27FC236}">
                        <a16:creationId xmlns:a16="http://schemas.microsoft.com/office/drawing/2014/main" id="{88342043-071B-EB4E-B982-8EFCA0D0F60B}"/>
                      </a:ext>
                    </a:extLst>
                  </p:cNvPr>
                  <p:cNvSpPr/>
                  <p:nvPr/>
                </p:nvSpPr>
                <p:spPr>
                  <a:xfrm>
                    <a:off x="571772" y="1646241"/>
                    <a:ext cx="517487" cy="188924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</p:grpSp>
            <p:sp>
              <p:nvSpPr>
                <p:cNvPr id="192641" name="TextBox 41">
                  <a:extLst>
                    <a:ext uri="{FF2B5EF4-FFF2-40B4-BE49-F238E27FC236}">
                      <a16:creationId xmlns:a16="http://schemas.microsoft.com/office/drawing/2014/main" id="{445E7F96-D7B2-0B45-8594-4FA949782B85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1393416" y="4503159"/>
                  <a:ext cx="397866" cy="27699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200"/>
                    <a:t>PC</a:t>
                  </a:r>
                </a:p>
              </p:txBody>
            </p:sp>
            <p:sp>
              <p:nvSpPr>
                <p:cNvPr id="43" name="Rectangle 42">
                  <a:extLst>
                    <a:ext uri="{FF2B5EF4-FFF2-40B4-BE49-F238E27FC236}">
                      <a16:creationId xmlns:a16="http://schemas.microsoft.com/office/drawing/2014/main" id="{CC59B96E-1C82-7747-B299-E441E9C2F540}"/>
                    </a:ext>
                  </a:extLst>
                </p:cNvPr>
                <p:cNvSpPr/>
                <p:nvPr/>
              </p:nvSpPr>
              <p:spPr>
                <a:xfrm>
                  <a:off x="1145105" y="4535516"/>
                  <a:ext cx="854011" cy="463577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</p:grpSp>
          <p:cxnSp>
            <p:nvCxnSpPr>
              <p:cNvPr id="84" name="Straight Connector 83">
                <a:extLst>
                  <a:ext uri="{FF2B5EF4-FFF2-40B4-BE49-F238E27FC236}">
                    <a16:creationId xmlns:a16="http://schemas.microsoft.com/office/drawing/2014/main" id="{DC7AF23A-8B23-CB40-89C5-BBFFDC10290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963820" y="5942738"/>
                <a:ext cx="361923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6" name="Straight Connector 85">
                <a:extLst>
                  <a:ext uri="{FF2B5EF4-FFF2-40B4-BE49-F238E27FC236}">
                    <a16:creationId xmlns:a16="http://schemas.microsoft.com/office/drawing/2014/main" id="{93004936-8AEB-6C44-9688-304EC11D3EF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2341567" y="5787154"/>
                <a:ext cx="34287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87" name="Straight Connector 86">
                <a:extLst>
                  <a:ext uri="{FF2B5EF4-FFF2-40B4-BE49-F238E27FC236}">
                    <a16:creationId xmlns:a16="http://schemas.microsoft.com/office/drawing/2014/main" id="{9E6D0B26-11AB-7A40-90FF-2A5CAF3EBC9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2346329" y="6099910"/>
                <a:ext cx="341286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2636" name="Group 106">
                <a:extLst>
                  <a:ext uri="{FF2B5EF4-FFF2-40B4-BE49-F238E27FC236}">
                    <a16:creationId xmlns:a16="http://schemas.microsoft.com/office/drawing/2014/main" id="{361BA279-32DC-F54F-A485-70FA1AA1628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479726" y="5620357"/>
                <a:ext cx="854927" cy="646331"/>
                <a:chOff x="3015183" y="442329"/>
                <a:chExt cx="854927" cy="646331"/>
              </a:xfrm>
            </p:grpSpPr>
            <p:sp>
              <p:nvSpPr>
                <p:cNvPr id="108" name="Rectangle 107">
                  <a:extLst>
                    <a:ext uri="{FF2B5EF4-FFF2-40B4-BE49-F238E27FC236}">
                      <a16:creationId xmlns:a16="http://schemas.microsoft.com/office/drawing/2014/main" id="{1EDA6531-9E74-2145-8D5C-92FCA680807E}"/>
                    </a:ext>
                  </a:extLst>
                </p:cNvPr>
                <p:cNvSpPr/>
                <p:nvPr/>
              </p:nvSpPr>
              <p:spPr>
                <a:xfrm>
                  <a:off x="3015076" y="442429"/>
                  <a:ext cx="855598" cy="642975"/>
                </a:xfrm>
                <a:prstGeom prst="rect">
                  <a:avLst/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sp>
              <p:nvSpPr>
                <p:cNvPr id="192639" name="TextBox 108">
                  <a:extLst>
                    <a:ext uri="{FF2B5EF4-FFF2-40B4-BE49-F238E27FC236}">
                      <a16:creationId xmlns:a16="http://schemas.microsoft.com/office/drawing/2014/main" id="{0540D97F-BFE5-D941-A316-460956B73C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083618" y="442329"/>
                  <a:ext cx="686406" cy="646331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 algn="ctr"/>
                  <a:r>
                    <a:rPr lang="en-US" altLang="en-US" sz="1200"/>
                    <a:t>PC</a:t>
                  </a:r>
                </a:p>
                <a:p>
                  <a:pPr algn="ctr"/>
                  <a:r>
                    <a:rPr lang="en-US" altLang="en-US" sz="1200"/>
                    <a:t>Update</a:t>
                  </a:r>
                </a:p>
                <a:p>
                  <a:pPr algn="ctr"/>
                  <a:r>
                    <a:rPr lang="en-US" altLang="en-US" sz="1200"/>
                    <a:t>Logic</a:t>
                  </a:r>
                </a:p>
              </p:txBody>
            </p:sp>
          </p:grpSp>
          <p:cxnSp>
            <p:nvCxnSpPr>
              <p:cNvPr id="249" name="Straight Connector 248">
                <a:extLst>
                  <a:ext uri="{FF2B5EF4-FFF2-40B4-BE49-F238E27FC236}">
                    <a16:creationId xmlns:a16="http://schemas.microsoft.com/office/drawing/2014/main" id="{F93F1A3D-DEF2-9845-A65B-C744743F8A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397026" y="6057045"/>
                <a:ext cx="1077831" cy="635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82" name="Trapezoid 109">
              <a:extLst>
                <a:ext uri="{FF2B5EF4-FFF2-40B4-BE49-F238E27FC236}">
                  <a16:creationId xmlns:a16="http://schemas.microsoft.com/office/drawing/2014/main" id="{577200F2-38AF-EE4A-BF5E-20B771D861B8}"/>
                </a:ext>
              </a:extLst>
            </p:cNvPr>
            <p:cNvSpPr/>
            <p:nvPr/>
          </p:nvSpPr>
          <p:spPr>
            <a:xfrm rot="5400000">
              <a:off x="5147136" y="580836"/>
              <a:ext cx="1884474" cy="2939829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2175037"/>
                <a:gd name="connsiteY0" fmla="*/ 117093 h 1299602"/>
                <a:gd name="connsiteX1" fmla="*/ 1792179 w 2175037"/>
                <a:gd name="connsiteY1" fmla="*/ 1856 h 1299602"/>
                <a:gd name="connsiteX2" fmla="*/ 2175037 w 2175037"/>
                <a:gd name="connsiteY2" fmla="*/ 0 h 1299602"/>
                <a:gd name="connsiteX3" fmla="*/ 844110 w 2175037"/>
                <a:gd name="connsiteY3" fmla="*/ 1299097 h 1299602"/>
                <a:gd name="connsiteX4" fmla="*/ 1576 w 2175037"/>
                <a:gd name="connsiteY4" fmla="*/ 1299602 h 1299602"/>
                <a:gd name="connsiteX5" fmla="*/ 0 w 2175037"/>
                <a:gd name="connsiteY5" fmla="*/ 1201890 h 1299602"/>
                <a:gd name="connsiteX0" fmla="*/ 1797563 w 1797562"/>
                <a:gd name="connsiteY0" fmla="*/ 115237 h 1297746"/>
                <a:gd name="connsiteX1" fmla="*/ 1792179 w 1797562"/>
                <a:gd name="connsiteY1" fmla="*/ 0 h 1297746"/>
                <a:gd name="connsiteX2" fmla="*/ 1793825 w 1797562"/>
                <a:gd name="connsiteY2" fmla="*/ 690967 h 1297746"/>
                <a:gd name="connsiteX3" fmla="*/ 844110 w 1797562"/>
                <a:gd name="connsiteY3" fmla="*/ 1297241 h 1297746"/>
                <a:gd name="connsiteX4" fmla="*/ 1576 w 1797562"/>
                <a:gd name="connsiteY4" fmla="*/ 1297746 h 1297746"/>
                <a:gd name="connsiteX5" fmla="*/ 0 w 1797562"/>
                <a:gd name="connsiteY5" fmla="*/ 1200034 h 1297746"/>
                <a:gd name="connsiteX0" fmla="*/ 2190690 w 2190689"/>
                <a:gd name="connsiteY0" fmla="*/ 874495 h 1297746"/>
                <a:gd name="connsiteX1" fmla="*/ 1792179 w 2190689"/>
                <a:gd name="connsiteY1" fmla="*/ 0 h 1297746"/>
                <a:gd name="connsiteX2" fmla="*/ 1793825 w 2190689"/>
                <a:gd name="connsiteY2" fmla="*/ 690967 h 1297746"/>
                <a:gd name="connsiteX3" fmla="*/ 844110 w 2190689"/>
                <a:gd name="connsiteY3" fmla="*/ 1297241 h 1297746"/>
                <a:gd name="connsiteX4" fmla="*/ 1576 w 2190689"/>
                <a:gd name="connsiteY4" fmla="*/ 1297746 h 1297746"/>
                <a:gd name="connsiteX5" fmla="*/ 0 w 2190689"/>
                <a:gd name="connsiteY5" fmla="*/ 1200034 h 1297746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29"/>
                <a:gd name="connsiteY0" fmla="*/ 276580 h 699831"/>
                <a:gd name="connsiteX1" fmla="*/ 2209129 w 2209129"/>
                <a:gd name="connsiteY1" fmla="*/ 0 h 699831"/>
                <a:gd name="connsiteX2" fmla="*/ 1793825 w 2209129"/>
                <a:gd name="connsiteY2" fmla="*/ 93052 h 699831"/>
                <a:gd name="connsiteX3" fmla="*/ 844110 w 2209129"/>
                <a:gd name="connsiteY3" fmla="*/ 699326 h 699831"/>
                <a:gd name="connsiteX4" fmla="*/ 1576 w 2209129"/>
                <a:gd name="connsiteY4" fmla="*/ 699831 h 699831"/>
                <a:gd name="connsiteX5" fmla="*/ 0 w 2209129"/>
                <a:gd name="connsiteY5" fmla="*/ 602119 h 699831"/>
                <a:gd name="connsiteX0" fmla="*/ 2190690 w 2209132"/>
                <a:gd name="connsiteY0" fmla="*/ 191164 h 614415"/>
                <a:gd name="connsiteX1" fmla="*/ 2209132 w 2209132"/>
                <a:gd name="connsiteY1" fmla="*/ 0 h 614415"/>
                <a:gd name="connsiteX2" fmla="*/ 1793825 w 2209132"/>
                <a:gd name="connsiteY2" fmla="*/ 7636 h 614415"/>
                <a:gd name="connsiteX3" fmla="*/ 844110 w 2209132"/>
                <a:gd name="connsiteY3" fmla="*/ 613910 h 614415"/>
                <a:gd name="connsiteX4" fmla="*/ 1576 w 2209132"/>
                <a:gd name="connsiteY4" fmla="*/ 614415 h 614415"/>
                <a:gd name="connsiteX5" fmla="*/ 0 w 2209132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1793825 w 2214519"/>
                <a:gd name="connsiteY2" fmla="*/ 7636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14519"/>
                <a:gd name="connsiteY0" fmla="*/ 129041 h 614415"/>
                <a:gd name="connsiteX1" fmla="*/ 2209132 w 2214519"/>
                <a:gd name="connsiteY1" fmla="*/ 0 h 614415"/>
                <a:gd name="connsiteX2" fmla="*/ 864623 w 2214519"/>
                <a:gd name="connsiteY2" fmla="*/ 327 h 614415"/>
                <a:gd name="connsiteX3" fmla="*/ 844110 w 2214519"/>
                <a:gd name="connsiteY3" fmla="*/ 613910 h 614415"/>
                <a:gd name="connsiteX4" fmla="*/ 1576 w 2214519"/>
                <a:gd name="connsiteY4" fmla="*/ 614415 h 614415"/>
                <a:gd name="connsiteX5" fmla="*/ 0 w 2214519"/>
                <a:gd name="connsiteY5" fmla="*/ 516703 h 614415"/>
                <a:gd name="connsiteX0" fmla="*/ 2214519 w 2230979"/>
                <a:gd name="connsiteY0" fmla="*/ 128714 h 614088"/>
                <a:gd name="connsiteX1" fmla="*/ 2230979 w 2230979"/>
                <a:gd name="connsiteY1" fmla="*/ 965 h 614088"/>
                <a:gd name="connsiteX2" fmla="*/ 864623 w 2230979"/>
                <a:gd name="connsiteY2" fmla="*/ 0 h 614088"/>
                <a:gd name="connsiteX3" fmla="*/ 844110 w 2230979"/>
                <a:gd name="connsiteY3" fmla="*/ 613583 h 614088"/>
                <a:gd name="connsiteX4" fmla="*/ 1576 w 2230979"/>
                <a:gd name="connsiteY4" fmla="*/ 614088 h 614088"/>
                <a:gd name="connsiteX5" fmla="*/ 0 w 223097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44110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14519 w 2214519"/>
                <a:gd name="connsiteY0" fmla="*/ 128714 h 614088"/>
                <a:gd name="connsiteX1" fmla="*/ 2209138 w 2214519"/>
                <a:gd name="connsiteY1" fmla="*/ 965 h 614088"/>
                <a:gd name="connsiteX2" fmla="*/ 864623 w 2214519"/>
                <a:gd name="connsiteY2" fmla="*/ 0 h 614088"/>
                <a:gd name="connsiteX3" fmla="*/ 865957 w 2214519"/>
                <a:gd name="connsiteY3" fmla="*/ 613583 h 614088"/>
                <a:gd name="connsiteX4" fmla="*/ 1576 w 2214519"/>
                <a:gd name="connsiteY4" fmla="*/ 614088 h 614088"/>
                <a:gd name="connsiteX5" fmla="*/ 0 w 2214519"/>
                <a:gd name="connsiteY5" fmla="*/ 516376 h 614088"/>
                <a:gd name="connsiteX0" fmla="*/ 2230727 w 2230727"/>
                <a:gd name="connsiteY0" fmla="*/ 74099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0 w 2209138"/>
                <a:gd name="connsiteY0" fmla="*/ 69788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22625 w 2222625"/>
                <a:gd name="connsiteY0" fmla="*/ 69788 h 614088"/>
                <a:gd name="connsiteX1" fmla="*/ 2209138 w 2222625"/>
                <a:gd name="connsiteY1" fmla="*/ 965 h 614088"/>
                <a:gd name="connsiteX2" fmla="*/ 864623 w 2222625"/>
                <a:gd name="connsiteY2" fmla="*/ 0 h 614088"/>
                <a:gd name="connsiteX3" fmla="*/ 865957 w 2222625"/>
                <a:gd name="connsiteY3" fmla="*/ 613583 h 614088"/>
                <a:gd name="connsiteX4" fmla="*/ 1576 w 2222625"/>
                <a:gd name="connsiteY4" fmla="*/ 614088 h 614088"/>
                <a:gd name="connsiteX5" fmla="*/ 0 w 2222625"/>
                <a:gd name="connsiteY5" fmla="*/ 516376 h 614088"/>
                <a:gd name="connsiteX0" fmla="*/ 2230727 w 2230727"/>
                <a:gd name="connsiteY0" fmla="*/ 78411 h 614088"/>
                <a:gd name="connsiteX1" fmla="*/ 2209138 w 2230727"/>
                <a:gd name="connsiteY1" fmla="*/ 965 h 614088"/>
                <a:gd name="connsiteX2" fmla="*/ 864623 w 2230727"/>
                <a:gd name="connsiteY2" fmla="*/ 0 h 614088"/>
                <a:gd name="connsiteX3" fmla="*/ 865957 w 2230727"/>
                <a:gd name="connsiteY3" fmla="*/ 613583 h 614088"/>
                <a:gd name="connsiteX4" fmla="*/ 1576 w 2230727"/>
                <a:gd name="connsiteY4" fmla="*/ 614088 h 614088"/>
                <a:gd name="connsiteX5" fmla="*/ 0 w 2230727"/>
                <a:gd name="connsiteY5" fmla="*/ 516376 h 614088"/>
                <a:gd name="connsiteX0" fmla="*/ 2206423 w 2209138"/>
                <a:gd name="connsiteY0" fmla="*/ 78411 h 614088"/>
                <a:gd name="connsiteX1" fmla="*/ 2209138 w 2209138"/>
                <a:gd name="connsiteY1" fmla="*/ 965 h 614088"/>
                <a:gd name="connsiteX2" fmla="*/ 864623 w 2209138"/>
                <a:gd name="connsiteY2" fmla="*/ 0 h 614088"/>
                <a:gd name="connsiteX3" fmla="*/ 865957 w 2209138"/>
                <a:gd name="connsiteY3" fmla="*/ 613583 h 614088"/>
                <a:gd name="connsiteX4" fmla="*/ 1576 w 2209138"/>
                <a:gd name="connsiteY4" fmla="*/ 614088 h 614088"/>
                <a:gd name="connsiteX5" fmla="*/ 0 w 2209138"/>
                <a:gd name="connsiteY5" fmla="*/ 516376 h 614088"/>
                <a:gd name="connsiteX0" fmla="*/ 2217651 w 2217651"/>
                <a:gd name="connsiteY0" fmla="*/ 77747 h 614088"/>
                <a:gd name="connsiteX1" fmla="*/ 2209138 w 2217651"/>
                <a:gd name="connsiteY1" fmla="*/ 965 h 614088"/>
                <a:gd name="connsiteX2" fmla="*/ 864623 w 2217651"/>
                <a:gd name="connsiteY2" fmla="*/ 0 h 614088"/>
                <a:gd name="connsiteX3" fmla="*/ 865957 w 2217651"/>
                <a:gd name="connsiteY3" fmla="*/ 613583 h 614088"/>
                <a:gd name="connsiteX4" fmla="*/ 1576 w 2217651"/>
                <a:gd name="connsiteY4" fmla="*/ 614088 h 614088"/>
                <a:gd name="connsiteX5" fmla="*/ 0 w 2217651"/>
                <a:gd name="connsiteY5" fmla="*/ 516376 h 614088"/>
                <a:gd name="connsiteX0" fmla="*/ 2217651 w 2220364"/>
                <a:gd name="connsiteY0" fmla="*/ 77747 h 614088"/>
                <a:gd name="connsiteX1" fmla="*/ 2220364 w 2220364"/>
                <a:gd name="connsiteY1" fmla="*/ 965 h 614088"/>
                <a:gd name="connsiteX2" fmla="*/ 864623 w 2220364"/>
                <a:gd name="connsiteY2" fmla="*/ 0 h 614088"/>
                <a:gd name="connsiteX3" fmla="*/ 865957 w 2220364"/>
                <a:gd name="connsiteY3" fmla="*/ 613583 h 614088"/>
                <a:gd name="connsiteX4" fmla="*/ 1576 w 2220364"/>
                <a:gd name="connsiteY4" fmla="*/ 614088 h 614088"/>
                <a:gd name="connsiteX5" fmla="*/ 0 w 2220364"/>
                <a:gd name="connsiteY5" fmla="*/ 516376 h 614088"/>
                <a:gd name="connsiteX0" fmla="*/ 2217651 w 2224106"/>
                <a:gd name="connsiteY0" fmla="*/ 78773 h 615114"/>
                <a:gd name="connsiteX1" fmla="*/ 2224106 w 2224106"/>
                <a:gd name="connsiteY1" fmla="*/ 0 h 615114"/>
                <a:gd name="connsiteX2" fmla="*/ 864623 w 2224106"/>
                <a:gd name="connsiteY2" fmla="*/ 1026 h 615114"/>
                <a:gd name="connsiteX3" fmla="*/ 865957 w 2224106"/>
                <a:gd name="connsiteY3" fmla="*/ 614609 h 615114"/>
                <a:gd name="connsiteX4" fmla="*/ 1576 w 2224106"/>
                <a:gd name="connsiteY4" fmla="*/ 615114 h 615114"/>
                <a:gd name="connsiteX5" fmla="*/ 0 w 2224106"/>
                <a:gd name="connsiteY5" fmla="*/ 517402 h 615114"/>
                <a:gd name="connsiteX0" fmla="*/ 2217651 w 2217831"/>
                <a:gd name="connsiteY0" fmla="*/ 77747 h 614088"/>
                <a:gd name="connsiteX1" fmla="*/ 2216625 w 2217831"/>
                <a:gd name="connsiteY1" fmla="*/ 2292 h 614088"/>
                <a:gd name="connsiteX2" fmla="*/ 864623 w 2217831"/>
                <a:gd name="connsiteY2" fmla="*/ 0 h 614088"/>
                <a:gd name="connsiteX3" fmla="*/ 865957 w 2217831"/>
                <a:gd name="connsiteY3" fmla="*/ 613583 h 614088"/>
                <a:gd name="connsiteX4" fmla="*/ 1576 w 2217831"/>
                <a:gd name="connsiteY4" fmla="*/ 614088 h 614088"/>
                <a:gd name="connsiteX5" fmla="*/ 0 w 2217831"/>
                <a:gd name="connsiteY5" fmla="*/ 516376 h 614088"/>
                <a:gd name="connsiteX0" fmla="*/ 2217651 w 2220370"/>
                <a:gd name="connsiteY0" fmla="*/ 77747 h 614088"/>
                <a:gd name="connsiteX1" fmla="*/ 2220370 w 2220370"/>
                <a:gd name="connsiteY1" fmla="*/ 301 h 614088"/>
                <a:gd name="connsiteX2" fmla="*/ 864623 w 2220370"/>
                <a:gd name="connsiteY2" fmla="*/ 0 h 614088"/>
                <a:gd name="connsiteX3" fmla="*/ 865957 w 2220370"/>
                <a:gd name="connsiteY3" fmla="*/ 613583 h 614088"/>
                <a:gd name="connsiteX4" fmla="*/ 1576 w 2220370"/>
                <a:gd name="connsiteY4" fmla="*/ 614088 h 614088"/>
                <a:gd name="connsiteX5" fmla="*/ 0 w 2220370"/>
                <a:gd name="connsiteY5" fmla="*/ 516376 h 614088"/>
                <a:gd name="connsiteX0" fmla="*/ 2217651 w 2217736"/>
                <a:gd name="connsiteY0" fmla="*/ 77747 h 614088"/>
                <a:gd name="connsiteX1" fmla="*/ 2212889 w 2217736"/>
                <a:gd name="connsiteY1" fmla="*/ 1628 h 614088"/>
                <a:gd name="connsiteX2" fmla="*/ 864623 w 2217736"/>
                <a:gd name="connsiteY2" fmla="*/ 0 h 614088"/>
                <a:gd name="connsiteX3" fmla="*/ 865957 w 2217736"/>
                <a:gd name="connsiteY3" fmla="*/ 613583 h 614088"/>
                <a:gd name="connsiteX4" fmla="*/ 1576 w 2217736"/>
                <a:gd name="connsiteY4" fmla="*/ 614088 h 614088"/>
                <a:gd name="connsiteX5" fmla="*/ 0 w 2217736"/>
                <a:gd name="connsiteY5" fmla="*/ 516376 h 614088"/>
                <a:gd name="connsiteX0" fmla="*/ 2217651 w 2220372"/>
                <a:gd name="connsiteY0" fmla="*/ 78110 h 614451"/>
                <a:gd name="connsiteX1" fmla="*/ 2220372 w 2220372"/>
                <a:gd name="connsiteY1" fmla="*/ 0 h 614451"/>
                <a:gd name="connsiteX2" fmla="*/ 864623 w 2220372"/>
                <a:gd name="connsiteY2" fmla="*/ 363 h 614451"/>
                <a:gd name="connsiteX3" fmla="*/ 865957 w 2220372"/>
                <a:gd name="connsiteY3" fmla="*/ 613946 h 614451"/>
                <a:gd name="connsiteX4" fmla="*/ 1576 w 2220372"/>
                <a:gd name="connsiteY4" fmla="*/ 614451 h 614451"/>
                <a:gd name="connsiteX5" fmla="*/ 0 w 2220372"/>
                <a:gd name="connsiteY5" fmla="*/ 516739 h 614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20372" h="614451">
                  <a:moveTo>
                    <a:pt x="2217651" y="78110"/>
                  </a:moveTo>
                  <a:cubicBezTo>
                    <a:pt x="2218555" y="52516"/>
                    <a:pt x="2219468" y="25594"/>
                    <a:pt x="2220372" y="0"/>
                  </a:cubicBezTo>
                  <a:lnTo>
                    <a:pt x="864623" y="363"/>
                  </a:lnTo>
                  <a:cubicBezTo>
                    <a:pt x="865068" y="204891"/>
                    <a:pt x="865512" y="409418"/>
                    <a:pt x="865957" y="613946"/>
                  </a:cubicBezTo>
                  <a:lnTo>
                    <a:pt x="1576" y="614451"/>
                  </a:lnTo>
                  <a:cubicBezTo>
                    <a:pt x="1051" y="581880"/>
                    <a:pt x="525" y="549310"/>
                    <a:pt x="0" y="516739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48" name="Group 5">
              <a:extLst>
                <a:ext uri="{FF2B5EF4-FFF2-40B4-BE49-F238E27FC236}">
                  <a16:creationId xmlns:a16="http://schemas.microsoft.com/office/drawing/2014/main" id="{3F52AC29-E22D-584C-AC59-913192804C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743684" y="5415018"/>
              <a:ext cx="293670" cy="272788"/>
              <a:chOff x="3284418" y="5102016"/>
              <a:chExt cx="293670" cy="272788"/>
            </a:xfrm>
          </p:grpSpPr>
          <p:sp>
            <p:nvSpPr>
              <p:cNvPr id="192630" name="TextBox 483">
                <a:extLst>
                  <a:ext uri="{FF2B5EF4-FFF2-40B4-BE49-F238E27FC236}">
                    <a16:creationId xmlns:a16="http://schemas.microsoft.com/office/drawing/2014/main" id="{9B89B632-96DE-8444-A5BB-3932034E83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284418" y="5102016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3</a:t>
                </a:r>
              </a:p>
            </p:txBody>
          </p:sp>
          <p:cxnSp>
            <p:nvCxnSpPr>
              <p:cNvPr id="485" name="Straight Arrow Connector 484">
                <a:extLst>
                  <a:ext uri="{FF2B5EF4-FFF2-40B4-BE49-F238E27FC236}">
                    <a16:creationId xmlns:a16="http://schemas.microsoft.com/office/drawing/2014/main" id="{AFCCB741-BBD0-CD47-B288-31E84DF95B83}"/>
                  </a:ext>
                </a:extLst>
              </p:cNvPr>
              <p:cNvCxnSpPr/>
              <p:nvPr/>
            </p:nvCxnSpPr>
            <p:spPr>
              <a:xfrm>
                <a:off x="3320468" y="5155046"/>
                <a:ext cx="0" cy="219088"/>
              </a:xfrm>
              <a:prstGeom prst="straightConnector1">
                <a:avLst/>
              </a:prstGeom>
              <a:ln w="22225">
                <a:solidFill>
                  <a:srgbClr val="FF0000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474" name="Straight Connector 473">
              <a:extLst>
                <a:ext uri="{FF2B5EF4-FFF2-40B4-BE49-F238E27FC236}">
                  <a16:creationId xmlns:a16="http://schemas.microsoft.com/office/drawing/2014/main" id="{77F629AC-A9F5-B247-AC8B-0CE4001E1FE0}"/>
                </a:ext>
              </a:extLst>
            </p:cNvPr>
            <p:cNvCxnSpPr>
              <a:cxnSpLocks/>
            </p:cNvCxnSpPr>
            <p:nvPr/>
          </p:nvCxnSpPr>
          <p:spPr>
            <a:xfrm>
              <a:off x="3813070" y="3358134"/>
              <a:ext cx="1290540" cy="0"/>
            </a:xfrm>
            <a:prstGeom prst="line">
              <a:avLst/>
            </a:prstGeom>
            <a:ln w="25400">
              <a:solidFill>
                <a:srgbClr val="1700FF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92550" name="Group 32">
              <a:extLst>
                <a:ext uri="{FF2B5EF4-FFF2-40B4-BE49-F238E27FC236}">
                  <a16:creationId xmlns:a16="http://schemas.microsoft.com/office/drawing/2014/main" id="{0800B174-C7C6-2841-81B5-1C36902E65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82238" y="2865955"/>
              <a:ext cx="758347" cy="1783316"/>
              <a:chOff x="5082238" y="2865955"/>
              <a:chExt cx="758347" cy="1783316"/>
            </a:xfrm>
          </p:grpSpPr>
          <p:grpSp>
            <p:nvGrpSpPr>
              <p:cNvPr id="192622" name="Group 491">
                <a:extLst>
                  <a:ext uri="{FF2B5EF4-FFF2-40B4-BE49-F238E27FC236}">
                    <a16:creationId xmlns:a16="http://schemas.microsoft.com/office/drawing/2014/main" id="{EB691349-983F-CC4B-B94A-B661AD65F16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082238" y="2865955"/>
                <a:ext cx="340158" cy="322660"/>
                <a:chOff x="3112641" y="5068768"/>
                <a:chExt cx="340158" cy="322660"/>
              </a:xfrm>
            </p:grpSpPr>
            <p:sp>
              <p:nvSpPr>
                <p:cNvPr id="192628" name="TextBox 492">
                  <a:extLst>
                    <a:ext uri="{FF2B5EF4-FFF2-40B4-BE49-F238E27FC236}">
                      <a16:creationId xmlns:a16="http://schemas.microsoft.com/office/drawing/2014/main" id="{57FFF518-1890-474E-A971-AE6BE8DCE1F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112641" y="506876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12</a:t>
                  </a:r>
                </a:p>
              </p:txBody>
            </p:sp>
            <p:cxnSp>
              <p:nvCxnSpPr>
                <p:cNvPr id="494" name="Straight Arrow Connector 493">
                  <a:extLst>
                    <a:ext uri="{FF2B5EF4-FFF2-40B4-BE49-F238E27FC236}">
                      <a16:creationId xmlns:a16="http://schemas.microsoft.com/office/drawing/2014/main" id="{B03C6639-ADEA-994B-B6C2-1F8CD2DD586D}"/>
                    </a:ext>
                  </a:extLst>
                </p:cNvPr>
                <p:cNvCxnSpPr/>
                <p:nvPr/>
              </p:nvCxnSpPr>
              <p:spPr>
                <a:xfrm>
                  <a:off x="3392756" y="5170399"/>
                  <a:ext cx="0" cy="220676"/>
                </a:xfrm>
                <a:prstGeom prst="straightConnector1">
                  <a:avLst/>
                </a:prstGeom>
                <a:ln w="22225">
                  <a:solidFill>
                    <a:srgbClr val="FF0000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2623" name="Group 494">
                <a:extLst>
                  <a:ext uri="{FF2B5EF4-FFF2-40B4-BE49-F238E27FC236}">
                    <a16:creationId xmlns:a16="http://schemas.microsoft.com/office/drawing/2014/main" id="{34BD6C45-A3BC-3C4C-B445-17066D9018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5457215" y="2888718"/>
                <a:ext cx="340158" cy="345843"/>
                <a:chOff x="3284418" y="5047988"/>
                <a:chExt cx="340158" cy="345843"/>
              </a:xfrm>
            </p:grpSpPr>
            <p:sp>
              <p:nvSpPr>
                <p:cNvPr id="192626" name="TextBox 495">
                  <a:extLst>
                    <a:ext uri="{FF2B5EF4-FFF2-40B4-BE49-F238E27FC236}">
                      <a16:creationId xmlns:a16="http://schemas.microsoft.com/office/drawing/2014/main" id="{931858D6-C93F-FC4A-9631-D2E639E2EFB0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3284418" y="5047988"/>
                  <a:ext cx="340158" cy="2616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1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c</a:t>
                  </a:r>
                  <a:r>
                    <a:rPr lang="en-US" altLang="en-US" sz="1100" baseline="-25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13</a:t>
                  </a:r>
                </a:p>
              </p:txBody>
            </p:sp>
            <p:cxnSp>
              <p:nvCxnSpPr>
                <p:cNvPr id="497" name="Straight Arrow Connector 496">
                  <a:extLst>
                    <a:ext uri="{FF2B5EF4-FFF2-40B4-BE49-F238E27FC236}">
                      <a16:creationId xmlns:a16="http://schemas.microsoft.com/office/drawing/2014/main" id="{3FD26212-7D01-7D4E-857F-40524D4AAEEF}"/>
                    </a:ext>
                  </a:extLst>
                </p:cNvPr>
                <p:cNvCxnSpPr/>
                <p:nvPr/>
              </p:nvCxnSpPr>
              <p:spPr>
                <a:xfrm>
                  <a:off x="3321308" y="5126856"/>
                  <a:ext cx="0" cy="266716"/>
                </a:xfrm>
                <a:prstGeom prst="straightConnector1">
                  <a:avLst/>
                </a:prstGeom>
                <a:ln w="22225">
                  <a:solidFill>
                    <a:schemeClr val="tx1"/>
                  </a:solidFill>
                  <a:tailEnd type="triangle" w="sm" len="med"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sp>
            <p:nvSpPr>
              <p:cNvPr id="192624" name="TextBox 503">
                <a:extLst>
                  <a:ext uri="{FF2B5EF4-FFF2-40B4-BE49-F238E27FC236}">
                    <a16:creationId xmlns:a16="http://schemas.microsoft.com/office/drawing/2014/main" id="{3FF5B3F0-9B18-BA45-A79F-CFD9ED692C8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57761" y="3751075"/>
                <a:ext cx="482824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ALU</a:t>
                </a:r>
              </a:p>
            </p:txBody>
          </p:sp>
          <p:sp>
            <p:nvSpPr>
              <p:cNvPr id="503" name="Trapezoid 109">
                <a:extLst>
                  <a:ext uri="{FF2B5EF4-FFF2-40B4-BE49-F238E27FC236}">
                    <a16:creationId xmlns:a16="http://schemas.microsoft.com/office/drawing/2014/main" id="{992DA5A2-5A39-B844-9E49-5C79AF73F95E}"/>
                  </a:ext>
                </a:extLst>
              </p:cNvPr>
              <p:cNvSpPr/>
              <p:nvPr/>
            </p:nvSpPr>
            <p:spPr>
              <a:xfrm rot="5400000">
                <a:off x="4702693" y="3530437"/>
                <a:ext cx="1527266" cy="709559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32978" h="851904">
                    <a:moveTo>
                      <a:pt x="0" y="851904"/>
                    </a:moveTo>
                    <a:lnTo>
                      <a:pt x="212976" y="0"/>
                    </a:lnTo>
                    <a:lnTo>
                      <a:pt x="1120002" y="0"/>
                    </a:lnTo>
                    <a:lnTo>
                      <a:pt x="1332978" y="851904"/>
                    </a:lnTo>
                    <a:lnTo>
                      <a:pt x="921332" y="846566"/>
                    </a:lnTo>
                    <a:lnTo>
                      <a:pt x="832448" y="544284"/>
                    </a:lnTo>
                    <a:lnTo>
                      <a:pt x="517952" y="547566"/>
                    </a:lnTo>
                    <a:lnTo>
                      <a:pt x="402336" y="851904"/>
                    </a:lnTo>
                    <a:lnTo>
                      <a:pt x="0" y="851904"/>
                    </a:lnTo>
                    <a:close/>
                  </a:path>
                </a:pathLst>
              </a:cu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cxnSp>
          <p:nvCxnSpPr>
            <p:cNvPr id="429" name="Straight Connector 428">
              <a:extLst>
                <a:ext uri="{FF2B5EF4-FFF2-40B4-BE49-F238E27FC236}">
                  <a16:creationId xmlns:a16="http://schemas.microsoft.com/office/drawing/2014/main" id="{5A6503D1-AD44-0C41-A134-4C4B1CF9D3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5817931" y="3891566"/>
              <a:ext cx="480977" cy="6350"/>
            </a:xfrm>
            <a:prstGeom prst="line">
              <a:avLst/>
            </a:prstGeom>
            <a:ln w="25400">
              <a:solidFill>
                <a:srgbClr val="FFC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3" name="Trapezoid 109">
              <a:extLst>
                <a:ext uri="{FF2B5EF4-FFF2-40B4-BE49-F238E27FC236}">
                  <a16:creationId xmlns:a16="http://schemas.microsoft.com/office/drawing/2014/main" id="{87E59AEA-F4DC-2A48-814A-0C0BA7B11AA7}"/>
                </a:ext>
              </a:extLst>
            </p:cNvPr>
            <p:cNvSpPr/>
            <p:nvPr/>
          </p:nvSpPr>
          <p:spPr>
            <a:xfrm rot="5400000">
              <a:off x="5810753" y="2993817"/>
              <a:ext cx="528668" cy="517486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34" name="Oval 433">
              <a:extLst>
                <a:ext uri="{FF2B5EF4-FFF2-40B4-BE49-F238E27FC236}">
                  <a16:creationId xmlns:a16="http://schemas.microsoft.com/office/drawing/2014/main" id="{72CA96CA-CC7D-E145-8CC9-EA443A4AF61F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6824330" y="4018574"/>
              <a:ext cx="65083" cy="65092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2554" name="TextBox 12">
              <a:extLst>
                <a:ext uri="{FF2B5EF4-FFF2-40B4-BE49-F238E27FC236}">
                  <a16:creationId xmlns:a16="http://schemas.microsoft.com/office/drawing/2014/main" id="{5E3D116F-1E99-7549-A0F5-014AE6631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202100" y="6538303"/>
              <a:ext cx="952505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>
                  <a:latin typeface="Helvetica" pitchFamily="2" charset="0"/>
                </a:rPr>
                <a:t>i281 CPU</a:t>
              </a:r>
            </a:p>
          </p:txBody>
        </p:sp>
        <p:grpSp>
          <p:nvGrpSpPr>
            <p:cNvPr id="192555" name="Group 317">
              <a:extLst>
                <a:ext uri="{FF2B5EF4-FFF2-40B4-BE49-F238E27FC236}">
                  <a16:creationId xmlns:a16="http://schemas.microsoft.com/office/drawing/2014/main" id="{C94F2CE8-7F97-E84E-B132-5AA6329F87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01557" y="4235664"/>
              <a:ext cx="1340266" cy="2039158"/>
              <a:chOff x="4977477" y="3133066"/>
              <a:chExt cx="1340266" cy="2039158"/>
            </a:xfrm>
          </p:grpSpPr>
          <p:grpSp>
            <p:nvGrpSpPr>
              <p:cNvPr id="192605" name="Group 318">
                <a:extLst>
                  <a:ext uri="{FF2B5EF4-FFF2-40B4-BE49-F238E27FC236}">
                    <a16:creationId xmlns:a16="http://schemas.microsoft.com/office/drawing/2014/main" id="{2EC6293B-DC7B-B34C-B8CA-08277F462F8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77477" y="3133066"/>
                <a:ext cx="1340266" cy="2039158"/>
                <a:chOff x="1478281" y="3081068"/>
                <a:chExt cx="1340266" cy="2039158"/>
              </a:xfrm>
            </p:grpSpPr>
            <p:sp>
              <p:nvSpPr>
                <p:cNvPr id="327" name="Rectangle 326">
                  <a:extLst>
                    <a:ext uri="{FF2B5EF4-FFF2-40B4-BE49-F238E27FC236}">
                      <a16:creationId xmlns:a16="http://schemas.microsoft.com/office/drawing/2014/main" id="{90A9CBA1-D93E-7642-8534-5C0BE53EF560}"/>
                    </a:ext>
                  </a:extLst>
                </p:cNvPr>
                <p:cNvSpPr/>
                <p:nvPr/>
              </p:nvSpPr>
              <p:spPr>
                <a:xfrm>
                  <a:off x="2050293" y="3500604"/>
                  <a:ext cx="665112" cy="1243086"/>
                </a:xfrm>
                <a:prstGeom prst="rect">
                  <a:avLst/>
                </a:prstGeom>
                <a:noFill/>
                <a:ln w="158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614" name="Group 327">
                  <a:extLst>
                    <a:ext uri="{FF2B5EF4-FFF2-40B4-BE49-F238E27FC236}">
                      <a16:creationId xmlns:a16="http://schemas.microsoft.com/office/drawing/2014/main" id="{7C735F2F-026A-8446-99FE-0055512778C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478281" y="3081068"/>
                  <a:ext cx="1340266" cy="2039158"/>
                  <a:chOff x="2209801" y="3163364"/>
                  <a:chExt cx="1340266" cy="2039158"/>
                </a:xfrm>
              </p:grpSpPr>
              <p:sp>
                <p:nvSpPr>
                  <p:cNvPr id="192615" name="TextBox 7">
                    <a:extLst>
                      <a:ext uri="{FF2B5EF4-FFF2-40B4-BE49-F238E27FC236}">
                        <a16:creationId xmlns:a16="http://schemas.microsoft.com/office/drawing/2014/main" id="{B773653C-57DB-F948-9C33-9C3BAB047B67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209801" y="3536767"/>
                    <a:ext cx="878161" cy="1346522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marL="1524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0011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0101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0110</a:t>
                    </a:r>
                  </a:p>
                  <a:p>
                    <a:pPr>
                      <a:spcBef>
                        <a:spcPts val="300"/>
                      </a:spcBef>
                    </a:pPr>
                    <a:r>
                      <a:rPr lang="en-US" altLang="en-US" sz="800" b="1">
                        <a:solidFill>
                          <a:srgbClr val="0070C0"/>
                        </a:solidFill>
                        <a:latin typeface="Courier" pitchFamily="2" charset="0"/>
                      </a:rPr>
                      <a:t> 0111</a:t>
                    </a:r>
                  </a:p>
                </p:txBody>
              </p:sp>
              <p:sp>
                <p:nvSpPr>
                  <p:cNvPr id="329" name="Rectangle 328">
                    <a:extLst>
                      <a:ext uri="{FF2B5EF4-FFF2-40B4-BE49-F238E27FC236}">
                        <a16:creationId xmlns:a16="http://schemas.microsoft.com/office/drawing/2014/main" id="{089247F0-65B6-4B47-8592-019329989D0D}"/>
                      </a:ext>
                    </a:extLst>
                  </p:cNvPr>
                  <p:cNvSpPr/>
                  <p:nvPr/>
                </p:nvSpPr>
                <p:spPr>
                  <a:xfrm>
                    <a:off x="2464337" y="3449542"/>
                    <a:ext cx="1060370" cy="1490750"/>
                  </a:xfrm>
                  <a:prstGeom prst="rect">
                    <a:avLst/>
                  </a:prstGeom>
                  <a:noFill/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sp>
                <p:nvSpPr>
                  <p:cNvPr id="192617" name="TextBox 329">
                    <a:extLst>
                      <a:ext uri="{FF2B5EF4-FFF2-40B4-BE49-F238E27FC236}">
                        <a16:creationId xmlns:a16="http://schemas.microsoft.com/office/drawing/2014/main" id="{578A2EB3-BE0D-914D-B028-49E7DD1BF6EE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443674" y="4925523"/>
                    <a:ext cx="1106393" cy="276999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200"/>
                      <a:t>Data Memory</a:t>
                    </a:r>
                  </a:p>
                </p:txBody>
              </p:sp>
              <p:grpSp>
                <p:nvGrpSpPr>
                  <p:cNvPr id="192618" name="Group 330">
                    <a:extLst>
                      <a:ext uri="{FF2B5EF4-FFF2-40B4-BE49-F238E27FC236}">
                        <a16:creationId xmlns:a16="http://schemas.microsoft.com/office/drawing/2014/main" id="{41479F21-665D-5A46-A3A5-7C9399392754}"/>
                      </a:ext>
                    </a:extLst>
                  </p:cNvPr>
                  <p:cNvGrpSpPr>
                    <a:grpSpLocks/>
                  </p:cNvGrpSpPr>
                  <p:nvPr/>
                </p:nvGrpSpPr>
                <p:grpSpPr bwMode="auto">
                  <a:xfrm>
                    <a:off x="2926576" y="3163364"/>
                    <a:ext cx="340158" cy="272788"/>
                    <a:chOff x="5075416" y="2587292"/>
                    <a:chExt cx="340158" cy="272788"/>
                  </a:xfrm>
                </p:grpSpPr>
                <p:sp>
                  <p:nvSpPr>
                    <p:cNvPr id="192620" name="TextBox 333">
                      <a:extLst>
                        <a:ext uri="{FF2B5EF4-FFF2-40B4-BE49-F238E27FC236}">
                          <a16:creationId xmlns:a16="http://schemas.microsoft.com/office/drawing/2014/main" id="{BB2A29E4-5DF8-DA45-9F4D-211F8AA1E206}"/>
                        </a:ext>
                      </a:extLst>
                    </p:cNvPr>
                    <p:cNvSpPr txBox="1">
                      <a:spLocks noChangeArrowheads="1"/>
                    </p:cNvSpPr>
                    <p:nvPr/>
                  </p:nvSpPr>
                  <p:spPr bwMode="auto">
                    <a:xfrm>
                      <a:off x="5075416" y="2587292"/>
                      <a:ext cx="340158" cy="261610"/>
                    </a:xfrm>
                    <a:prstGeom prst="rect">
                      <a:avLst/>
                    </a:prstGeom>
                    <a:noFill/>
                    <a:ln>
                      <a:noFill/>
                    </a:ln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rgbClr val="FFFFFF"/>
                          </a:solidFill>
                        </a14:hiddenFill>
                      </a:ext>
                      <a:ext uri="{91240B29-F687-4F45-9708-019B960494DF}">
                        <a14:hiddenLine xmlns:a14="http://schemas.microsoft.com/office/drawing/2010/main" w="9525">
                          <a:solidFill>
                            <a:srgbClr val="000000"/>
                          </a:solidFill>
                          <a:miter lim="800000"/>
                          <a:headEnd/>
                          <a:tailEnd/>
                        </a14:hiddenLine>
                      </a:ext>
                    </a:extLst>
                  </p:spPr>
                  <p:txBody>
                    <a:bodyPr wrap="none">
                      <a:spAutoFit/>
                    </a:bodyPr>
                    <a:lstStyle>
                      <a:lvl1pPr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ＭＳ Ｐゴシック" panose="020B0600070205080204" pitchFamily="34" charset="-128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1pPr>
                      <a:lvl2pPr marL="742950" indent="-28575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2pPr>
                      <a:lvl3pPr marL="11430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3pPr>
                      <a:lvl4pPr marL="16002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4pPr>
                      <a:lvl5pPr marL="2057400" indent="-228600"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400">
                          <a:solidFill>
                            <a:srgbClr val="000000"/>
                          </a:solidFill>
                          <a:latin typeface="Arial" panose="020B0604020202020204" pitchFamily="34" charset="0"/>
                          <a:ea typeface="Arial" panose="020B0604020202020204" pitchFamily="34" charset="0"/>
                          <a:cs typeface="Arial" panose="020B0604020202020204" pitchFamily="34" charset="0"/>
                          <a:sym typeface="Arial" panose="020B0604020202020204" pitchFamily="34" charset="0"/>
                        </a:defRPr>
                      </a:lvl9pPr>
                    </a:lstStyle>
                    <a:p>
                      <a:r>
                        <a:rPr lang="en-US" altLang="en-US" sz="11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c</a:t>
                      </a:r>
                      <a:r>
                        <a:rPr lang="en-US" altLang="en-US" sz="1100" baseline="-25000">
                          <a:solidFill>
                            <a:schemeClr val="tx1"/>
                          </a:solidFill>
                          <a:latin typeface="Times New Roman" panose="02020603050405020304" pitchFamily="18" charset="0"/>
                        </a:rPr>
                        <a:t>17</a:t>
                      </a:r>
                    </a:p>
                  </p:txBody>
                </p:sp>
                <p:cxnSp>
                  <p:nvCxnSpPr>
                    <p:cNvPr id="335" name="Straight Arrow Connector 334">
                      <a:extLst>
                        <a:ext uri="{FF2B5EF4-FFF2-40B4-BE49-F238E27FC236}">
                          <a16:creationId xmlns:a16="http://schemas.microsoft.com/office/drawing/2014/main" id="{1989190B-6CB4-E148-A214-11769E294347}"/>
                        </a:ext>
                      </a:extLst>
                    </p:cNvPr>
                    <p:cNvCxnSpPr/>
                    <p:nvPr/>
                  </p:nvCxnSpPr>
                  <p:spPr>
                    <a:xfrm>
                      <a:off x="5111614" y="2640093"/>
                      <a:ext cx="0" cy="220676"/>
                    </a:xfrm>
                    <a:prstGeom prst="straightConnector1">
                      <a:avLst/>
                    </a:prstGeom>
                    <a:ln w="22225">
                      <a:solidFill>
                        <a:schemeClr val="tx1"/>
                      </a:solidFill>
                      <a:tailEnd type="triangle" w="sm" len="med"/>
                    </a:ln>
                  </p:spPr>
                  <p:style>
                    <a:lnRef idx="1">
                      <a:schemeClr val="accent1"/>
                    </a:lnRef>
                    <a:fillRef idx="0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92619" name="TextBox 332">
                    <a:extLst>
                      <a:ext uri="{FF2B5EF4-FFF2-40B4-BE49-F238E27FC236}">
                        <a16:creationId xmlns:a16="http://schemas.microsoft.com/office/drawing/2014/main" id="{5322AD24-E45B-424F-AF25-A899A302075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2719519" y="3552424"/>
                    <a:ext cx="800219" cy="147732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000">
                        <a:latin typeface="Courier" pitchFamily="2" charset="0"/>
                      </a:rPr>
                      <a:t>00000101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r>
                      <a:rPr lang="en-US" altLang="en-US" sz="1000">
                        <a:latin typeface="Courier" pitchFamily="2" charset="0"/>
                      </a:rPr>
                      <a:t>00000000</a:t>
                    </a:r>
                  </a:p>
                  <a:p>
                    <a:endParaRPr lang="en-US" altLang="en-US" sz="1000">
                      <a:latin typeface="Courier" pitchFamily="2" charset="0"/>
                    </a:endParaRPr>
                  </a:p>
                </p:txBody>
              </p:sp>
            </p:grpSp>
          </p:grpSp>
          <p:cxnSp>
            <p:nvCxnSpPr>
              <p:cNvPr id="320" name="Straight Connector 319">
                <a:extLst>
                  <a:ext uri="{FF2B5EF4-FFF2-40B4-BE49-F238E27FC236}">
                    <a16:creationId xmlns:a16="http://schemas.microsoft.com/office/drawing/2014/main" id="{C58B5E65-8C26-ED45-97E3-64FB822CBEA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3705011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1" name="Straight Connector 320">
                <a:extLst>
                  <a:ext uri="{FF2B5EF4-FFF2-40B4-BE49-F238E27FC236}">
                    <a16:creationId xmlns:a16="http://schemas.microsoft.com/office/drawing/2014/main" id="{8D18EAA1-B4C7-FE40-9A73-E104B6E58FD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3862182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2" name="Straight Connector 321">
                <a:extLst>
                  <a:ext uri="{FF2B5EF4-FFF2-40B4-BE49-F238E27FC236}">
                    <a16:creationId xmlns:a16="http://schemas.microsoft.com/office/drawing/2014/main" id="{5C5CE64E-6963-234D-BCBC-59035B28BE2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52664" y="4019355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3" name="Straight Connector 322">
                <a:extLst>
                  <a:ext uri="{FF2B5EF4-FFF2-40B4-BE49-F238E27FC236}">
                    <a16:creationId xmlns:a16="http://schemas.microsoft.com/office/drawing/2014/main" id="{08A27227-3A2E-4848-89DC-21AEA30B141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3139" y="4171764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4" name="Straight Connector 323">
                <a:extLst>
                  <a:ext uri="{FF2B5EF4-FFF2-40B4-BE49-F238E27FC236}">
                    <a16:creationId xmlns:a16="http://schemas.microsoft.com/office/drawing/2014/main" id="{11C0088D-53F9-3E41-B482-F206921A64D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319409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5" name="Straight Connector 324">
                <a:extLst>
                  <a:ext uri="{FF2B5EF4-FFF2-40B4-BE49-F238E27FC236}">
                    <a16:creationId xmlns:a16="http://schemas.microsoft.com/office/drawing/2014/main" id="{76082B14-E0A5-C94D-9F1D-3C0C0B3EC310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7901" y="4471818"/>
                <a:ext cx="673049" cy="3175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6" name="Straight Connector 325">
                <a:extLst>
                  <a:ext uri="{FF2B5EF4-FFF2-40B4-BE49-F238E27FC236}">
                    <a16:creationId xmlns:a16="http://schemas.microsoft.com/office/drawing/2014/main" id="{7F2CDBD7-F4A8-6F4B-90D1-481EB311F27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5546314" y="4632166"/>
                <a:ext cx="673049" cy="4762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192556" name="Group 11">
              <a:extLst>
                <a:ext uri="{FF2B5EF4-FFF2-40B4-BE49-F238E27FC236}">
                  <a16:creationId xmlns:a16="http://schemas.microsoft.com/office/drawing/2014/main" id="{743ABCCD-E4C9-7F48-92A6-CE46517EE0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90667" y="1258500"/>
              <a:ext cx="5625997" cy="5424631"/>
              <a:chOff x="190667" y="1258500"/>
              <a:chExt cx="5625997" cy="5424631"/>
            </a:xfrm>
          </p:grpSpPr>
          <p:sp>
            <p:nvSpPr>
              <p:cNvPr id="225" name="Trapezoid 109">
                <a:extLst>
                  <a:ext uri="{FF2B5EF4-FFF2-40B4-BE49-F238E27FC236}">
                    <a16:creationId xmlns:a16="http://schemas.microsoft.com/office/drawing/2014/main" id="{90454B08-3B6C-EC42-B3DB-DBCA4651D8EC}"/>
                  </a:ext>
                </a:extLst>
              </p:cNvPr>
              <p:cNvSpPr/>
              <p:nvPr/>
            </p:nvSpPr>
            <p:spPr>
              <a:xfrm rot="5400000">
                <a:off x="274432" y="1173982"/>
                <a:ext cx="5424810" cy="5592342"/>
              </a:xfrm>
              <a:custGeom>
                <a:avLst/>
                <a:gdLst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0 w 1332978"/>
                  <a:gd name="connsiteY4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49224 w 1332978"/>
                  <a:gd name="connsiteY4" fmla="*/ 851904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0 w 1332978"/>
                  <a:gd name="connsiteY5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393192 w 1332978"/>
                  <a:gd name="connsiteY5" fmla="*/ 696456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658368 w 1332978"/>
                  <a:gd name="connsiteY4" fmla="*/ 550152 h 851904"/>
                  <a:gd name="connsiteX5" fmla="*/ 438912 w 1332978"/>
                  <a:gd name="connsiteY5" fmla="*/ 815328 h 851904"/>
                  <a:gd name="connsiteX6" fmla="*/ 0 w 1332978"/>
                  <a:gd name="connsiteY6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77824 w 1332978"/>
                  <a:gd name="connsiteY4" fmla="*/ 650736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38912 w 1332978"/>
                  <a:gd name="connsiteY6" fmla="*/ 815328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402336 w 1332978"/>
                  <a:gd name="connsiteY6" fmla="*/ 851904 h 851904"/>
                  <a:gd name="connsiteX7" fmla="*/ 0 w 1332978"/>
                  <a:gd name="connsiteY7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640080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658368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66928 w 1332978"/>
                  <a:gd name="connsiteY6" fmla="*/ 55929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58952 w 1332978"/>
                  <a:gd name="connsiteY5" fmla="*/ 550152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77326 w 1332978"/>
                  <a:gd name="connsiteY5" fmla="*/ 532560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868680 w 1332978"/>
                  <a:gd name="connsiteY4" fmla="*/ 842760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795700 w 1332978"/>
                  <a:gd name="connsiteY5" fmla="*/ 544286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48562 w 1332978"/>
                  <a:gd name="connsiteY6" fmla="*/ 541705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26321 w 1332978"/>
                  <a:gd name="connsiteY5" fmla="*/ 544285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48 w 1332978"/>
                  <a:gd name="connsiteY6" fmla="*/ 529977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05424 w 1332978"/>
                  <a:gd name="connsiteY4" fmla="*/ 842759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402336 w 1332978"/>
                  <a:gd name="connsiteY7" fmla="*/ 851904 h 851904"/>
                  <a:gd name="connsiteX8" fmla="*/ 0 w 1332978"/>
                  <a:gd name="connsiteY8" fmla="*/ 85190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517952 w 1332978"/>
                  <a:gd name="connsiteY6" fmla="*/ 547566 h 851904"/>
                  <a:gd name="connsiteX7" fmla="*/ 0 w 1332978"/>
                  <a:gd name="connsiteY7" fmla="*/ 851904 h 851904"/>
                  <a:gd name="connsiteX0" fmla="*/ 517952 w 1332978"/>
                  <a:gd name="connsiteY0" fmla="*/ 547566 h 851904"/>
                  <a:gd name="connsiteX1" fmla="*/ 0 w 1332978"/>
                  <a:gd name="connsiteY1" fmla="*/ 851904 h 851904"/>
                  <a:gd name="connsiteX2" fmla="*/ 212976 w 1332978"/>
                  <a:gd name="connsiteY2" fmla="*/ 0 h 851904"/>
                  <a:gd name="connsiteX3" fmla="*/ 1120002 w 1332978"/>
                  <a:gd name="connsiteY3" fmla="*/ 0 h 851904"/>
                  <a:gd name="connsiteX4" fmla="*/ 1332978 w 1332978"/>
                  <a:gd name="connsiteY4" fmla="*/ 851904 h 851904"/>
                  <a:gd name="connsiteX5" fmla="*/ 921332 w 1332978"/>
                  <a:gd name="connsiteY5" fmla="*/ 846566 h 851904"/>
                  <a:gd name="connsiteX6" fmla="*/ 832448 w 1332978"/>
                  <a:gd name="connsiteY6" fmla="*/ 544284 h 851904"/>
                  <a:gd name="connsiteX7" fmla="*/ 632463 w 1332978"/>
                  <a:gd name="connsiteY7" fmla="*/ 657214 h 851904"/>
                  <a:gd name="connsiteX0" fmla="*/ 0 w 1332978"/>
                  <a:gd name="connsiteY0" fmla="*/ 851904 h 851904"/>
                  <a:gd name="connsiteX1" fmla="*/ 212976 w 1332978"/>
                  <a:gd name="connsiteY1" fmla="*/ 0 h 851904"/>
                  <a:gd name="connsiteX2" fmla="*/ 1120002 w 1332978"/>
                  <a:gd name="connsiteY2" fmla="*/ 0 h 851904"/>
                  <a:gd name="connsiteX3" fmla="*/ 1332978 w 1332978"/>
                  <a:gd name="connsiteY3" fmla="*/ 851904 h 851904"/>
                  <a:gd name="connsiteX4" fmla="*/ 921332 w 1332978"/>
                  <a:gd name="connsiteY4" fmla="*/ 846566 h 851904"/>
                  <a:gd name="connsiteX5" fmla="*/ 832448 w 1332978"/>
                  <a:gd name="connsiteY5" fmla="*/ 544284 h 851904"/>
                  <a:gd name="connsiteX6" fmla="*/ 632463 w 1332978"/>
                  <a:gd name="connsiteY6" fmla="*/ 657214 h 851904"/>
                  <a:gd name="connsiteX0" fmla="*/ 0 w 1120410"/>
                  <a:gd name="connsiteY0" fmla="*/ 438262 h 851904"/>
                  <a:gd name="connsiteX1" fmla="*/ 408 w 1120410"/>
                  <a:gd name="connsiteY1" fmla="*/ 0 h 851904"/>
                  <a:gd name="connsiteX2" fmla="*/ 907434 w 1120410"/>
                  <a:gd name="connsiteY2" fmla="*/ 0 h 851904"/>
                  <a:gd name="connsiteX3" fmla="*/ 1120410 w 1120410"/>
                  <a:gd name="connsiteY3" fmla="*/ 851904 h 851904"/>
                  <a:gd name="connsiteX4" fmla="*/ 708764 w 1120410"/>
                  <a:gd name="connsiteY4" fmla="*/ 846566 h 851904"/>
                  <a:gd name="connsiteX5" fmla="*/ 619880 w 1120410"/>
                  <a:gd name="connsiteY5" fmla="*/ 544284 h 851904"/>
                  <a:gd name="connsiteX6" fmla="*/ 419895 w 1120410"/>
                  <a:gd name="connsiteY6" fmla="*/ 657214 h 851904"/>
                  <a:gd name="connsiteX0" fmla="*/ 0 w 907849"/>
                  <a:gd name="connsiteY0" fmla="*/ 438262 h 1278676"/>
                  <a:gd name="connsiteX1" fmla="*/ 408 w 907849"/>
                  <a:gd name="connsiteY1" fmla="*/ 0 h 1278676"/>
                  <a:gd name="connsiteX2" fmla="*/ 907434 w 907849"/>
                  <a:gd name="connsiteY2" fmla="*/ 0 h 1278676"/>
                  <a:gd name="connsiteX3" fmla="*/ 907849 w 907849"/>
                  <a:gd name="connsiteY3" fmla="*/ 1278676 h 1278676"/>
                  <a:gd name="connsiteX4" fmla="*/ 708764 w 907849"/>
                  <a:gd name="connsiteY4" fmla="*/ 846566 h 1278676"/>
                  <a:gd name="connsiteX5" fmla="*/ 619880 w 907849"/>
                  <a:gd name="connsiteY5" fmla="*/ 544284 h 1278676"/>
                  <a:gd name="connsiteX6" fmla="*/ 419895 w 907849"/>
                  <a:gd name="connsiteY6" fmla="*/ 657214 h 1278676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6" fmla="*/ 1685922 w 2173876"/>
                  <a:gd name="connsiteY6" fmla="*/ 657214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885907 w 2173876"/>
                  <a:gd name="connsiteY5" fmla="*/ 544284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442875 w 2350724"/>
                  <a:gd name="connsiteY0" fmla="*/ 438262 h 1299602"/>
                  <a:gd name="connsiteX1" fmla="*/ 1443283 w 2350724"/>
                  <a:gd name="connsiteY1" fmla="*/ 0 h 1299602"/>
                  <a:gd name="connsiteX2" fmla="*/ 2350309 w 2350724"/>
                  <a:gd name="connsiteY2" fmla="*/ 0 h 1299602"/>
                  <a:gd name="connsiteX3" fmla="*/ 2350724 w 2350724"/>
                  <a:gd name="connsiteY3" fmla="*/ 1278676 h 1299602"/>
                  <a:gd name="connsiteX4" fmla="*/ 176848 w 2350724"/>
                  <a:gd name="connsiteY4" fmla="*/ 1299602 h 1299602"/>
                  <a:gd name="connsiteX5" fmla="*/ 321098 w 2350724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144250 w 2173876"/>
                  <a:gd name="connsiteY5" fmla="*/ 859438 h 1299602"/>
                  <a:gd name="connsiteX0" fmla="*/ 1266027 w 2173876"/>
                  <a:gd name="connsiteY0" fmla="*/ 438262 h 1299602"/>
                  <a:gd name="connsiteX1" fmla="*/ 1266435 w 2173876"/>
                  <a:gd name="connsiteY1" fmla="*/ 0 h 1299602"/>
                  <a:gd name="connsiteX2" fmla="*/ 2173461 w 2173876"/>
                  <a:gd name="connsiteY2" fmla="*/ 0 h 1299602"/>
                  <a:gd name="connsiteX3" fmla="*/ 2173876 w 2173876"/>
                  <a:gd name="connsiteY3" fmla="*/ 1278676 h 1299602"/>
                  <a:gd name="connsiteX4" fmla="*/ 0 w 2173876"/>
                  <a:gd name="connsiteY4" fmla="*/ 1299602 h 1299602"/>
                  <a:gd name="connsiteX5" fmla="*/ 7112 w 2173876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7112 w 2176773"/>
                  <a:gd name="connsiteY5" fmla="*/ 852873 h 1299602"/>
                  <a:gd name="connsiteX0" fmla="*/ 1266027 w 2176773"/>
                  <a:gd name="connsiteY0" fmla="*/ 438262 h 1299602"/>
                  <a:gd name="connsiteX1" fmla="*/ 1266435 w 2176773"/>
                  <a:gd name="connsiteY1" fmla="*/ 0 h 1299602"/>
                  <a:gd name="connsiteX2" fmla="*/ 2173461 w 2176773"/>
                  <a:gd name="connsiteY2" fmla="*/ 0 h 1299602"/>
                  <a:gd name="connsiteX3" fmla="*/ 2176773 w 2176773"/>
                  <a:gd name="connsiteY3" fmla="*/ 1299097 h 1299602"/>
                  <a:gd name="connsiteX4" fmla="*/ 0 w 2176773"/>
                  <a:gd name="connsiteY4" fmla="*/ 1299602 h 1299602"/>
                  <a:gd name="connsiteX5" fmla="*/ 4216 w 2176773"/>
                  <a:gd name="connsiteY5" fmla="*/ 1203746 h 1299602"/>
                  <a:gd name="connsiteX0" fmla="*/ 1267603 w 2178349"/>
                  <a:gd name="connsiteY0" fmla="*/ 438262 h 1299602"/>
                  <a:gd name="connsiteX1" fmla="*/ 1268011 w 2178349"/>
                  <a:gd name="connsiteY1" fmla="*/ 0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267603 w 2178349"/>
                  <a:gd name="connsiteY0" fmla="*/ 438262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7563 w 2178349"/>
                  <a:gd name="connsiteY0" fmla="*/ 117093 h 1299602"/>
                  <a:gd name="connsiteX1" fmla="*/ 1792179 w 2178349"/>
                  <a:gd name="connsiteY1" fmla="*/ 1856 h 1299602"/>
                  <a:gd name="connsiteX2" fmla="*/ 2175037 w 2178349"/>
                  <a:gd name="connsiteY2" fmla="*/ 0 h 1299602"/>
                  <a:gd name="connsiteX3" fmla="*/ 2178349 w 2178349"/>
                  <a:gd name="connsiteY3" fmla="*/ 1299097 h 1299602"/>
                  <a:gd name="connsiteX4" fmla="*/ 1576 w 2178349"/>
                  <a:gd name="connsiteY4" fmla="*/ 1299602 h 1299602"/>
                  <a:gd name="connsiteX5" fmla="*/ 0 w 2178349"/>
                  <a:gd name="connsiteY5" fmla="*/ 1201890 h 1299602"/>
                  <a:gd name="connsiteX0" fmla="*/ 1792179 w 2178349"/>
                  <a:gd name="connsiteY0" fmla="*/ 1856 h 1299602"/>
                  <a:gd name="connsiteX1" fmla="*/ 2175037 w 2178349"/>
                  <a:gd name="connsiteY1" fmla="*/ 0 h 1299602"/>
                  <a:gd name="connsiteX2" fmla="*/ 2178349 w 2178349"/>
                  <a:gd name="connsiteY2" fmla="*/ 1299097 h 1299602"/>
                  <a:gd name="connsiteX3" fmla="*/ 1576 w 2178349"/>
                  <a:gd name="connsiteY3" fmla="*/ 1299602 h 1299602"/>
                  <a:gd name="connsiteX4" fmla="*/ 0 w 2178349"/>
                  <a:gd name="connsiteY4" fmla="*/ 1201890 h 1299602"/>
                  <a:gd name="connsiteX0" fmla="*/ 2175037 w 2178349"/>
                  <a:gd name="connsiteY0" fmla="*/ 0 h 1299602"/>
                  <a:gd name="connsiteX1" fmla="*/ 2178349 w 2178349"/>
                  <a:gd name="connsiteY1" fmla="*/ 1299097 h 1299602"/>
                  <a:gd name="connsiteX2" fmla="*/ 1576 w 2178349"/>
                  <a:gd name="connsiteY2" fmla="*/ 1299602 h 1299602"/>
                  <a:gd name="connsiteX3" fmla="*/ 0 w 2178349"/>
                  <a:gd name="connsiteY3" fmla="*/ 1201890 h 1299602"/>
                  <a:gd name="connsiteX0" fmla="*/ 2157531 w 2178349"/>
                  <a:gd name="connsiteY0" fmla="*/ 176182 h 292737"/>
                  <a:gd name="connsiteX1" fmla="*/ 2178349 w 2178349"/>
                  <a:gd name="connsiteY1" fmla="*/ 116556 h 292737"/>
                  <a:gd name="connsiteX2" fmla="*/ 1576 w 2178349"/>
                  <a:gd name="connsiteY2" fmla="*/ 117061 h 292737"/>
                  <a:gd name="connsiteX3" fmla="*/ 0 w 2178349"/>
                  <a:gd name="connsiteY3" fmla="*/ 19349 h 292737"/>
                  <a:gd name="connsiteX0" fmla="*/ 2647674 w 2647674"/>
                  <a:gd name="connsiteY0" fmla="*/ 297145 h 401495"/>
                  <a:gd name="connsiteX1" fmla="*/ 2178349 w 2647674"/>
                  <a:gd name="connsiteY1" fmla="*/ 104351 h 401495"/>
                  <a:gd name="connsiteX2" fmla="*/ 1576 w 2647674"/>
                  <a:gd name="connsiteY2" fmla="*/ 104856 h 401495"/>
                  <a:gd name="connsiteX3" fmla="*/ 0 w 2647674"/>
                  <a:gd name="connsiteY3" fmla="*/ 7144 h 401495"/>
                  <a:gd name="connsiteX0" fmla="*/ 2647674 w 2647674"/>
                  <a:gd name="connsiteY0" fmla="*/ 290001 h 290001"/>
                  <a:gd name="connsiteX1" fmla="*/ 2178349 w 2647674"/>
                  <a:gd name="connsiteY1" fmla="*/ 97207 h 290001"/>
                  <a:gd name="connsiteX2" fmla="*/ 1576 w 2647674"/>
                  <a:gd name="connsiteY2" fmla="*/ 97712 h 290001"/>
                  <a:gd name="connsiteX3" fmla="*/ 0 w 2647674"/>
                  <a:gd name="connsiteY3" fmla="*/ 0 h 290001"/>
                  <a:gd name="connsiteX0" fmla="*/ 2227560 w 2227559"/>
                  <a:gd name="connsiteY0" fmla="*/ 213014 h 213014"/>
                  <a:gd name="connsiteX1" fmla="*/ 2178349 w 2227559"/>
                  <a:gd name="connsiteY1" fmla="*/ 97207 h 213014"/>
                  <a:gd name="connsiteX2" fmla="*/ 1576 w 2227559"/>
                  <a:gd name="connsiteY2" fmla="*/ 97712 h 213014"/>
                  <a:gd name="connsiteX3" fmla="*/ 0 w 2227559"/>
                  <a:gd name="connsiteY3" fmla="*/ 0 h 213014"/>
                  <a:gd name="connsiteX0" fmla="*/ 2175043 w 2178349"/>
                  <a:gd name="connsiteY0" fmla="*/ 206772 h 206772"/>
                  <a:gd name="connsiteX1" fmla="*/ 2178349 w 2178349"/>
                  <a:gd name="connsiteY1" fmla="*/ 97207 h 206772"/>
                  <a:gd name="connsiteX2" fmla="*/ 1576 w 2178349"/>
                  <a:gd name="connsiteY2" fmla="*/ 97712 h 206772"/>
                  <a:gd name="connsiteX3" fmla="*/ 0 w 2178349"/>
                  <a:gd name="connsiteY3" fmla="*/ 0 h 206772"/>
                  <a:gd name="connsiteX0" fmla="*/ 2245068 w 2245067"/>
                  <a:gd name="connsiteY0" fmla="*/ 1860778 h 1860778"/>
                  <a:gd name="connsiteX1" fmla="*/ 2178349 w 2245067"/>
                  <a:gd name="connsiteY1" fmla="*/ 97207 h 1860778"/>
                  <a:gd name="connsiteX2" fmla="*/ 1576 w 2245067"/>
                  <a:gd name="connsiteY2" fmla="*/ 97712 h 1860778"/>
                  <a:gd name="connsiteX3" fmla="*/ 0 w 2245067"/>
                  <a:gd name="connsiteY3" fmla="*/ 0 h 1860778"/>
                  <a:gd name="connsiteX0" fmla="*/ 2245068 w 2245067"/>
                  <a:gd name="connsiteY0" fmla="*/ 1860778 h 1860778"/>
                  <a:gd name="connsiteX1" fmla="*/ 2219740 w 2245067"/>
                  <a:gd name="connsiteY1" fmla="*/ 1858001 h 1860778"/>
                  <a:gd name="connsiteX2" fmla="*/ 2178349 w 2245067"/>
                  <a:gd name="connsiteY2" fmla="*/ 97207 h 1860778"/>
                  <a:gd name="connsiteX3" fmla="*/ 1576 w 2245067"/>
                  <a:gd name="connsiteY3" fmla="*/ 97712 h 1860778"/>
                  <a:gd name="connsiteX4" fmla="*/ 0 w 2245067"/>
                  <a:gd name="connsiteY4" fmla="*/ 0 h 1860778"/>
                  <a:gd name="connsiteX0" fmla="*/ 2338730 w 2338729"/>
                  <a:gd name="connsiteY0" fmla="*/ 1860778 h 1860778"/>
                  <a:gd name="connsiteX1" fmla="*/ 0 w 2338729"/>
                  <a:gd name="connsiteY1" fmla="*/ 1841337 h 1860778"/>
                  <a:gd name="connsiteX2" fmla="*/ 2272011 w 2338729"/>
                  <a:gd name="connsiteY2" fmla="*/ 97207 h 1860778"/>
                  <a:gd name="connsiteX3" fmla="*/ 95238 w 2338729"/>
                  <a:gd name="connsiteY3" fmla="*/ 97712 h 1860778"/>
                  <a:gd name="connsiteX4" fmla="*/ 93662 w 2338729"/>
                  <a:gd name="connsiteY4" fmla="*/ 0 h 1860778"/>
                  <a:gd name="connsiteX0" fmla="*/ 2245068 w 2355824"/>
                  <a:gd name="connsiteY0" fmla="*/ 1860778 h 1860778"/>
                  <a:gd name="connsiteX1" fmla="*/ 2355823 w 2355824"/>
                  <a:gd name="connsiteY1" fmla="*/ 1777457 h 1860778"/>
                  <a:gd name="connsiteX2" fmla="*/ 2178349 w 2355824"/>
                  <a:gd name="connsiteY2" fmla="*/ 97207 h 1860778"/>
                  <a:gd name="connsiteX3" fmla="*/ 1576 w 2355824"/>
                  <a:gd name="connsiteY3" fmla="*/ 97712 h 1860778"/>
                  <a:gd name="connsiteX4" fmla="*/ 0 w 2355824"/>
                  <a:gd name="connsiteY4" fmla="*/ 0 h 1860778"/>
                  <a:gd name="connsiteX0" fmla="*/ -1 w 14263340"/>
                  <a:gd name="connsiteY0" fmla="*/ 1871887 h 1871887"/>
                  <a:gd name="connsiteX1" fmla="*/ 14263339 w 14263340"/>
                  <a:gd name="connsiteY1" fmla="*/ 1777457 h 1871887"/>
                  <a:gd name="connsiteX2" fmla="*/ 14085865 w 14263340"/>
                  <a:gd name="connsiteY2" fmla="*/ 97207 h 1871887"/>
                  <a:gd name="connsiteX3" fmla="*/ 11909092 w 14263340"/>
                  <a:gd name="connsiteY3" fmla="*/ 97712 h 1871887"/>
                  <a:gd name="connsiteX4" fmla="*/ 11907516 w 14263340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909092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871887 h 1871887"/>
                  <a:gd name="connsiteX1" fmla="*/ 14217988 w 14217987"/>
                  <a:gd name="connsiteY1" fmla="*/ 1866333 h 1871887"/>
                  <a:gd name="connsiteX2" fmla="*/ 14085865 w 14217987"/>
                  <a:gd name="connsiteY2" fmla="*/ 97207 h 1871887"/>
                  <a:gd name="connsiteX3" fmla="*/ 11094737 w 14217987"/>
                  <a:gd name="connsiteY3" fmla="*/ 97712 h 1871887"/>
                  <a:gd name="connsiteX4" fmla="*/ 11907516 w 14217987"/>
                  <a:gd name="connsiteY4" fmla="*/ 0 h 1871887"/>
                  <a:gd name="connsiteX0" fmla="*/ -1 w 14217987"/>
                  <a:gd name="connsiteY0" fmla="*/ 1955893 h 1955893"/>
                  <a:gd name="connsiteX1" fmla="*/ 14217988 w 14217987"/>
                  <a:gd name="connsiteY1" fmla="*/ 1950339 h 1955893"/>
                  <a:gd name="connsiteX2" fmla="*/ 14085865 w 14217987"/>
                  <a:gd name="connsiteY2" fmla="*/ 181213 h 1955893"/>
                  <a:gd name="connsiteX3" fmla="*/ 11094737 w 14217987"/>
                  <a:gd name="connsiteY3" fmla="*/ 181718 h 1955893"/>
                  <a:gd name="connsiteX4" fmla="*/ 11093163 w 14217987"/>
                  <a:gd name="connsiteY4" fmla="*/ 0 h 1955893"/>
                  <a:gd name="connsiteX0" fmla="*/ -1 w 14217987"/>
                  <a:gd name="connsiteY0" fmla="*/ 1774680 h 1774680"/>
                  <a:gd name="connsiteX1" fmla="*/ 14217988 w 14217987"/>
                  <a:gd name="connsiteY1" fmla="*/ 1769126 h 1774680"/>
                  <a:gd name="connsiteX2" fmla="*/ 14085865 w 14217987"/>
                  <a:gd name="connsiteY2" fmla="*/ 0 h 1774680"/>
                  <a:gd name="connsiteX3" fmla="*/ 11094737 w 14217987"/>
                  <a:gd name="connsiteY3" fmla="*/ 505 h 1774680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085865 w 14217987"/>
                  <a:gd name="connsiteY2" fmla="*/ 65328 h 1840008"/>
                  <a:gd name="connsiteX3" fmla="*/ 11623525 w 14217987"/>
                  <a:gd name="connsiteY3" fmla="*/ 0 h 1840008"/>
                  <a:gd name="connsiteX0" fmla="*/ -1 w 14217987"/>
                  <a:gd name="connsiteY0" fmla="*/ 1840008 h 1840008"/>
                  <a:gd name="connsiteX1" fmla="*/ 14217988 w 14217987"/>
                  <a:gd name="connsiteY1" fmla="*/ 1834454 h 1840008"/>
                  <a:gd name="connsiteX2" fmla="*/ 14195273 w 14217987"/>
                  <a:gd name="connsiteY2" fmla="*/ 1846 h 1840008"/>
                  <a:gd name="connsiteX3" fmla="*/ 11623525 w 14217987"/>
                  <a:gd name="connsiteY3" fmla="*/ 0 h 1840008"/>
                  <a:gd name="connsiteX0" fmla="*/ 28529 w 14246517"/>
                  <a:gd name="connsiteY0" fmla="*/ 1840008 h 1840008"/>
                  <a:gd name="connsiteX1" fmla="*/ 0 w 14246517"/>
                  <a:gd name="connsiteY1" fmla="*/ 1838502 h 1840008"/>
                  <a:gd name="connsiteX2" fmla="*/ 14246518 w 14246517"/>
                  <a:gd name="connsiteY2" fmla="*/ 1834454 h 1840008"/>
                  <a:gd name="connsiteX3" fmla="*/ 14223803 w 14246517"/>
                  <a:gd name="connsiteY3" fmla="*/ 1846 h 1840008"/>
                  <a:gd name="connsiteX4" fmla="*/ 11652055 w 14246517"/>
                  <a:gd name="connsiteY4" fmla="*/ 0 h 1840008"/>
                  <a:gd name="connsiteX0" fmla="*/ -1 w 14217987"/>
                  <a:gd name="connsiteY0" fmla="*/ 1840008 h 1840008"/>
                  <a:gd name="connsiteX1" fmla="*/ 463782 w 14217987"/>
                  <a:gd name="connsiteY1" fmla="*/ 1744455 h 1840008"/>
                  <a:gd name="connsiteX2" fmla="*/ 14217988 w 14217987"/>
                  <a:gd name="connsiteY2" fmla="*/ 1834454 h 1840008"/>
                  <a:gd name="connsiteX3" fmla="*/ 14195273 w 14217987"/>
                  <a:gd name="connsiteY3" fmla="*/ 1846 h 1840008"/>
                  <a:gd name="connsiteX4" fmla="*/ 11623525 w 14217987"/>
                  <a:gd name="connsiteY4" fmla="*/ 0 h 1840008"/>
                  <a:gd name="connsiteX0" fmla="*/ 1 w 14236220"/>
                  <a:gd name="connsiteY0" fmla="*/ 1684830 h 1834454"/>
                  <a:gd name="connsiteX1" fmla="*/ 482015 w 14236220"/>
                  <a:gd name="connsiteY1" fmla="*/ 1744455 h 1834454"/>
                  <a:gd name="connsiteX2" fmla="*/ 14236221 w 14236220"/>
                  <a:gd name="connsiteY2" fmla="*/ 1834454 h 1834454"/>
                  <a:gd name="connsiteX3" fmla="*/ 14213506 w 14236220"/>
                  <a:gd name="connsiteY3" fmla="*/ 1846 h 1834454"/>
                  <a:gd name="connsiteX4" fmla="*/ 11641758 w 14236220"/>
                  <a:gd name="connsiteY4" fmla="*/ 0 h 1834454"/>
                  <a:gd name="connsiteX0" fmla="*/ 1 w 14236220"/>
                  <a:gd name="connsiteY0" fmla="*/ 1684830 h 1857312"/>
                  <a:gd name="connsiteX1" fmla="*/ 26169 w 14236220"/>
                  <a:gd name="connsiteY1" fmla="*/ 1857312 h 1857312"/>
                  <a:gd name="connsiteX2" fmla="*/ 14236221 w 14236220"/>
                  <a:gd name="connsiteY2" fmla="*/ 1834454 h 1857312"/>
                  <a:gd name="connsiteX3" fmla="*/ 14213506 w 14236220"/>
                  <a:gd name="connsiteY3" fmla="*/ 1846 h 1857312"/>
                  <a:gd name="connsiteX4" fmla="*/ 11641758 w 14236220"/>
                  <a:gd name="connsiteY4" fmla="*/ 0 h 1857312"/>
                  <a:gd name="connsiteX0" fmla="*/ 1 w 14236220"/>
                  <a:gd name="connsiteY0" fmla="*/ 1684830 h 1845556"/>
                  <a:gd name="connsiteX1" fmla="*/ 62635 w 14236220"/>
                  <a:gd name="connsiteY1" fmla="*/ 1845556 h 1845556"/>
                  <a:gd name="connsiteX2" fmla="*/ 14236221 w 14236220"/>
                  <a:gd name="connsiteY2" fmla="*/ 1834454 h 1845556"/>
                  <a:gd name="connsiteX3" fmla="*/ 14213506 w 14236220"/>
                  <a:gd name="connsiteY3" fmla="*/ 1846 h 1845556"/>
                  <a:gd name="connsiteX4" fmla="*/ 11641758 w 14236220"/>
                  <a:gd name="connsiteY4" fmla="*/ 0 h 1845556"/>
                  <a:gd name="connsiteX0" fmla="*/ 10298 w 14246517"/>
                  <a:gd name="connsiteY0" fmla="*/ 1684830 h 1843205"/>
                  <a:gd name="connsiteX1" fmla="*/ -1 w 14246517"/>
                  <a:gd name="connsiteY1" fmla="*/ 1843205 h 1843205"/>
                  <a:gd name="connsiteX2" fmla="*/ 14246518 w 14246517"/>
                  <a:gd name="connsiteY2" fmla="*/ 1834454 h 1843205"/>
                  <a:gd name="connsiteX3" fmla="*/ 14223803 w 14246517"/>
                  <a:gd name="connsiteY3" fmla="*/ 1846 h 1843205"/>
                  <a:gd name="connsiteX4" fmla="*/ 11652055 w 14246517"/>
                  <a:gd name="connsiteY4" fmla="*/ 0 h 1843205"/>
                  <a:gd name="connsiteX0" fmla="*/ 10298 w 14266087"/>
                  <a:gd name="connsiteY0" fmla="*/ 1684830 h 1843205"/>
                  <a:gd name="connsiteX1" fmla="*/ -1 w 14266087"/>
                  <a:gd name="connsiteY1" fmla="*/ 1843205 h 1843205"/>
                  <a:gd name="connsiteX2" fmla="*/ 14266087 w 14266087"/>
                  <a:gd name="connsiteY2" fmla="*/ 1842024 h 1843205"/>
                  <a:gd name="connsiteX3" fmla="*/ 14223803 w 14266087"/>
                  <a:gd name="connsiteY3" fmla="*/ 1846 h 1843205"/>
                  <a:gd name="connsiteX4" fmla="*/ 11652055 w 14266087"/>
                  <a:gd name="connsiteY4" fmla="*/ 0 h 1843205"/>
                  <a:gd name="connsiteX0" fmla="*/ 10298 w 14266087"/>
                  <a:gd name="connsiteY0" fmla="*/ 1687178 h 1845553"/>
                  <a:gd name="connsiteX1" fmla="*/ -1 w 14266087"/>
                  <a:gd name="connsiteY1" fmla="*/ 1845553 h 1845553"/>
                  <a:gd name="connsiteX2" fmla="*/ 14266087 w 14266087"/>
                  <a:gd name="connsiteY2" fmla="*/ 1844372 h 1845553"/>
                  <a:gd name="connsiteX3" fmla="*/ 14223810 w 14266087"/>
                  <a:gd name="connsiteY3" fmla="*/ 0 h 1845553"/>
                  <a:gd name="connsiteX4" fmla="*/ 11652055 w 14266087"/>
                  <a:gd name="connsiteY4" fmla="*/ 2348 h 1845553"/>
                  <a:gd name="connsiteX0" fmla="*/ 10298 w 14288866"/>
                  <a:gd name="connsiteY0" fmla="*/ 1684830 h 1843205"/>
                  <a:gd name="connsiteX1" fmla="*/ -1 w 14288866"/>
                  <a:gd name="connsiteY1" fmla="*/ 1843205 h 1843205"/>
                  <a:gd name="connsiteX2" fmla="*/ 14266087 w 14288866"/>
                  <a:gd name="connsiteY2" fmla="*/ 1842024 h 1843205"/>
                  <a:gd name="connsiteX3" fmla="*/ 14288867 w 14288866"/>
                  <a:gd name="connsiteY3" fmla="*/ 8137 h 1843205"/>
                  <a:gd name="connsiteX4" fmla="*/ 11652055 w 14288866"/>
                  <a:gd name="connsiteY4" fmla="*/ 0 h 1843205"/>
                  <a:gd name="connsiteX0" fmla="*/ 10298 w 14272615"/>
                  <a:gd name="connsiteY0" fmla="*/ 1684830 h 1843205"/>
                  <a:gd name="connsiteX1" fmla="*/ -1 w 14272615"/>
                  <a:gd name="connsiteY1" fmla="*/ 1843205 h 1843205"/>
                  <a:gd name="connsiteX2" fmla="*/ 14266087 w 14272615"/>
                  <a:gd name="connsiteY2" fmla="*/ 1842024 h 1843205"/>
                  <a:gd name="connsiteX3" fmla="*/ 14272614 w 14272615"/>
                  <a:gd name="connsiteY3" fmla="*/ 1846 h 1843205"/>
                  <a:gd name="connsiteX4" fmla="*/ 11652055 w 14272615"/>
                  <a:gd name="connsiteY4" fmla="*/ 0 h 1843205"/>
                  <a:gd name="connsiteX0" fmla="*/ 10298 w 14288887"/>
                  <a:gd name="connsiteY0" fmla="*/ 1687178 h 1845553"/>
                  <a:gd name="connsiteX1" fmla="*/ -1 w 14288887"/>
                  <a:gd name="connsiteY1" fmla="*/ 1845553 h 1845553"/>
                  <a:gd name="connsiteX2" fmla="*/ 14266087 w 14288887"/>
                  <a:gd name="connsiteY2" fmla="*/ 1844372 h 1845553"/>
                  <a:gd name="connsiteX3" fmla="*/ 14288886 w 14288887"/>
                  <a:gd name="connsiteY3" fmla="*/ 0 h 1845553"/>
                  <a:gd name="connsiteX4" fmla="*/ 11652055 w 14288887"/>
                  <a:gd name="connsiteY4" fmla="*/ 2348 h 1845553"/>
                  <a:gd name="connsiteX0" fmla="*/ 10298 w 14305159"/>
                  <a:gd name="connsiteY0" fmla="*/ 1684830 h 1843205"/>
                  <a:gd name="connsiteX1" fmla="*/ -1 w 14305159"/>
                  <a:gd name="connsiteY1" fmla="*/ 1843205 h 1843205"/>
                  <a:gd name="connsiteX2" fmla="*/ 14266087 w 14305159"/>
                  <a:gd name="connsiteY2" fmla="*/ 1842024 h 1843205"/>
                  <a:gd name="connsiteX3" fmla="*/ 14305158 w 14305159"/>
                  <a:gd name="connsiteY3" fmla="*/ 1846 h 1843205"/>
                  <a:gd name="connsiteX4" fmla="*/ 11652055 w 14305159"/>
                  <a:gd name="connsiteY4" fmla="*/ 0 h 1843205"/>
                  <a:gd name="connsiteX0" fmla="*/ 10298 w 14272641"/>
                  <a:gd name="connsiteY0" fmla="*/ 1685081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94867"/>
                  <a:gd name="connsiteY0" fmla="*/ 1682984 h 1843456"/>
                  <a:gd name="connsiteX1" fmla="*/ 22225 w 14294867"/>
                  <a:gd name="connsiteY1" fmla="*/ 1843456 h 1843456"/>
                  <a:gd name="connsiteX2" fmla="*/ 14288313 w 14294867"/>
                  <a:gd name="connsiteY2" fmla="*/ 1842275 h 1843456"/>
                  <a:gd name="connsiteX3" fmla="*/ 14294866 w 14294867"/>
                  <a:gd name="connsiteY3" fmla="*/ 0 h 1843456"/>
                  <a:gd name="connsiteX4" fmla="*/ 11674281 w 14294867"/>
                  <a:gd name="connsiteY4" fmla="*/ 251 h 1843456"/>
                  <a:gd name="connsiteX0" fmla="*/ 26563 w 14272641"/>
                  <a:gd name="connsiteY0" fmla="*/ 1682984 h 1843456"/>
                  <a:gd name="connsiteX1" fmla="*/ -1 w 14272641"/>
                  <a:gd name="connsiteY1" fmla="*/ 1843456 h 1843456"/>
                  <a:gd name="connsiteX2" fmla="*/ 14266087 w 14272641"/>
                  <a:gd name="connsiteY2" fmla="*/ 1842275 h 1843456"/>
                  <a:gd name="connsiteX3" fmla="*/ 14272640 w 14272641"/>
                  <a:gd name="connsiteY3" fmla="*/ 0 h 1843456"/>
                  <a:gd name="connsiteX4" fmla="*/ 11652055 w 14272641"/>
                  <a:gd name="connsiteY4" fmla="*/ 251 h 1843456"/>
                  <a:gd name="connsiteX0" fmla="*/ 1 w 14278603"/>
                  <a:gd name="connsiteY0" fmla="*/ 1687178 h 1843456"/>
                  <a:gd name="connsiteX1" fmla="*/ 5961 w 14278603"/>
                  <a:gd name="connsiteY1" fmla="*/ 1843456 h 1843456"/>
                  <a:gd name="connsiteX2" fmla="*/ 14272049 w 14278603"/>
                  <a:gd name="connsiteY2" fmla="*/ 1842275 h 1843456"/>
                  <a:gd name="connsiteX3" fmla="*/ 14278602 w 14278603"/>
                  <a:gd name="connsiteY3" fmla="*/ 0 h 1843456"/>
                  <a:gd name="connsiteX4" fmla="*/ 11658017 w 14278603"/>
                  <a:gd name="connsiteY4" fmla="*/ 251 h 1843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78603" h="1843456">
                    <a:moveTo>
                      <a:pt x="1" y="1687178"/>
                    </a:moveTo>
                    <a:lnTo>
                      <a:pt x="5961" y="1843456"/>
                    </a:lnTo>
                    <a:lnTo>
                      <a:pt x="14272049" y="1842275"/>
                    </a:lnTo>
                    <a:cubicBezTo>
                      <a:pt x="14274225" y="1228882"/>
                      <a:pt x="14276426" y="613393"/>
                      <a:pt x="14278602" y="0"/>
                    </a:cubicBezTo>
                    <a:lnTo>
                      <a:pt x="11658017" y="251"/>
                    </a:lnTo>
                  </a:path>
                </a:pathLst>
              </a:custGeom>
              <a:noFill/>
              <a:ln>
                <a:solidFill>
                  <a:schemeClr val="tx1"/>
                </a:solidFill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339" name="Oval 338">
                <a:extLst>
                  <a:ext uri="{FF2B5EF4-FFF2-40B4-BE49-F238E27FC236}">
                    <a16:creationId xmlns:a16="http://schemas.microsoft.com/office/drawing/2014/main" id="{785DADB0-10AF-5F46-9480-3827653430B2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752849" y="5644270"/>
                <a:ext cx="63495" cy="65092"/>
              </a:xfrm>
              <a:prstGeom prst="ellipse">
                <a:avLst/>
              </a:prstGeom>
              <a:solidFill>
                <a:schemeClr val="tx1"/>
              </a:solidFill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</p:grpSp>
        <p:sp>
          <p:nvSpPr>
            <p:cNvPr id="387" name="Oval 386">
              <a:extLst>
                <a:ext uri="{FF2B5EF4-FFF2-40B4-BE49-F238E27FC236}">
                  <a16:creationId xmlns:a16="http://schemas.microsoft.com/office/drawing/2014/main" id="{1AF86FA9-83C7-1F4C-ADAB-62B324C900D7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8108522" y="4013811"/>
              <a:ext cx="63495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12" name="Trapezoid 109">
              <a:extLst>
                <a:ext uri="{FF2B5EF4-FFF2-40B4-BE49-F238E27FC236}">
                  <a16:creationId xmlns:a16="http://schemas.microsoft.com/office/drawing/2014/main" id="{D60BBADB-B18E-664D-AD6F-402F6E949EC4}"/>
                </a:ext>
              </a:extLst>
            </p:cNvPr>
            <p:cNvSpPr/>
            <p:nvPr/>
          </p:nvSpPr>
          <p:spPr>
            <a:xfrm rot="5400000">
              <a:off x="7913216" y="4658392"/>
              <a:ext cx="857301" cy="260330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78349" h="206772">
                  <a:moveTo>
                    <a:pt x="2175043" y="206772"/>
                  </a:moveTo>
                  <a:lnTo>
                    <a:pt x="2178349" y="97207"/>
                  </a:ln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383" name="Oval 382">
              <a:extLst>
                <a:ext uri="{FF2B5EF4-FFF2-40B4-BE49-F238E27FC236}">
                  <a16:creationId xmlns:a16="http://schemas.microsoft.com/office/drawing/2014/main" id="{82AD22CD-364C-644A-8FD6-B61101F861FC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4109909" y="4245600"/>
              <a:ext cx="65083" cy="65091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270" name="Trapezoid 109">
              <a:extLst>
                <a:ext uri="{FF2B5EF4-FFF2-40B4-BE49-F238E27FC236}">
                  <a16:creationId xmlns:a16="http://schemas.microsoft.com/office/drawing/2014/main" id="{74370B17-DC2E-AA48-8C15-B20CC93DBED3}"/>
                </a:ext>
              </a:extLst>
            </p:cNvPr>
            <p:cNvSpPr/>
            <p:nvPr/>
          </p:nvSpPr>
          <p:spPr>
            <a:xfrm rot="5400000">
              <a:off x="4680498" y="3740099"/>
              <a:ext cx="1108141" cy="2176298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245068 w 2245067"/>
                <a:gd name="connsiteY0" fmla="*/ 1860778 h 1860778"/>
                <a:gd name="connsiteX1" fmla="*/ 2178349 w 2245067"/>
                <a:gd name="connsiteY1" fmla="*/ 97207 h 1860778"/>
                <a:gd name="connsiteX2" fmla="*/ 1576 w 2245067"/>
                <a:gd name="connsiteY2" fmla="*/ 97712 h 1860778"/>
                <a:gd name="connsiteX3" fmla="*/ 0 w 2245067"/>
                <a:gd name="connsiteY3" fmla="*/ 0 h 1860778"/>
                <a:gd name="connsiteX0" fmla="*/ 2245068 w 2245067"/>
                <a:gd name="connsiteY0" fmla="*/ 1860778 h 1860778"/>
                <a:gd name="connsiteX1" fmla="*/ 2219740 w 2245067"/>
                <a:gd name="connsiteY1" fmla="*/ 1858001 h 1860778"/>
                <a:gd name="connsiteX2" fmla="*/ 2178349 w 2245067"/>
                <a:gd name="connsiteY2" fmla="*/ 97207 h 1860778"/>
                <a:gd name="connsiteX3" fmla="*/ 1576 w 2245067"/>
                <a:gd name="connsiteY3" fmla="*/ 97712 h 1860778"/>
                <a:gd name="connsiteX4" fmla="*/ 0 w 2245067"/>
                <a:gd name="connsiteY4" fmla="*/ 0 h 1860778"/>
                <a:gd name="connsiteX0" fmla="*/ 2338730 w 2338729"/>
                <a:gd name="connsiteY0" fmla="*/ 1860778 h 1860778"/>
                <a:gd name="connsiteX1" fmla="*/ 0 w 2338729"/>
                <a:gd name="connsiteY1" fmla="*/ 1841337 h 1860778"/>
                <a:gd name="connsiteX2" fmla="*/ 2272011 w 2338729"/>
                <a:gd name="connsiteY2" fmla="*/ 97207 h 1860778"/>
                <a:gd name="connsiteX3" fmla="*/ 95238 w 2338729"/>
                <a:gd name="connsiteY3" fmla="*/ 97712 h 1860778"/>
                <a:gd name="connsiteX4" fmla="*/ 93662 w 2338729"/>
                <a:gd name="connsiteY4" fmla="*/ 0 h 1860778"/>
                <a:gd name="connsiteX0" fmla="*/ 2245068 w 2355824"/>
                <a:gd name="connsiteY0" fmla="*/ 1860778 h 1860778"/>
                <a:gd name="connsiteX1" fmla="*/ 2355823 w 2355824"/>
                <a:gd name="connsiteY1" fmla="*/ 1777457 h 1860778"/>
                <a:gd name="connsiteX2" fmla="*/ 2178349 w 2355824"/>
                <a:gd name="connsiteY2" fmla="*/ 97207 h 1860778"/>
                <a:gd name="connsiteX3" fmla="*/ 1576 w 2355824"/>
                <a:gd name="connsiteY3" fmla="*/ 97712 h 1860778"/>
                <a:gd name="connsiteX4" fmla="*/ 0 w 2355824"/>
                <a:gd name="connsiteY4" fmla="*/ 0 h 1860778"/>
                <a:gd name="connsiteX0" fmla="*/ -1 w 14263340"/>
                <a:gd name="connsiteY0" fmla="*/ 1871887 h 1871887"/>
                <a:gd name="connsiteX1" fmla="*/ 14263339 w 14263340"/>
                <a:gd name="connsiteY1" fmla="*/ 1777457 h 1871887"/>
                <a:gd name="connsiteX2" fmla="*/ 14085865 w 14263340"/>
                <a:gd name="connsiteY2" fmla="*/ 97207 h 1871887"/>
                <a:gd name="connsiteX3" fmla="*/ 11909092 w 14263340"/>
                <a:gd name="connsiteY3" fmla="*/ 97712 h 1871887"/>
                <a:gd name="connsiteX4" fmla="*/ 11907516 w 14263340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9092 w 14217987"/>
                <a:gd name="connsiteY3" fmla="*/ 97712 h 1871887"/>
                <a:gd name="connsiteX4" fmla="*/ 11907516 w 14217987"/>
                <a:gd name="connsiteY4" fmla="*/ 0 h 1871887"/>
                <a:gd name="connsiteX0" fmla="*/ -1 w 14217987"/>
                <a:gd name="connsiteY0" fmla="*/ 1871887 h 1871887"/>
                <a:gd name="connsiteX1" fmla="*/ 14217988 w 14217987"/>
                <a:gd name="connsiteY1" fmla="*/ 1866333 h 1871887"/>
                <a:gd name="connsiteX2" fmla="*/ 14085865 w 14217987"/>
                <a:gd name="connsiteY2" fmla="*/ 97207 h 1871887"/>
                <a:gd name="connsiteX3" fmla="*/ 11907516 w 14217987"/>
                <a:gd name="connsiteY3" fmla="*/ 0 h 1871887"/>
                <a:gd name="connsiteX0" fmla="*/ -1 w 14217987"/>
                <a:gd name="connsiteY0" fmla="*/ 1774680 h 1774680"/>
                <a:gd name="connsiteX1" fmla="*/ 14217988 w 14217987"/>
                <a:gd name="connsiteY1" fmla="*/ 1769126 h 1774680"/>
                <a:gd name="connsiteX2" fmla="*/ 14085865 w 14217987"/>
                <a:gd name="connsiteY2" fmla="*/ 0 h 1774680"/>
                <a:gd name="connsiteX0" fmla="*/ 0 w 14138032"/>
                <a:gd name="connsiteY0" fmla="*/ 1759094 h 1769126"/>
                <a:gd name="connsiteX1" fmla="*/ 14138033 w 14138032"/>
                <a:gd name="connsiteY1" fmla="*/ 1769126 h 1769126"/>
                <a:gd name="connsiteX2" fmla="*/ 14005910 w 14138032"/>
                <a:gd name="connsiteY2" fmla="*/ 0 h 1769126"/>
                <a:gd name="connsiteX0" fmla="*/ -6 w 14058039"/>
                <a:gd name="connsiteY0" fmla="*/ 1774679 h 1774679"/>
                <a:gd name="connsiteX1" fmla="*/ 14058040 w 14058039"/>
                <a:gd name="connsiteY1" fmla="*/ 1769126 h 1774679"/>
                <a:gd name="connsiteX2" fmla="*/ 13925917 w 14058039"/>
                <a:gd name="connsiteY2" fmla="*/ 0 h 1774679"/>
                <a:gd name="connsiteX0" fmla="*/ -6 w 14137994"/>
                <a:gd name="connsiteY0" fmla="*/ 1774679 h 1774679"/>
                <a:gd name="connsiteX1" fmla="*/ 14137994 w 14137994"/>
                <a:gd name="connsiteY1" fmla="*/ 1774322 h 1774679"/>
                <a:gd name="connsiteX2" fmla="*/ 13925917 w 14137994"/>
                <a:gd name="connsiteY2" fmla="*/ 0 h 1774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137994" h="1774679">
                  <a:moveTo>
                    <a:pt x="-6" y="1774679"/>
                  </a:moveTo>
                  <a:lnTo>
                    <a:pt x="14137994" y="1774322"/>
                  </a:lnTo>
                  <a:lnTo>
                    <a:pt x="13925917" y="0"/>
                  </a:lnTo>
                </a:path>
              </a:pathLst>
            </a:custGeom>
            <a:noFill/>
            <a:ln>
              <a:solidFill>
                <a:schemeClr val="tx1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61" name="Group 60">
              <a:extLst>
                <a:ext uri="{FF2B5EF4-FFF2-40B4-BE49-F238E27FC236}">
                  <a16:creationId xmlns:a16="http://schemas.microsoft.com/office/drawing/2014/main" id="{34CD7544-88A1-3040-A3F2-9AFB9BF734F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08111" y="3854059"/>
              <a:ext cx="1316780" cy="937728"/>
              <a:chOff x="3808111" y="3854059"/>
              <a:chExt cx="1316780" cy="937728"/>
            </a:xfrm>
          </p:grpSpPr>
          <p:cxnSp>
            <p:nvCxnSpPr>
              <p:cNvPr id="126" name="Straight Connector 125">
                <a:extLst>
                  <a:ext uri="{FF2B5EF4-FFF2-40B4-BE49-F238E27FC236}">
                    <a16:creationId xmlns:a16="http://schemas.microsoft.com/office/drawing/2014/main" id="{9AB645FC-6803-A146-86EC-5C119D3A6F7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4789308" y="4426586"/>
                <a:ext cx="334938" cy="0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grpSp>
            <p:nvGrpSpPr>
              <p:cNvPr id="192594" name="Group 53">
                <a:extLst>
                  <a:ext uri="{FF2B5EF4-FFF2-40B4-BE49-F238E27FC236}">
                    <a16:creationId xmlns:a16="http://schemas.microsoft.com/office/drawing/2014/main" id="{AE83A883-E3F9-B84A-BAC8-B2EB1B403D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83461" y="3854059"/>
                <a:ext cx="495536" cy="937728"/>
                <a:chOff x="4483461" y="3854059"/>
                <a:chExt cx="495536" cy="937728"/>
              </a:xfrm>
            </p:grpSpPr>
            <p:sp>
              <p:nvSpPr>
                <p:cNvPr id="124" name="Trapezoid 123">
                  <a:extLst>
                    <a:ext uri="{FF2B5EF4-FFF2-40B4-BE49-F238E27FC236}">
                      <a16:creationId xmlns:a16="http://schemas.microsoft.com/office/drawing/2014/main" id="{AAE45C37-1C34-4E4D-8003-C2FD0CEE6D45}"/>
                    </a:ext>
                  </a:extLst>
                </p:cNvPr>
                <p:cNvSpPr/>
                <p:nvPr/>
              </p:nvSpPr>
              <p:spPr>
                <a:xfrm rot="5400000">
                  <a:off x="4294790" y="427975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597" name="Group 52">
                  <a:extLst>
                    <a:ext uri="{FF2B5EF4-FFF2-40B4-BE49-F238E27FC236}">
                      <a16:creationId xmlns:a16="http://schemas.microsoft.com/office/drawing/2014/main" id="{457DA39A-A668-4145-B04B-6668CD89390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4638839" y="3854059"/>
                  <a:ext cx="340158" cy="272788"/>
                  <a:chOff x="4638839" y="3854059"/>
                  <a:chExt cx="340158" cy="272788"/>
                </a:xfrm>
              </p:grpSpPr>
              <p:sp>
                <p:nvSpPr>
                  <p:cNvPr id="192601" name="TextBox 122">
                    <a:extLst>
                      <a:ext uri="{FF2B5EF4-FFF2-40B4-BE49-F238E27FC236}">
                        <a16:creationId xmlns:a16="http://schemas.microsoft.com/office/drawing/2014/main" id="{6D492AC2-20BB-104F-8DA8-737C2AC64F68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4638839" y="385405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11</a:t>
                    </a:r>
                  </a:p>
                </p:txBody>
              </p:sp>
              <p:cxnSp>
                <p:nvCxnSpPr>
                  <p:cNvPr id="125" name="Straight Arrow Connector 124">
                    <a:extLst>
                      <a:ext uri="{FF2B5EF4-FFF2-40B4-BE49-F238E27FC236}">
                        <a16:creationId xmlns:a16="http://schemas.microsoft.com/office/drawing/2014/main" id="{41400248-6D0C-DF4E-BA73-91C8774CE13E}"/>
                      </a:ext>
                    </a:extLst>
                  </p:cNvPr>
                  <p:cNvCxnSpPr/>
                  <p:nvPr/>
                </p:nvCxnSpPr>
                <p:spPr>
                  <a:xfrm>
                    <a:off x="4675016" y="390585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2598" name="TextBox 128">
                  <a:extLst>
                    <a:ext uri="{FF2B5EF4-FFF2-40B4-BE49-F238E27FC236}">
                      <a16:creationId xmlns:a16="http://schemas.microsoft.com/office/drawing/2014/main" id="{3F0637A1-8527-E540-AAE6-188A1EE4D4C4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83461" y="409341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30" name="Straight Connector 129">
                  <a:extLst>
                    <a:ext uri="{FF2B5EF4-FFF2-40B4-BE49-F238E27FC236}">
                      <a16:creationId xmlns:a16="http://schemas.microsoft.com/office/drawing/2014/main" id="{E504F164-08C6-9D4F-84E8-53334B13F75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4522628" y="4264652"/>
                  <a:ext cx="277792" cy="161935"/>
                </a:xfrm>
                <a:prstGeom prst="line">
                  <a:avLst/>
                </a:prstGeom>
                <a:ln w="25400">
                  <a:solidFill>
                    <a:srgbClr val="39811D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31" name="Straight Connector 130">
                  <a:extLst>
                    <a:ext uri="{FF2B5EF4-FFF2-40B4-BE49-F238E27FC236}">
                      <a16:creationId xmlns:a16="http://schemas.microsoft.com/office/drawing/2014/main" id="{9747B06B-1A7A-D04F-BB08-41951B9AD06A}"/>
                    </a:ext>
                  </a:extLst>
                </p:cNvPr>
                <p:cNvCxnSpPr>
                  <a:cxnSpLocks/>
                  <a:endCxn id="124" idx="0"/>
                </p:cNvCxnSpPr>
                <p:nvPr/>
              </p:nvCxnSpPr>
              <p:spPr>
                <a:xfrm flipV="1">
                  <a:off x="4525803" y="4426586"/>
                  <a:ext cx="280967" cy="155584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27" name="Straight Connector 126">
                <a:extLst>
                  <a:ext uri="{FF2B5EF4-FFF2-40B4-BE49-F238E27FC236}">
                    <a16:creationId xmlns:a16="http://schemas.microsoft.com/office/drawing/2014/main" id="{C9EC5F81-1068-E943-A7CD-823EE6DAAD0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3808307" y="4269414"/>
                <a:ext cx="715909" cy="4763"/>
              </a:xfrm>
              <a:prstGeom prst="line">
                <a:avLst/>
              </a:prstGeom>
              <a:ln w="25400">
                <a:solidFill>
                  <a:srgbClr val="39811D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92562" name="TextBox 359">
              <a:extLst>
                <a:ext uri="{FF2B5EF4-FFF2-40B4-BE49-F238E27FC236}">
                  <a16:creationId xmlns:a16="http://schemas.microsoft.com/office/drawing/2014/main" id="{D89A7411-F467-E64F-A01A-FE1BAEC77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63370" y="5540213"/>
              <a:ext cx="80484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/>
                <a:t>Switches</a:t>
              </a:r>
            </a:p>
          </p:txBody>
        </p:sp>
        <p:grpSp>
          <p:nvGrpSpPr>
            <p:cNvPr id="192563" name="Group 31">
              <a:extLst>
                <a:ext uri="{FF2B5EF4-FFF2-40B4-BE49-F238E27FC236}">
                  <a16:creationId xmlns:a16="http://schemas.microsoft.com/office/drawing/2014/main" id="{2C612B28-2A06-2C4A-8F5C-A0A07CB7EE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300208" y="4949419"/>
              <a:ext cx="864173" cy="937728"/>
              <a:chOff x="6300208" y="4949419"/>
              <a:chExt cx="864173" cy="937728"/>
            </a:xfrm>
          </p:grpSpPr>
          <p:grpSp>
            <p:nvGrpSpPr>
              <p:cNvPr id="192584" name="Group 28">
                <a:extLst>
                  <a:ext uri="{FF2B5EF4-FFF2-40B4-BE49-F238E27FC236}">
                    <a16:creationId xmlns:a16="http://schemas.microsoft.com/office/drawing/2014/main" id="{D0943CE9-A5C3-D544-9172-2632B4C47A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300208" y="4949419"/>
                <a:ext cx="495536" cy="937728"/>
                <a:chOff x="6300208" y="4949419"/>
                <a:chExt cx="495536" cy="937728"/>
              </a:xfrm>
            </p:grpSpPr>
            <p:sp>
              <p:nvSpPr>
                <p:cNvPr id="173" name="Trapezoid 172">
                  <a:extLst>
                    <a:ext uri="{FF2B5EF4-FFF2-40B4-BE49-F238E27FC236}">
                      <a16:creationId xmlns:a16="http://schemas.microsoft.com/office/drawing/2014/main" id="{8B867103-C65C-FB4B-8BEE-889DCBB89CBE}"/>
                    </a:ext>
                  </a:extLst>
                </p:cNvPr>
                <p:cNvSpPr/>
                <p:nvPr/>
              </p:nvSpPr>
              <p:spPr>
                <a:xfrm rot="5400000">
                  <a:off x="6112341" y="5375193"/>
                  <a:ext cx="731882" cy="292078"/>
                </a:xfrm>
                <a:prstGeom prst="trapezoid">
                  <a:avLst>
                    <a:gd name="adj" fmla="val 53409"/>
                  </a:avLst>
                </a:prstGeom>
                <a:noFill/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anchor="ctr"/>
                <a:lstStyle/>
                <a:p>
                  <a:pPr algn="ctr">
                    <a:defRPr/>
                  </a:pPr>
                  <a:endParaRPr lang="en-US"/>
                </a:p>
              </p:txBody>
            </p:sp>
            <p:grpSp>
              <p:nvGrpSpPr>
                <p:cNvPr id="192587" name="Group 24">
                  <a:extLst>
                    <a:ext uri="{FF2B5EF4-FFF2-40B4-BE49-F238E27FC236}">
                      <a16:creationId xmlns:a16="http://schemas.microsoft.com/office/drawing/2014/main" id="{0C0A3B64-0F88-1546-8E75-487578A9E9D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6455586" y="4949419"/>
                  <a:ext cx="340158" cy="272788"/>
                  <a:chOff x="6455586" y="4949419"/>
                  <a:chExt cx="340158" cy="272788"/>
                </a:xfrm>
              </p:grpSpPr>
              <p:sp>
                <p:nvSpPr>
                  <p:cNvPr id="192591" name="TextBox 171">
                    <a:extLst>
                      <a:ext uri="{FF2B5EF4-FFF2-40B4-BE49-F238E27FC236}">
                        <a16:creationId xmlns:a16="http://schemas.microsoft.com/office/drawing/2014/main" id="{DAAEFA83-2AA6-1C42-8F76-14443F2E4F66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6455586" y="4949419"/>
                    <a:ext cx="340158" cy="26161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r>
                      <a:rPr lang="en-US" altLang="en-US" sz="11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c</a:t>
                    </a:r>
                    <a:r>
                      <a:rPr lang="en-US" altLang="en-US" sz="1100" baseline="-25000">
                        <a:solidFill>
                          <a:schemeClr val="tx1"/>
                        </a:solidFill>
                        <a:latin typeface="Times New Roman" panose="02020603050405020304" pitchFamily="18" charset="0"/>
                      </a:rPr>
                      <a:t>16</a:t>
                    </a:r>
                  </a:p>
                </p:txBody>
              </p:sp>
              <p:cxnSp>
                <p:nvCxnSpPr>
                  <p:cNvPr id="174" name="Straight Arrow Connector 173">
                    <a:extLst>
                      <a:ext uri="{FF2B5EF4-FFF2-40B4-BE49-F238E27FC236}">
                        <a16:creationId xmlns:a16="http://schemas.microsoft.com/office/drawing/2014/main" id="{129C6A80-A788-4B46-9BC1-34F5F4D187F4}"/>
                      </a:ext>
                    </a:extLst>
                  </p:cNvPr>
                  <p:cNvCxnSpPr/>
                  <p:nvPr/>
                </p:nvCxnSpPr>
                <p:spPr>
                  <a:xfrm>
                    <a:off x="6492568" y="5001295"/>
                    <a:ext cx="0" cy="220675"/>
                  </a:xfrm>
                  <a:prstGeom prst="straightConnector1">
                    <a:avLst/>
                  </a:prstGeom>
                  <a:ln w="22225">
                    <a:solidFill>
                      <a:schemeClr val="tx1"/>
                    </a:solidFill>
                    <a:tailEnd type="triangle" w="sm" len="med"/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  <p:sp>
              <p:nvSpPr>
                <p:cNvPr id="192588" name="TextBox 177">
                  <a:extLst>
                    <a:ext uri="{FF2B5EF4-FFF2-40B4-BE49-F238E27FC236}">
                      <a16:creationId xmlns:a16="http://schemas.microsoft.com/office/drawing/2014/main" id="{48AF5BC0-F161-7E43-93FE-2D706425FE8B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300208" y="5188772"/>
                  <a:ext cx="248786" cy="65659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>
                  <a:spAutoFit/>
                </a:bodyPr>
                <a:lstStyle>
                  <a:lvl1pPr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0</a:t>
                  </a:r>
                </a:p>
                <a:p>
                  <a:endParaRPr lang="en-US" altLang="en-US" sz="1000" baseline="-25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endParaRPr lang="en-US" altLang="en-US" sz="1000">
                    <a:solidFill>
                      <a:schemeClr val="tx1"/>
                    </a:solidFill>
                    <a:latin typeface="Times New Roman" panose="02020603050405020304" pitchFamily="18" charset="0"/>
                  </a:endParaRPr>
                </a:p>
                <a:p>
                  <a:r>
                    <a:rPr lang="en-US" altLang="en-US" sz="1000">
                      <a:solidFill>
                        <a:schemeClr val="tx1"/>
                      </a:solidFill>
                      <a:latin typeface="Times New Roman" panose="02020603050405020304" pitchFamily="18" charset="0"/>
                    </a:rPr>
                    <a:t>1</a:t>
                  </a:r>
                </a:p>
              </p:txBody>
            </p:sp>
            <p:cxnSp>
              <p:nvCxnSpPr>
                <p:cNvPr id="179" name="Straight Connector 178">
                  <a:extLst>
                    <a:ext uri="{FF2B5EF4-FFF2-40B4-BE49-F238E27FC236}">
                      <a16:creationId xmlns:a16="http://schemas.microsoft.com/office/drawing/2014/main" id="{B3B98A3E-A4B5-8848-954F-7E2F68580D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>
                  <a:off x="6340180" y="5360092"/>
                  <a:ext cx="277791" cy="161935"/>
                </a:xfrm>
                <a:prstGeom prst="line">
                  <a:avLst/>
                </a:prstGeom>
                <a:ln w="2540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180" name="Straight Connector 179">
                  <a:extLst>
                    <a:ext uri="{FF2B5EF4-FFF2-40B4-BE49-F238E27FC236}">
                      <a16:creationId xmlns:a16="http://schemas.microsoft.com/office/drawing/2014/main" id="{FD0C0341-C1E0-6B48-A8A9-90E0F3E4DDC4}"/>
                    </a:ext>
                  </a:extLst>
                </p:cNvPr>
                <p:cNvCxnSpPr>
                  <a:cxnSpLocks/>
                  <a:endCxn id="173" idx="0"/>
                </p:cNvCxnSpPr>
                <p:nvPr/>
              </p:nvCxnSpPr>
              <p:spPr>
                <a:xfrm flipV="1">
                  <a:off x="6333830" y="5522026"/>
                  <a:ext cx="290490" cy="153996"/>
                </a:xfrm>
                <a:prstGeom prst="line">
                  <a:avLst/>
                </a:prstGeom>
                <a:ln w="25400">
                  <a:noFill/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cxnSp>
            <p:nvCxnSpPr>
              <p:cNvPr id="175" name="Straight Connector 174">
                <a:extLst>
                  <a:ext uri="{FF2B5EF4-FFF2-40B4-BE49-F238E27FC236}">
                    <a16:creationId xmlns:a16="http://schemas.microsoft.com/office/drawing/2014/main" id="{6E7C0FD2-C6CF-FF42-8B40-9E62E2C26F7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614796" y="5522026"/>
                <a:ext cx="549234" cy="0"/>
              </a:xfrm>
              <a:prstGeom prst="line">
                <a:avLst/>
              </a:prstGeom>
              <a:ln w="254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428" name="Trapezoid 109">
              <a:extLst>
                <a:ext uri="{FF2B5EF4-FFF2-40B4-BE49-F238E27FC236}">
                  <a16:creationId xmlns:a16="http://schemas.microsoft.com/office/drawing/2014/main" id="{0C143620-E05A-0B41-A64C-8E32DFFE8FA0}"/>
                </a:ext>
              </a:extLst>
            </p:cNvPr>
            <p:cNvSpPr/>
            <p:nvPr/>
          </p:nvSpPr>
          <p:spPr>
            <a:xfrm rot="5400000">
              <a:off x="4232901" y="4735383"/>
              <a:ext cx="441351" cy="141277"/>
            </a:xfrm>
            <a:custGeom>
              <a:avLst/>
              <a:gdLst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0 w 1332978"/>
                <a:gd name="connsiteY4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49224 w 1332978"/>
                <a:gd name="connsiteY4" fmla="*/ 851904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0 w 1332978"/>
                <a:gd name="connsiteY5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393192 w 1332978"/>
                <a:gd name="connsiteY5" fmla="*/ 696456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658368 w 1332978"/>
                <a:gd name="connsiteY4" fmla="*/ 550152 h 851904"/>
                <a:gd name="connsiteX5" fmla="*/ 438912 w 1332978"/>
                <a:gd name="connsiteY5" fmla="*/ 815328 h 851904"/>
                <a:gd name="connsiteX6" fmla="*/ 0 w 1332978"/>
                <a:gd name="connsiteY6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77824 w 1332978"/>
                <a:gd name="connsiteY4" fmla="*/ 650736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38912 w 1332978"/>
                <a:gd name="connsiteY6" fmla="*/ 815328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402336 w 1332978"/>
                <a:gd name="connsiteY6" fmla="*/ 851904 h 851904"/>
                <a:gd name="connsiteX7" fmla="*/ 0 w 1332978"/>
                <a:gd name="connsiteY7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640080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658368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66928 w 1332978"/>
                <a:gd name="connsiteY6" fmla="*/ 55929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58952 w 1332978"/>
                <a:gd name="connsiteY5" fmla="*/ 550152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77326 w 1332978"/>
                <a:gd name="connsiteY5" fmla="*/ 532560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868680 w 1332978"/>
                <a:gd name="connsiteY4" fmla="*/ 842760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795700 w 1332978"/>
                <a:gd name="connsiteY5" fmla="*/ 544286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48562 w 1332978"/>
                <a:gd name="connsiteY6" fmla="*/ 541705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26321 w 1332978"/>
                <a:gd name="connsiteY5" fmla="*/ 544285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48 w 1332978"/>
                <a:gd name="connsiteY6" fmla="*/ 529977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05424 w 1332978"/>
                <a:gd name="connsiteY4" fmla="*/ 842759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402336 w 1332978"/>
                <a:gd name="connsiteY7" fmla="*/ 851904 h 851904"/>
                <a:gd name="connsiteX8" fmla="*/ 0 w 1332978"/>
                <a:gd name="connsiteY8" fmla="*/ 85190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517952 w 1332978"/>
                <a:gd name="connsiteY6" fmla="*/ 547566 h 851904"/>
                <a:gd name="connsiteX7" fmla="*/ 0 w 1332978"/>
                <a:gd name="connsiteY7" fmla="*/ 851904 h 851904"/>
                <a:gd name="connsiteX0" fmla="*/ 517952 w 1332978"/>
                <a:gd name="connsiteY0" fmla="*/ 547566 h 851904"/>
                <a:gd name="connsiteX1" fmla="*/ 0 w 1332978"/>
                <a:gd name="connsiteY1" fmla="*/ 851904 h 851904"/>
                <a:gd name="connsiteX2" fmla="*/ 212976 w 1332978"/>
                <a:gd name="connsiteY2" fmla="*/ 0 h 851904"/>
                <a:gd name="connsiteX3" fmla="*/ 1120002 w 1332978"/>
                <a:gd name="connsiteY3" fmla="*/ 0 h 851904"/>
                <a:gd name="connsiteX4" fmla="*/ 1332978 w 1332978"/>
                <a:gd name="connsiteY4" fmla="*/ 851904 h 851904"/>
                <a:gd name="connsiteX5" fmla="*/ 921332 w 1332978"/>
                <a:gd name="connsiteY5" fmla="*/ 846566 h 851904"/>
                <a:gd name="connsiteX6" fmla="*/ 832448 w 1332978"/>
                <a:gd name="connsiteY6" fmla="*/ 544284 h 851904"/>
                <a:gd name="connsiteX7" fmla="*/ 632463 w 1332978"/>
                <a:gd name="connsiteY7" fmla="*/ 657214 h 851904"/>
                <a:gd name="connsiteX0" fmla="*/ 0 w 1332978"/>
                <a:gd name="connsiteY0" fmla="*/ 851904 h 851904"/>
                <a:gd name="connsiteX1" fmla="*/ 212976 w 1332978"/>
                <a:gd name="connsiteY1" fmla="*/ 0 h 851904"/>
                <a:gd name="connsiteX2" fmla="*/ 1120002 w 1332978"/>
                <a:gd name="connsiteY2" fmla="*/ 0 h 851904"/>
                <a:gd name="connsiteX3" fmla="*/ 1332978 w 1332978"/>
                <a:gd name="connsiteY3" fmla="*/ 851904 h 851904"/>
                <a:gd name="connsiteX4" fmla="*/ 921332 w 1332978"/>
                <a:gd name="connsiteY4" fmla="*/ 846566 h 851904"/>
                <a:gd name="connsiteX5" fmla="*/ 832448 w 1332978"/>
                <a:gd name="connsiteY5" fmla="*/ 544284 h 851904"/>
                <a:gd name="connsiteX6" fmla="*/ 632463 w 1332978"/>
                <a:gd name="connsiteY6" fmla="*/ 657214 h 851904"/>
                <a:gd name="connsiteX0" fmla="*/ 0 w 1120410"/>
                <a:gd name="connsiteY0" fmla="*/ 438262 h 851904"/>
                <a:gd name="connsiteX1" fmla="*/ 408 w 1120410"/>
                <a:gd name="connsiteY1" fmla="*/ 0 h 851904"/>
                <a:gd name="connsiteX2" fmla="*/ 907434 w 1120410"/>
                <a:gd name="connsiteY2" fmla="*/ 0 h 851904"/>
                <a:gd name="connsiteX3" fmla="*/ 1120410 w 1120410"/>
                <a:gd name="connsiteY3" fmla="*/ 851904 h 851904"/>
                <a:gd name="connsiteX4" fmla="*/ 708764 w 1120410"/>
                <a:gd name="connsiteY4" fmla="*/ 846566 h 851904"/>
                <a:gd name="connsiteX5" fmla="*/ 619880 w 1120410"/>
                <a:gd name="connsiteY5" fmla="*/ 544284 h 851904"/>
                <a:gd name="connsiteX6" fmla="*/ 419895 w 1120410"/>
                <a:gd name="connsiteY6" fmla="*/ 657214 h 851904"/>
                <a:gd name="connsiteX0" fmla="*/ 0 w 907849"/>
                <a:gd name="connsiteY0" fmla="*/ 438262 h 1278676"/>
                <a:gd name="connsiteX1" fmla="*/ 408 w 907849"/>
                <a:gd name="connsiteY1" fmla="*/ 0 h 1278676"/>
                <a:gd name="connsiteX2" fmla="*/ 907434 w 907849"/>
                <a:gd name="connsiteY2" fmla="*/ 0 h 1278676"/>
                <a:gd name="connsiteX3" fmla="*/ 907849 w 907849"/>
                <a:gd name="connsiteY3" fmla="*/ 1278676 h 1278676"/>
                <a:gd name="connsiteX4" fmla="*/ 708764 w 907849"/>
                <a:gd name="connsiteY4" fmla="*/ 846566 h 1278676"/>
                <a:gd name="connsiteX5" fmla="*/ 619880 w 907849"/>
                <a:gd name="connsiteY5" fmla="*/ 544284 h 1278676"/>
                <a:gd name="connsiteX6" fmla="*/ 419895 w 907849"/>
                <a:gd name="connsiteY6" fmla="*/ 657214 h 1278676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6" fmla="*/ 1685922 w 2173876"/>
                <a:gd name="connsiteY6" fmla="*/ 657214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885907 w 2173876"/>
                <a:gd name="connsiteY5" fmla="*/ 544284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442875 w 2350724"/>
                <a:gd name="connsiteY0" fmla="*/ 438262 h 1299602"/>
                <a:gd name="connsiteX1" fmla="*/ 1443283 w 2350724"/>
                <a:gd name="connsiteY1" fmla="*/ 0 h 1299602"/>
                <a:gd name="connsiteX2" fmla="*/ 2350309 w 2350724"/>
                <a:gd name="connsiteY2" fmla="*/ 0 h 1299602"/>
                <a:gd name="connsiteX3" fmla="*/ 2350724 w 2350724"/>
                <a:gd name="connsiteY3" fmla="*/ 1278676 h 1299602"/>
                <a:gd name="connsiteX4" fmla="*/ 176848 w 2350724"/>
                <a:gd name="connsiteY4" fmla="*/ 1299602 h 1299602"/>
                <a:gd name="connsiteX5" fmla="*/ 321098 w 2350724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144250 w 2173876"/>
                <a:gd name="connsiteY5" fmla="*/ 859438 h 1299602"/>
                <a:gd name="connsiteX0" fmla="*/ 1266027 w 2173876"/>
                <a:gd name="connsiteY0" fmla="*/ 438262 h 1299602"/>
                <a:gd name="connsiteX1" fmla="*/ 1266435 w 2173876"/>
                <a:gd name="connsiteY1" fmla="*/ 0 h 1299602"/>
                <a:gd name="connsiteX2" fmla="*/ 2173461 w 2173876"/>
                <a:gd name="connsiteY2" fmla="*/ 0 h 1299602"/>
                <a:gd name="connsiteX3" fmla="*/ 2173876 w 2173876"/>
                <a:gd name="connsiteY3" fmla="*/ 1278676 h 1299602"/>
                <a:gd name="connsiteX4" fmla="*/ 0 w 2173876"/>
                <a:gd name="connsiteY4" fmla="*/ 1299602 h 1299602"/>
                <a:gd name="connsiteX5" fmla="*/ 7112 w 2173876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7112 w 2176773"/>
                <a:gd name="connsiteY5" fmla="*/ 852873 h 1299602"/>
                <a:gd name="connsiteX0" fmla="*/ 1266027 w 2176773"/>
                <a:gd name="connsiteY0" fmla="*/ 438262 h 1299602"/>
                <a:gd name="connsiteX1" fmla="*/ 1266435 w 2176773"/>
                <a:gd name="connsiteY1" fmla="*/ 0 h 1299602"/>
                <a:gd name="connsiteX2" fmla="*/ 2173461 w 2176773"/>
                <a:gd name="connsiteY2" fmla="*/ 0 h 1299602"/>
                <a:gd name="connsiteX3" fmla="*/ 2176773 w 2176773"/>
                <a:gd name="connsiteY3" fmla="*/ 1299097 h 1299602"/>
                <a:gd name="connsiteX4" fmla="*/ 0 w 2176773"/>
                <a:gd name="connsiteY4" fmla="*/ 1299602 h 1299602"/>
                <a:gd name="connsiteX5" fmla="*/ 4216 w 2176773"/>
                <a:gd name="connsiteY5" fmla="*/ 1203746 h 1299602"/>
                <a:gd name="connsiteX0" fmla="*/ 1267603 w 2178349"/>
                <a:gd name="connsiteY0" fmla="*/ 438262 h 1299602"/>
                <a:gd name="connsiteX1" fmla="*/ 1268011 w 2178349"/>
                <a:gd name="connsiteY1" fmla="*/ 0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267603 w 2178349"/>
                <a:gd name="connsiteY0" fmla="*/ 438262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7563 w 2178349"/>
                <a:gd name="connsiteY0" fmla="*/ 117093 h 1299602"/>
                <a:gd name="connsiteX1" fmla="*/ 1792179 w 2178349"/>
                <a:gd name="connsiteY1" fmla="*/ 1856 h 1299602"/>
                <a:gd name="connsiteX2" fmla="*/ 2175037 w 2178349"/>
                <a:gd name="connsiteY2" fmla="*/ 0 h 1299602"/>
                <a:gd name="connsiteX3" fmla="*/ 2178349 w 2178349"/>
                <a:gd name="connsiteY3" fmla="*/ 1299097 h 1299602"/>
                <a:gd name="connsiteX4" fmla="*/ 1576 w 2178349"/>
                <a:gd name="connsiteY4" fmla="*/ 1299602 h 1299602"/>
                <a:gd name="connsiteX5" fmla="*/ 0 w 2178349"/>
                <a:gd name="connsiteY5" fmla="*/ 1201890 h 1299602"/>
                <a:gd name="connsiteX0" fmla="*/ 1792179 w 2178349"/>
                <a:gd name="connsiteY0" fmla="*/ 1856 h 1299602"/>
                <a:gd name="connsiteX1" fmla="*/ 2175037 w 2178349"/>
                <a:gd name="connsiteY1" fmla="*/ 0 h 1299602"/>
                <a:gd name="connsiteX2" fmla="*/ 2178349 w 2178349"/>
                <a:gd name="connsiteY2" fmla="*/ 1299097 h 1299602"/>
                <a:gd name="connsiteX3" fmla="*/ 1576 w 2178349"/>
                <a:gd name="connsiteY3" fmla="*/ 1299602 h 1299602"/>
                <a:gd name="connsiteX4" fmla="*/ 0 w 2178349"/>
                <a:gd name="connsiteY4" fmla="*/ 1201890 h 1299602"/>
                <a:gd name="connsiteX0" fmla="*/ 2175037 w 2178349"/>
                <a:gd name="connsiteY0" fmla="*/ 0 h 1299602"/>
                <a:gd name="connsiteX1" fmla="*/ 2178349 w 2178349"/>
                <a:gd name="connsiteY1" fmla="*/ 1299097 h 1299602"/>
                <a:gd name="connsiteX2" fmla="*/ 1576 w 2178349"/>
                <a:gd name="connsiteY2" fmla="*/ 1299602 h 1299602"/>
                <a:gd name="connsiteX3" fmla="*/ 0 w 2178349"/>
                <a:gd name="connsiteY3" fmla="*/ 1201890 h 1299602"/>
                <a:gd name="connsiteX0" fmla="*/ 2157531 w 2178349"/>
                <a:gd name="connsiteY0" fmla="*/ 176182 h 292737"/>
                <a:gd name="connsiteX1" fmla="*/ 2178349 w 2178349"/>
                <a:gd name="connsiteY1" fmla="*/ 116556 h 292737"/>
                <a:gd name="connsiteX2" fmla="*/ 1576 w 2178349"/>
                <a:gd name="connsiteY2" fmla="*/ 117061 h 292737"/>
                <a:gd name="connsiteX3" fmla="*/ 0 w 2178349"/>
                <a:gd name="connsiteY3" fmla="*/ 19349 h 292737"/>
                <a:gd name="connsiteX0" fmla="*/ 2647674 w 2647674"/>
                <a:gd name="connsiteY0" fmla="*/ 297145 h 401495"/>
                <a:gd name="connsiteX1" fmla="*/ 2178349 w 2647674"/>
                <a:gd name="connsiteY1" fmla="*/ 104351 h 401495"/>
                <a:gd name="connsiteX2" fmla="*/ 1576 w 2647674"/>
                <a:gd name="connsiteY2" fmla="*/ 104856 h 401495"/>
                <a:gd name="connsiteX3" fmla="*/ 0 w 2647674"/>
                <a:gd name="connsiteY3" fmla="*/ 7144 h 401495"/>
                <a:gd name="connsiteX0" fmla="*/ 2647674 w 2647674"/>
                <a:gd name="connsiteY0" fmla="*/ 290001 h 290001"/>
                <a:gd name="connsiteX1" fmla="*/ 2178349 w 2647674"/>
                <a:gd name="connsiteY1" fmla="*/ 97207 h 290001"/>
                <a:gd name="connsiteX2" fmla="*/ 1576 w 2647674"/>
                <a:gd name="connsiteY2" fmla="*/ 97712 h 290001"/>
                <a:gd name="connsiteX3" fmla="*/ 0 w 2647674"/>
                <a:gd name="connsiteY3" fmla="*/ 0 h 290001"/>
                <a:gd name="connsiteX0" fmla="*/ 2227560 w 2227559"/>
                <a:gd name="connsiteY0" fmla="*/ 213014 h 213014"/>
                <a:gd name="connsiteX1" fmla="*/ 2178349 w 2227559"/>
                <a:gd name="connsiteY1" fmla="*/ 97207 h 213014"/>
                <a:gd name="connsiteX2" fmla="*/ 1576 w 2227559"/>
                <a:gd name="connsiteY2" fmla="*/ 97712 h 213014"/>
                <a:gd name="connsiteX3" fmla="*/ 0 w 2227559"/>
                <a:gd name="connsiteY3" fmla="*/ 0 h 213014"/>
                <a:gd name="connsiteX0" fmla="*/ 2175043 w 2178349"/>
                <a:gd name="connsiteY0" fmla="*/ 206772 h 206772"/>
                <a:gd name="connsiteX1" fmla="*/ 2178349 w 2178349"/>
                <a:gd name="connsiteY1" fmla="*/ 97207 h 206772"/>
                <a:gd name="connsiteX2" fmla="*/ 1576 w 2178349"/>
                <a:gd name="connsiteY2" fmla="*/ 97712 h 206772"/>
                <a:gd name="connsiteX3" fmla="*/ 0 w 2178349"/>
                <a:gd name="connsiteY3" fmla="*/ 0 h 206772"/>
                <a:gd name="connsiteX0" fmla="*/ 2178349 w 2178349"/>
                <a:gd name="connsiteY0" fmla="*/ 97207 h 97712"/>
                <a:gd name="connsiteX1" fmla="*/ 1576 w 2178349"/>
                <a:gd name="connsiteY1" fmla="*/ 97712 h 97712"/>
                <a:gd name="connsiteX2" fmla="*/ 0 w 2178349"/>
                <a:gd name="connsiteY2" fmla="*/ 0 h 97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78349" h="97712">
                  <a:moveTo>
                    <a:pt x="2178349" y="97207"/>
                  </a:moveTo>
                  <a:lnTo>
                    <a:pt x="1576" y="97712"/>
                  </a:lnTo>
                  <a:cubicBezTo>
                    <a:pt x="1051" y="65141"/>
                    <a:pt x="525" y="32571"/>
                    <a:pt x="0" y="0"/>
                  </a:cubicBezTo>
                </a:path>
              </a:pathLst>
            </a:cu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grpSp>
          <p:nvGrpSpPr>
            <p:cNvPr id="192565" name="Group 358">
              <a:extLst>
                <a:ext uri="{FF2B5EF4-FFF2-40B4-BE49-F238E27FC236}">
                  <a16:creationId xmlns:a16="http://schemas.microsoft.com/office/drawing/2014/main" id="{8FED98A2-5026-FF46-8F8D-87909E4CFF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9641" y="173799"/>
              <a:ext cx="2153005" cy="2198275"/>
              <a:chOff x="449771" y="230947"/>
              <a:chExt cx="2153005" cy="2198275"/>
            </a:xfrm>
          </p:grpSpPr>
          <p:grpSp>
            <p:nvGrpSpPr>
              <p:cNvPr id="192566" name="Group 377">
                <a:extLst>
                  <a:ext uri="{FF2B5EF4-FFF2-40B4-BE49-F238E27FC236}">
                    <a16:creationId xmlns:a16="http://schemas.microsoft.com/office/drawing/2014/main" id="{5BA16263-5D07-8944-AF8C-5E11E8C7F33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49771" y="555647"/>
                <a:ext cx="2153005" cy="1579920"/>
                <a:chOff x="449771" y="555647"/>
                <a:chExt cx="2153005" cy="1579920"/>
              </a:xfrm>
            </p:grpSpPr>
            <p:sp>
              <p:nvSpPr>
                <p:cNvPr id="192571" name="TextBox 7">
                  <a:extLst>
                    <a:ext uri="{FF2B5EF4-FFF2-40B4-BE49-F238E27FC236}">
                      <a16:creationId xmlns:a16="http://schemas.microsoft.com/office/drawing/2014/main" id="{C60B5A18-60BB-E14A-8AB8-DC30EE823D09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449771" y="586621"/>
                  <a:ext cx="878161" cy="150810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marL="1524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  <a:cs typeface="Arial" panose="020B0604020202020204" pitchFamily="34" charset="0"/>
                      <a:sym typeface="Arial" panose="020B0604020202020204" pitchFamily="34" charset="0"/>
                    </a:defRPr>
                  </a:lvl1pPr>
                  <a:lvl2pPr marL="742950" indent="-28575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2pPr>
                  <a:lvl3pPr marL="11430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3pPr>
                  <a:lvl4pPr marL="16002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4pPr>
                  <a:lvl5pPr marL="2057400" indent="-228600"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1400">
                      <a:solidFill>
                        <a:srgbClr val="000000"/>
                      </a:solidFill>
                      <a:latin typeface="Arial" panose="020B0604020202020204" pitchFamily="34" charset="0"/>
                      <a:ea typeface="Arial" panose="020B0604020202020204" pitchFamily="34" charset="0"/>
                      <a:cs typeface="Arial" panose="020B0604020202020204" pitchFamily="34" charset="0"/>
                      <a:sym typeface="Arial" panose="020B0604020202020204" pitchFamily="34" charset="0"/>
                    </a:defRPr>
                  </a:lvl9pPr>
                </a:lstStyle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100011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100100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</a:t>
                  </a:r>
                  <a:r>
                    <a:rPr lang="en-US" altLang="en-US" sz="800" b="1">
                      <a:solidFill>
                        <a:srgbClr val="C00000"/>
                      </a:solidFill>
                      <a:latin typeface="Courier" pitchFamily="2" charset="0"/>
                    </a:rPr>
                    <a:t>100101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100110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100111</a:t>
                  </a:r>
                </a:p>
                <a:p>
                  <a:pPr>
                    <a:spcBef>
                      <a:spcPts val="300"/>
                    </a:spcBef>
                  </a:pPr>
                  <a:r>
                    <a:rPr lang="en-US" altLang="en-US" sz="800" b="1">
                      <a:solidFill>
                        <a:srgbClr val="0070C0"/>
                      </a:solidFill>
                      <a:latin typeface="Courier" pitchFamily="2" charset="0"/>
                    </a:rPr>
                    <a:t> 101000</a:t>
                  </a:r>
                </a:p>
              </p:txBody>
            </p:sp>
            <p:grpSp>
              <p:nvGrpSpPr>
                <p:cNvPr id="192572" name="Group 390">
                  <a:extLst>
                    <a:ext uri="{FF2B5EF4-FFF2-40B4-BE49-F238E27FC236}">
                      <a16:creationId xmlns:a16="http://schemas.microsoft.com/office/drawing/2014/main" id="{44C3CB7A-C6EE-C041-A00F-5D9847967C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1110060" y="555647"/>
                  <a:ext cx="1492716" cy="1579920"/>
                  <a:chOff x="1110060" y="555647"/>
                  <a:chExt cx="1492716" cy="1579920"/>
                </a:xfrm>
              </p:grpSpPr>
              <p:sp>
                <p:nvSpPr>
                  <p:cNvPr id="192573" name="TextBox 391">
                    <a:extLst>
                      <a:ext uri="{FF2B5EF4-FFF2-40B4-BE49-F238E27FC236}">
                        <a16:creationId xmlns:a16="http://schemas.microsoft.com/office/drawing/2014/main" id="{B8041D20-96EE-9843-8E1D-68B1823996EF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1110060" y="555647"/>
                    <a:ext cx="1492716" cy="1579920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ＭＳ Ｐゴシック" panose="020B0600070205080204" pitchFamily="34" charset="-128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1pPr>
                    <a:lvl2pPr marL="742950" indent="-28575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2pPr>
                    <a:lvl3pPr marL="11430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3pPr>
                    <a:lvl4pPr marL="16002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4pPr>
                    <a:lvl5pPr marL="2057400" indent="-228600"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1400">
                        <a:solidFill>
                          <a:srgbClr val="000000"/>
                        </a:solidFill>
                        <a:latin typeface="Arial" panose="020B0604020202020204" pitchFamily="34" charset="0"/>
                        <a:ea typeface="Arial" panose="020B0604020202020204" pitchFamily="34" charset="0"/>
                        <a:cs typeface="Arial" panose="020B0604020202020204" pitchFamily="34" charset="0"/>
                        <a:sym typeface="Arial" panose="020B0604020202020204" pitchFamily="34" charset="0"/>
                      </a:defRPr>
                    </a:lvl9pPr>
                  </a:lstStyle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00110000 00000001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10001100 00000000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solidFill>
                          <a:schemeClr val="tx1"/>
                        </a:solidFill>
                        <a:latin typeface="Courier" pitchFamily="2" charset="0"/>
                      </a:rPr>
                      <a:t>11010011 00000000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11110010 00000011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 b="1">
                        <a:solidFill>
                          <a:srgbClr val="FF0000"/>
                        </a:solidFill>
                        <a:latin typeface="Courier" pitchFamily="2" charset="0"/>
                      </a:rPr>
                      <a:t>0100</a:t>
                    </a:r>
                    <a:r>
                      <a:rPr lang="nn-NO" altLang="en-US" sz="1000" b="1">
                        <a:solidFill>
                          <a:srgbClr val="1700FF"/>
                        </a:solidFill>
                        <a:latin typeface="Courier" pitchFamily="2" charset="0"/>
                      </a:rPr>
                      <a:t>01</a:t>
                    </a:r>
                    <a:r>
                      <a:rPr lang="nn-NO" altLang="en-US" sz="1000" b="1">
                        <a:solidFill>
                          <a:srgbClr val="39811D"/>
                        </a:solidFill>
                        <a:latin typeface="Courier" pitchFamily="2" charset="0"/>
                      </a:rPr>
                      <a:t>00</a:t>
                    </a:r>
                    <a:r>
                      <a:rPr lang="nn-NO" altLang="en-US" sz="1000">
                        <a:latin typeface="Courier" pitchFamily="2" charset="0"/>
                      </a:rPr>
                      <a:t> </a:t>
                    </a:r>
                    <a:r>
                      <a:rPr lang="nn-NO" altLang="en-US" sz="1000" b="1">
                        <a:latin typeface="Courier" pitchFamily="2" charset="0"/>
                      </a:rPr>
                      <a:t>00000000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01010000 00000001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11100000 11111011</a:t>
                    </a:r>
                  </a:p>
                  <a:p>
                    <a:pPr>
                      <a:spcBef>
                        <a:spcPts val="100"/>
                      </a:spcBef>
                      <a:buClr>
                        <a:srgbClr val="000000"/>
                      </a:buClr>
                    </a:pPr>
                    <a:r>
                      <a:rPr lang="nn-NO" altLang="en-US" sz="1000">
                        <a:latin typeface="Courier" pitchFamily="2" charset="0"/>
                      </a:rPr>
                      <a:t>10100100 00000010</a:t>
                    </a:r>
                  </a:p>
                </p:txBody>
              </p:sp>
              <p:sp>
                <p:nvSpPr>
                  <p:cNvPr id="399" name="Rectangle 398">
                    <a:extLst>
                      <a:ext uri="{FF2B5EF4-FFF2-40B4-BE49-F238E27FC236}">
                        <a16:creationId xmlns:a16="http://schemas.microsoft.com/office/drawing/2014/main" id="{A2FB9D10-3A2F-D14A-925E-95C5EFEDBE64}"/>
                      </a:ext>
                    </a:extLst>
                  </p:cNvPr>
                  <p:cNvSpPr/>
                  <p:nvPr/>
                </p:nvSpPr>
                <p:spPr>
                  <a:xfrm>
                    <a:off x="1142905" y="581427"/>
                    <a:ext cx="1387371" cy="1512977"/>
                  </a:xfrm>
                  <a:prstGeom prst="rect">
                    <a:avLst/>
                  </a:prstGeom>
                  <a:noFill/>
                  <a:ln w="158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anchor="ctr"/>
                  <a:lstStyle/>
                  <a:p>
                    <a:pPr algn="ctr">
                      <a:defRPr/>
                    </a:pPr>
                    <a:endParaRPr lang="en-US"/>
                  </a:p>
                </p:txBody>
              </p:sp>
              <p:cxnSp>
                <p:nvCxnSpPr>
                  <p:cNvPr id="400" name="Straight Connector 399">
                    <a:extLst>
                      <a:ext uri="{FF2B5EF4-FFF2-40B4-BE49-F238E27FC236}">
                        <a16:creationId xmlns:a16="http://schemas.microsoft.com/office/drawing/2014/main" id="{6544DA8B-3207-2349-BC80-A109C4E7499B}"/>
                      </a:ext>
                    </a:extLst>
                  </p:cNvPr>
                  <p:cNvCxnSpPr>
                    <a:cxnSpLocks/>
                    <a:stCxn id="399" idx="0"/>
                    <a:endCxn id="399" idx="2"/>
                  </p:cNvCxnSpPr>
                  <p:nvPr/>
                </p:nvCxnSpPr>
                <p:spPr>
                  <a:xfrm>
                    <a:off x="1836589" y="581427"/>
                    <a:ext cx="0" cy="151297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1" name="Straight Connector 400">
                    <a:extLst>
                      <a:ext uri="{FF2B5EF4-FFF2-40B4-BE49-F238E27FC236}">
                        <a16:creationId xmlns:a16="http://schemas.microsoft.com/office/drawing/2014/main" id="{3CE121A1-FD0C-BD48-8967-3301CCABE96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756062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2" name="Straight Connector 401">
                    <a:extLst>
                      <a:ext uri="{FF2B5EF4-FFF2-40B4-BE49-F238E27FC236}">
                        <a16:creationId xmlns:a16="http://schemas.microsoft.com/office/drawing/2014/main" id="{C557E176-2212-A049-B255-CD0C7E8DA17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93069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3" name="Straight Connector 402">
                    <a:extLst>
                      <a:ext uri="{FF2B5EF4-FFF2-40B4-BE49-F238E27FC236}">
                        <a16:creationId xmlns:a16="http://schemas.microsoft.com/office/drawing/2014/main" id="{47F777D7-D356-CE41-9D54-FA6B0F28779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10533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4" name="Straight Connector 403">
                    <a:extLst>
                      <a:ext uri="{FF2B5EF4-FFF2-40B4-BE49-F238E27FC236}">
                        <a16:creationId xmlns:a16="http://schemas.microsoft.com/office/drawing/2014/main" id="{A76D2A9F-DD45-BB43-A537-439E5D35E572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260917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7" name="Straight Connector 406">
                    <a:extLst>
                      <a:ext uri="{FF2B5EF4-FFF2-40B4-BE49-F238E27FC236}">
                        <a16:creationId xmlns:a16="http://schemas.microsoft.com/office/drawing/2014/main" id="{45746298-5A7D-BA4C-9521-53F1B20ADA2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426027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8" name="Straight Connector 407">
                    <a:extLst>
                      <a:ext uri="{FF2B5EF4-FFF2-40B4-BE49-F238E27FC236}">
                        <a16:creationId xmlns:a16="http://schemas.microsoft.com/office/drawing/2014/main" id="{D462F3AF-4809-F44E-A906-582C0F113E0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587961"/>
                    <a:ext cx="1390546" cy="1587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09" name="Straight Connector 408">
                    <a:extLst>
                      <a:ext uri="{FF2B5EF4-FFF2-40B4-BE49-F238E27FC236}">
                        <a16:creationId xmlns:a16="http://schemas.microsoft.com/office/drawing/2014/main" id="{8BF94E47-FD5E-8347-9D9B-A1A43D22FE1B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39730" y="1756246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425" name="Straight Connector 424">
                    <a:extLst>
                      <a:ext uri="{FF2B5EF4-FFF2-40B4-BE49-F238E27FC236}">
                        <a16:creationId xmlns:a16="http://schemas.microsoft.com/office/drawing/2014/main" id="{9F79E132-1990-9941-ACD7-426F8DABC2D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144491" y="1916593"/>
                    <a:ext cx="1390546" cy="0"/>
                  </a:xfrm>
                  <a:prstGeom prst="line">
                    <a:avLst/>
                  </a:prstGeom>
                  <a:ln w="1270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92567" name="TextBox 381">
                <a:extLst>
                  <a:ext uri="{FF2B5EF4-FFF2-40B4-BE49-F238E27FC236}">
                    <a16:creationId xmlns:a16="http://schemas.microsoft.com/office/drawing/2014/main" id="{5D89A24C-5263-4046-8F69-2FEE62949D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021261" y="2152223"/>
                <a:ext cx="1189949" cy="27699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200"/>
                  <a:t>Code Memory</a:t>
                </a:r>
              </a:p>
            </p:txBody>
          </p:sp>
          <p:sp>
            <p:nvSpPr>
              <p:cNvPr id="384" name="Rectangle 383">
                <a:extLst>
                  <a:ext uri="{FF2B5EF4-FFF2-40B4-BE49-F238E27FC236}">
                    <a16:creationId xmlns:a16="http://schemas.microsoft.com/office/drawing/2014/main" id="{D50E27E0-F5B2-3941-A40D-244B2F29040C}"/>
                  </a:ext>
                </a:extLst>
              </p:cNvPr>
              <p:cNvSpPr/>
              <p:nvPr/>
            </p:nvSpPr>
            <p:spPr>
              <a:xfrm>
                <a:off x="720662" y="500459"/>
                <a:ext cx="1857235" cy="1663799"/>
              </a:xfrm>
              <a:prstGeom prst="rect">
                <a:avLst/>
              </a:prstGeom>
              <a:noFill/>
              <a:ln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/>
              </a:p>
            </p:txBody>
          </p:sp>
          <p:sp>
            <p:nvSpPr>
              <p:cNvPr id="192569" name="TextBox 384">
                <a:extLst>
                  <a:ext uri="{FF2B5EF4-FFF2-40B4-BE49-F238E27FC236}">
                    <a16:creationId xmlns:a16="http://schemas.microsoft.com/office/drawing/2014/main" id="{38E9E6A0-7133-C547-B3A0-8AE0898CBFD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92284" y="230947"/>
                <a:ext cx="293670" cy="2616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11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c</a:t>
                </a:r>
                <a:r>
                  <a:rPr lang="en-US" altLang="en-US" sz="1100" baseline="-25000">
                    <a:solidFill>
                      <a:schemeClr val="tx1"/>
                    </a:solidFill>
                    <a:latin typeface="Times New Roman" panose="02020603050405020304" pitchFamily="18" charset="0"/>
                  </a:rPr>
                  <a:t>1</a:t>
                </a:r>
              </a:p>
            </p:txBody>
          </p:sp>
          <p:cxnSp>
            <p:nvCxnSpPr>
              <p:cNvPr id="386" name="Straight Arrow Connector 385">
                <a:extLst>
                  <a:ext uri="{FF2B5EF4-FFF2-40B4-BE49-F238E27FC236}">
                    <a16:creationId xmlns:a16="http://schemas.microsoft.com/office/drawing/2014/main" id="{3FBA5FA9-E6DA-5F4E-A2E5-80EDF0472584}"/>
                  </a:ext>
                </a:extLst>
              </p:cNvPr>
              <p:cNvCxnSpPr/>
              <p:nvPr/>
            </p:nvCxnSpPr>
            <p:spPr>
              <a:xfrm>
                <a:off x="1828653" y="295660"/>
                <a:ext cx="0" cy="201624"/>
              </a:xfrm>
              <a:prstGeom prst="straightConnector1">
                <a:avLst/>
              </a:prstGeom>
              <a:ln w="22225">
                <a:solidFill>
                  <a:schemeClr val="tx1"/>
                </a:solidFill>
                <a:tailEnd type="triangle" w="sm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cxnSp>
        <p:nvCxnSpPr>
          <p:cNvPr id="355" name="Straight Connector 354">
            <a:extLst>
              <a:ext uri="{FF2B5EF4-FFF2-40B4-BE49-F238E27FC236}">
                <a16:creationId xmlns:a16="http://schemas.microsoft.com/office/drawing/2014/main" id="{718CE437-EB90-4D41-9971-058254AC3A30}"/>
              </a:ext>
            </a:extLst>
          </p:cNvPr>
          <p:cNvCxnSpPr>
            <a:cxnSpLocks/>
          </p:cNvCxnSpPr>
          <p:nvPr/>
        </p:nvCxnSpPr>
        <p:spPr>
          <a:xfrm>
            <a:off x="6321426" y="5686425"/>
            <a:ext cx="925513" cy="1588"/>
          </a:xfrm>
          <a:prstGeom prst="line">
            <a:avLst/>
          </a:prstGeom>
          <a:ln w="25400">
            <a:solidFill>
              <a:schemeClr val="tx1"/>
            </a:solidFill>
            <a:prstDash val="soli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92515" name="Group 404">
            <a:extLst>
              <a:ext uri="{FF2B5EF4-FFF2-40B4-BE49-F238E27FC236}">
                <a16:creationId xmlns:a16="http://schemas.microsoft.com/office/drawing/2014/main" id="{E5D24CC4-9E14-3E47-B591-7CF86A82BC73}"/>
              </a:ext>
            </a:extLst>
          </p:cNvPr>
          <p:cNvGrpSpPr>
            <a:grpSpLocks/>
          </p:cNvGrpSpPr>
          <p:nvPr/>
        </p:nvGrpSpPr>
        <p:grpSpPr bwMode="auto">
          <a:xfrm>
            <a:off x="7229476" y="2495551"/>
            <a:ext cx="855663" cy="754063"/>
            <a:chOff x="6315797" y="2494862"/>
            <a:chExt cx="855712" cy="754757"/>
          </a:xfrm>
        </p:grpSpPr>
        <p:sp>
          <p:nvSpPr>
            <p:cNvPr id="192523" name="TextBox 405">
              <a:extLst>
                <a:ext uri="{FF2B5EF4-FFF2-40B4-BE49-F238E27FC236}">
                  <a16:creationId xmlns:a16="http://schemas.microsoft.com/office/drawing/2014/main" id="{A7A1A263-060F-5741-A4F4-92098F4D80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89956" y="2982901"/>
              <a:ext cx="72327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000">
                  <a:solidFill>
                    <a:schemeClr val="tx1"/>
                  </a:solidFill>
                  <a:latin typeface="Courier" pitchFamily="2" charset="0"/>
                </a:rPr>
                <a:t>0 0 0 0</a:t>
              </a:r>
            </a:p>
          </p:txBody>
        </p:sp>
        <p:sp>
          <p:nvSpPr>
            <p:cNvPr id="410" name="Rectangle 409">
              <a:extLst>
                <a:ext uri="{FF2B5EF4-FFF2-40B4-BE49-F238E27FC236}">
                  <a16:creationId xmlns:a16="http://schemas.microsoft.com/office/drawing/2014/main" id="{27DE2013-9530-9241-88C4-4B7BE1B49655}"/>
                </a:ext>
              </a:extLst>
            </p:cNvPr>
            <p:cNvSpPr/>
            <p:nvPr/>
          </p:nvSpPr>
          <p:spPr>
            <a:xfrm>
              <a:off x="6445979" y="3003330"/>
              <a:ext cx="601697" cy="200209"/>
            </a:xfrm>
            <a:prstGeom prst="rect">
              <a:avLst/>
            </a:prstGeom>
            <a:noFill/>
            <a:ln w="158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411" name="Rectangle 410">
              <a:extLst>
                <a:ext uri="{FF2B5EF4-FFF2-40B4-BE49-F238E27FC236}">
                  <a16:creationId xmlns:a16="http://schemas.microsoft.com/office/drawing/2014/main" id="{3C3C63AB-315E-F24A-ABCF-165176D8E296}"/>
                </a:ext>
              </a:extLst>
            </p:cNvPr>
            <p:cNvSpPr/>
            <p:nvPr/>
          </p:nvSpPr>
          <p:spPr>
            <a:xfrm>
              <a:off x="6315797" y="2785642"/>
              <a:ext cx="855712" cy="463977"/>
            </a:xfrm>
            <a:prstGeom prst="rect">
              <a:avLst/>
            </a:prstGeom>
            <a:noFill/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192526" name="TextBox 411">
              <a:extLst>
                <a:ext uri="{FF2B5EF4-FFF2-40B4-BE49-F238E27FC236}">
                  <a16:creationId xmlns:a16="http://schemas.microsoft.com/office/drawing/2014/main" id="{B68F0F83-79E0-8C41-AC05-AF8DC5F28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98619" y="2494862"/>
              <a:ext cx="340158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1100">
                  <a:solidFill>
                    <a:schemeClr val="tx1"/>
                  </a:solidFill>
                  <a:latin typeface="Times New Roman" panose="02020603050405020304" pitchFamily="18" charset="0"/>
                </a:rPr>
                <a:t>c</a:t>
              </a:r>
              <a:r>
                <a:rPr lang="en-US" altLang="en-US" sz="1100" baseline="-25000">
                  <a:solidFill>
                    <a:schemeClr val="tx1"/>
                  </a:solidFill>
                  <a:latin typeface="Times New Roman" panose="02020603050405020304" pitchFamily="18" charset="0"/>
                </a:rPr>
                <a:t>14</a:t>
              </a:r>
            </a:p>
          </p:txBody>
        </p:sp>
        <p:cxnSp>
          <p:nvCxnSpPr>
            <p:cNvPr id="413" name="Straight Arrow Connector 412">
              <a:extLst>
                <a:ext uri="{FF2B5EF4-FFF2-40B4-BE49-F238E27FC236}">
                  <a16:creationId xmlns:a16="http://schemas.microsoft.com/office/drawing/2014/main" id="{5FCBF85B-7AA1-6341-9CBB-70FA1D6A0E4C}"/>
                </a:ext>
              </a:extLst>
            </p:cNvPr>
            <p:cNvCxnSpPr/>
            <p:nvPr/>
          </p:nvCxnSpPr>
          <p:spPr>
            <a:xfrm>
              <a:off x="6734921" y="2547298"/>
              <a:ext cx="0" cy="220865"/>
            </a:xfrm>
            <a:prstGeom prst="straightConnector1">
              <a:avLst/>
            </a:prstGeom>
            <a:ln w="22225">
              <a:solidFill>
                <a:srgbClr val="FF0000"/>
              </a:solidFill>
              <a:tailEnd type="triangle" w="sm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2528" name="TextBox 413">
              <a:extLst>
                <a:ext uri="{FF2B5EF4-FFF2-40B4-BE49-F238E27FC236}">
                  <a16:creationId xmlns:a16="http://schemas.microsoft.com/office/drawing/2014/main" id="{92A35494-93FD-7E40-AFBF-AB353B6FDF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315797" y="2749596"/>
              <a:ext cx="855705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/>
              <a:r>
                <a:rPr lang="en-US" altLang="en-US" sz="1200"/>
                <a:t>Flags</a:t>
              </a:r>
            </a:p>
          </p:txBody>
        </p:sp>
      </p:grpSp>
      <p:sp>
        <p:nvSpPr>
          <p:cNvPr id="192516" name="TextBox 388">
            <a:extLst>
              <a:ext uri="{FF2B5EF4-FFF2-40B4-BE49-F238E27FC236}">
                <a16:creationId xmlns:a16="http://schemas.microsoft.com/office/drawing/2014/main" id="{756ED9A0-4D3C-6C4A-B26B-776FC9E672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5300" y="314326"/>
            <a:ext cx="38369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ADD </a:t>
            </a:r>
            <a:r>
              <a:rPr lang="en-US" altLang="en-US">
                <a:solidFill>
                  <a:srgbClr val="1700FF"/>
                </a:solidFill>
                <a:latin typeface="Courier" pitchFamily="2" charset="0"/>
              </a:rPr>
              <a:t>B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,</a:t>
            </a:r>
            <a:r>
              <a:rPr lang="en-US" altLang="en-US">
                <a:solidFill>
                  <a:srgbClr val="FF0700"/>
                </a:solidFill>
                <a:latin typeface="Courier" pitchFamily="2" charset="0"/>
              </a:rPr>
              <a:t> </a:t>
            </a:r>
            <a:r>
              <a:rPr lang="en-US" altLang="en-US">
                <a:solidFill>
                  <a:srgbClr val="008000"/>
                </a:solidFill>
                <a:latin typeface="Courier" pitchFamily="2" charset="0"/>
              </a:rPr>
              <a:t>A   </a:t>
            </a:r>
            <a:r>
              <a:rPr lang="en-US" altLang="en-US">
                <a:solidFill>
                  <a:schemeClr val="tx1"/>
                </a:solidFill>
                <a:latin typeface="Courier" pitchFamily="2" charset="0"/>
              </a:rPr>
              <a:t>(equivalent to B=B+A )</a:t>
            </a:r>
          </a:p>
        </p:txBody>
      </p:sp>
      <p:sp>
        <p:nvSpPr>
          <p:cNvPr id="192517" name="TextBox 223">
            <a:extLst>
              <a:ext uri="{FF2B5EF4-FFF2-40B4-BE49-F238E27FC236}">
                <a16:creationId xmlns:a16="http://schemas.microsoft.com/office/drawing/2014/main" id="{B7DA83E2-0F01-494E-82A7-3DAC427B89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8239" y="3073401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1700FF"/>
                </a:solidFill>
              </a:rPr>
              <a:t>00000000</a:t>
            </a:r>
          </a:p>
        </p:txBody>
      </p:sp>
      <p:sp>
        <p:nvSpPr>
          <p:cNvPr id="192518" name="TextBox 225">
            <a:extLst>
              <a:ext uri="{FF2B5EF4-FFF2-40B4-BE49-F238E27FC236}">
                <a16:creationId xmlns:a16="http://schemas.microsoft.com/office/drawing/2014/main" id="{95D16E57-32A0-0243-8268-BBDEC2ACA1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5064" y="3648076"/>
            <a:ext cx="97948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008000"/>
                </a:solidFill>
              </a:rPr>
              <a:t>00000001</a:t>
            </a:r>
          </a:p>
        </p:txBody>
      </p:sp>
      <p:sp>
        <p:nvSpPr>
          <p:cNvPr id="192519" name="TextBox 1">
            <a:extLst>
              <a:ext uri="{FF2B5EF4-FFF2-40B4-BE49-F238E27FC236}">
                <a16:creationId xmlns:a16="http://schemas.microsoft.com/office/drawing/2014/main" id="{720D79A5-EFB7-5E42-9FF4-940E7895A3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92826" y="2670176"/>
            <a:ext cx="482824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1 </a:t>
            </a:r>
            <a:r>
              <a:rPr lang="en-US" altLang="en-US" dirty="0">
                <a:solidFill>
                  <a:schemeClr val="tx1"/>
                </a:solidFill>
              </a:rPr>
              <a:t>0</a:t>
            </a:r>
            <a:r>
              <a:rPr lang="en-US" altLang="en-US" dirty="0">
                <a:solidFill>
                  <a:srgbClr val="FF0000"/>
                </a:solidFill>
              </a:rPr>
              <a:t> </a:t>
            </a:r>
          </a:p>
        </p:txBody>
      </p:sp>
      <p:sp>
        <p:nvSpPr>
          <p:cNvPr id="192520" name="TextBox 226">
            <a:extLst>
              <a:ext uri="{FF2B5EF4-FFF2-40B4-BE49-F238E27FC236}">
                <a16:creationId xmlns:a16="http://schemas.microsoft.com/office/drawing/2014/main" id="{DB043B43-E01E-3649-98E9-1FC8F8B8CC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6525" y="3663951"/>
            <a:ext cx="9794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C000"/>
                </a:solidFill>
              </a:rPr>
              <a:t>00000001</a:t>
            </a:r>
          </a:p>
        </p:txBody>
      </p:sp>
      <p:sp>
        <p:nvSpPr>
          <p:cNvPr id="228" name="Rounded Rectangle 227">
            <a:extLst>
              <a:ext uri="{FF2B5EF4-FFF2-40B4-BE49-F238E27FC236}">
                <a16:creationId xmlns:a16="http://schemas.microsoft.com/office/drawing/2014/main" id="{CDF6D5A7-D464-4441-BF92-0B7118C1E110}"/>
              </a:ext>
            </a:extLst>
          </p:cNvPr>
          <p:cNvSpPr/>
          <p:nvPr/>
        </p:nvSpPr>
        <p:spPr>
          <a:xfrm>
            <a:off x="7521576" y="2438401"/>
            <a:ext cx="371475" cy="379413"/>
          </a:xfrm>
          <a:prstGeom prst="roundRect">
            <a:avLst>
              <a:gd name="adj" fmla="val 50000"/>
            </a:avLst>
          </a:prstGeom>
          <a:solidFill>
            <a:srgbClr val="FF0000">
              <a:alpha val="27000"/>
            </a:srgbClr>
          </a:solidFill>
          <a:ln w="95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92522" name="TextBox 2">
            <a:extLst>
              <a:ext uri="{FF2B5EF4-FFF2-40B4-BE49-F238E27FC236}">
                <a16:creationId xmlns:a16="http://schemas.microsoft.com/office/drawing/2014/main" id="{9C0D6777-7B82-6B41-A546-21B9E9790A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097" y="2187774"/>
            <a:ext cx="1289135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dirty="0">
                <a:solidFill>
                  <a:srgbClr val="FF0000"/>
                </a:solidFill>
              </a:rPr>
              <a:t>save the flags</a:t>
            </a:r>
          </a:p>
        </p:txBody>
      </p:sp>
    </p:spTree>
  </p:cSld>
  <p:clrMapOvr>
    <a:masterClrMapping/>
  </p:clrMapOvr>
  <p:transition/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5873BEA-14BA-F94B-8604-48A0048AA54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/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B4CF0B10-059B-2048-B63D-1733505FD7D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THE END</a:t>
            </a: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Title 1">
            <a:extLst>
              <a:ext uri="{FF2B5EF4-FFF2-40B4-BE49-F238E27FC236}">
                <a16:creationId xmlns:a16="http://schemas.microsoft.com/office/drawing/2014/main" id="{5EF413B7-78B2-4048-A362-384F7154D8E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simple shift register</a:t>
            </a:r>
          </a:p>
        </p:txBody>
      </p:sp>
      <p:grpSp>
        <p:nvGrpSpPr>
          <p:cNvPr id="69634" name="Group 1">
            <a:extLst>
              <a:ext uri="{FF2B5EF4-FFF2-40B4-BE49-F238E27FC236}">
                <a16:creationId xmlns:a16="http://schemas.microsoft.com/office/drawing/2014/main" id="{A8252B53-4E19-214F-A7E7-62087525B4D1}"/>
              </a:ext>
            </a:extLst>
          </p:cNvPr>
          <p:cNvGrpSpPr>
            <a:grpSpLocks/>
          </p:cNvGrpSpPr>
          <p:nvPr/>
        </p:nvGrpSpPr>
        <p:grpSpPr bwMode="auto">
          <a:xfrm>
            <a:off x="2019300" y="1827213"/>
            <a:ext cx="7054714" cy="1395412"/>
            <a:chOff x="1052513" y="914400"/>
            <a:chExt cx="7054714" cy="1395413"/>
          </a:xfrm>
        </p:grpSpPr>
        <p:sp>
          <p:nvSpPr>
            <p:cNvPr id="69750" name="Rectangle 4">
              <a:extLst>
                <a:ext uri="{FF2B5EF4-FFF2-40B4-BE49-F238E27FC236}">
                  <a16:creationId xmlns:a16="http://schemas.microsoft.com/office/drawing/2014/main" id="{D82E3534-F38F-8045-8D6F-79E879090E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51" name="Rectangle 5">
              <a:extLst>
                <a:ext uri="{FF2B5EF4-FFF2-40B4-BE49-F238E27FC236}">
                  <a16:creationId xmlns:a16="http://schemas.microsoft.com/office/drawing/2014/main" id="{9DB8554B-3DF7-AA49-BF51-34D2D90418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1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52" name="Rectangle 6">
              <a:extLst>
                <a:ext uri="{FF2B5EF4-FFF2-40B4-BE49-F238E27FC236}">
                  <a16:creationId xmlns:a16="http://schemas.microsoft.com/office/drawing/2014/main" id="{51D2C261-2B56-424F-A957-588C4F896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53" name="Line 7">
              <a:extLst>
                <a:ext uri="{FF2B5EF4-FFF2-40B4-BE49-F238E27FC236}">
                  <a16:creationId xmlns:a16="http://schemas.microsoft.com/office/drawing/2014/main" id="{C369DF31-8C60-BD47-9457-399F1DF09D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54" name="Freeform 8">
              <a:extLst>
                <a:ext uri="{FF2B5EF4-FFF2-40B4-BE49-F238E27FC236}">
                  <a16:creationId xmlns:a16="http://schemas.microsoft.com/office/drawing/2014/main" id="{FD28F630-E134-BB42-9A49-2807738B9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2252663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55" name="Rectangle 9">
              <a:extLst>
                <a:ext uri="{FF2B5EF4-FFF2-40B4-BE49-F238E27FC236}">
                  <a16:creationId xmlns:a16="http://schemas.microsoft.com/office/drawing/2014/main" id="{D79977A9-6105-8649-8575-468F32AD2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6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56" name="Rectangle 10">
              <a:extLst>
                <a:ext uri="{FF2B5EF4-FFF2-40B4-BE49-F238E27FC236}">
                  <a16:creationId xmlns:a16="http://schemas.microsoft.com/office/drawing/2014/main" id="{75275E87-E110-CE4E-88CC-A3D9EBB60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8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57" name="Rectangle 11">
              <a:extLst>
                <a:ext uri="{FF2B5EF4-FFF2-40B4-BE49-F238E27FC236}">
                  <a16:creationId xmlns:a16="http://schemas.microsoft.com/office/drawing/2014/main" id="{64BCA099-E8B4-AF46-8CBC-F34B54B57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513" y="162718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58" name="Rectangle 12">
              <a:extLst>
                <a:ext uri="{FF2B5EF4-FFF2-40B4-BE49-F238E27FC236}">
                  <a16:creationId xmlns:a16="http://schemas.microsoft.com/office/drawing/2014/main" id="{8E168F51-2B2B-9148-8910-9A9AF6513B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9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59" name="Rectangle 13">
              <a:extLst>
                <a:ext uri="{FF2B5EF4-FFF2-40B4-BE49-F238E27FC236}">
                  <a16:creationId xmlns:a16="http://schemas.microsoft.com/office/drawing/2014/main" id="{89F12414-9401-554D-8CEA-8D059C267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60" name="Line 14">
              <a:extLst>
                <a:ext uri="{FF2B5EF4-FFF2-40B4-BE49-F238E27FC236}">
                  <a16:creationId xmlns:a16="http://schemas.microsoft.com/office/drawing/2014/main" id="{8943DF87-53E8-0A4C-BBE4-DF7E35DECF0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81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61" name="Rectangle 15">
              <a:extLst>
                <a:ext uri="{FF2B5EF4-FFF2-40B4-BE49-F238E27FC236}">
                  <a16:creationId xmlns:a16="http://schemas.microsoft.com/office/drawing/2014/main" id="{B65079CC-AFAA-4F4C-8068-3BDE18AC2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6" y="928688"/>
              <a:ext cx="668338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62" name="Rectangle 16">
              <a:extLst>
                <a:ext uri="{FF2B5EF4-FFF2-40B4-BE49-F238E27FC236}">
                  <a16:creationId xmlns:a16="http://schemas.microsoft.com/office/drawing/2014/main" id="{66757E6A-BBD9-304F-9FC3-868C4A5150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63" name="Rectangle 17">
              <a:extLst>
                <a:ext uri="{FF2B5EF4-FFF2-40B4-BE49-F238E27FC236}">
                  <a16:creationId xmlns:a16="http://schemas.microsoft.com/office/drawing/2014/main" id="{73C02988-E3E2-6342-BB55-DCD8F58B0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8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64" name="Rectangle 18">
              <a:extLst>
                <a:ext uri="{FF2B5EF4-FFF2-40B4-BE49-F238E27FC236}">
                  <a16:creationId xmlns:a16="http://schemas.microsoft.com/office/drawing/2014/main" id="{6B8CC884-850B-E145-A99A-9CFB682615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65" name="Line 19">
              <a:extLst>
                <a:ext uri="{FF2B5EF4-FFF2-40B4-BE49-F238E27FC236}">
                  <a16:creationId xmlns:a16="http://schemas.microsoft.com/office/drawing/2014/main" id="{D360CEB0-CDC7-7B42-A58A-BC2F9FB2928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56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66" name="Rectangle 20">
              <a:extLst>
                <a:ext uri="{FF2B5EF4-FFF2-40B4-BE49-F238E27FC236}">
                  <a16:creationId xmlns:a16="http://schemas.microsoft.com/office/drawing/2014/main" id="{819B29E7-2D44-8B44-8C1C-1BD9D4C99B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5263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67" name="Rectangle 21">
              <a:extLst>
                <a:ext uri="{FF2B5EF4-FFF2-40B4-BE49-F238E27FC236}">
                  <a16:creationId xmlns:a16="http://schemas.microsoft.com/office/drawing/2014/main" id="{E680B746-386B-D74D-899C-ECD0761695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68" name="Rectangle 22">
              <a:extLst>
                <a:ext uri="{FF2B5EF4-FFF2-40B4-BE49-F238E27FC236}">
                  <a16:creationId xmlns:a16="http://schemas.microsoft.com/office/drawing/2014/main" id="{25BE3399-CA19-CD44-BAF6-2AED89665E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7176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69" name="Rectangle 23">
              <a:extLst>
                <a:ext uri="{FF2B5EF4-FFF2-40B4-BE49-F238E27FC236}">
                  <a16:creationId xmlns:a16="http://schemas.microsoft.com/office/drawing/2014/main" id="{F5EC9D96-9CF9-5C4A-8115-2472D5F15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70" name="Line 24">
              <a:extLst>
                <a:ext uri="{FF2B5EF4-FFF2-40B4-BE49-F238E27FC236}">
                  <a16:creationId xmlns:a16="http://schemas.microsoft.com/office/drawing/2014/main" id="{F645C11E-B2ED-194D-A4F0-AD4AEC0677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215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71" name="Line 25">
              <a:extLst>
                <a:ext uri="{FF2B5EF4-FFF2-40B4-BE49-F238E27FC236}">
                  <a16:creationId xmlns:a16="http://schemas.microsoft.com/office/drawing/2014/main" id="{99F15219-3F9C-9442-88E9-F96B728BB6C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2576" y="1216025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72" name="Line 26">
              <a:extLst>
                <a:ext uri="{FF2B5EF4-FFF2-40B4-BE49-F238E27FC236}">
                  <a16:creationId xmlns:a16="http://schemas.microsoft.com/office/drawing/2014/main" id="{4D67A932-B4F4-2F42-94A6-AE0F54350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27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73" name="Line 27">
              <a:extLst>
                <a:ext uri="{FF2B5EF4-FFF2-40B4-BE49-F238E27FC236}">
                  <a16:creationId xmlns:a16="http://schemas.microsoft.com/office/drawing/2014/main" id="{3224ADF5-60A7-BA4D-BEFF-3F724C0BE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86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74" name="Line 28">
              <a:extLst>
                <a:ext uri="{FF2B5EF4-FFF2-40B4-BE49-F238E27FC236}">
                  <a16:creationId xmlns:a16="http://schemas.microsoft.com/office/drawing/2014/main" id="{8AE42E3B-7EBB-3349-A1AB-3D31FDD3FE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26113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75" name="Line 29">
              <a:extLst>
                <a:ext uri="{FF2B5EF4-FFF2-40B4-BE49-F238E27FC236}">
                  <a16:creationId xmlns:a16="http://schemas.microsoft.com/office/drawing/2014/main" id="{D09DD55A-1D0D-8247-9F59-A7B1AC0CB4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2013" y="1216025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76" name="Freeform 30">
              <a:extLst>
                <a:ext uri="{FF2B5EF4-FFF2-40B4-BE49-F238E27FC236}">
                  <a16:creationId xmlns:a16="http://schemas.microsoft.com/office/drawing/2014/main" id="{D33E0A96-8709-5A49-94CA-44EA3F3C3B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6" y="1728788"/>
              <a:ext cx="4992688" cy="554038"/>
            </a:xfrm>
            <a:custGeom>
              <a:avLst/>
              <a:gdLst>
                <a:gd name="T0" fmla="*/ 0 w 6289"/>
                <a:gd name="T1" fmla="*/ 0 h 696"/>
                <a:gd name="T2" fmla="*/ 2147483646 w 6289"/>
                <a:gd name="T3" fmla="*/ 0 h 696"/>
                <a:gd name="T4" fmla="*/ 2147483646 w 6289"/>
                <a:gd name="T5" fmla="*/ 2147483646 h 696"/>
                <a:gd name="T6" fmla="*/ 2147483646 w 6289"/>
                <a:gd name="T7" fmla="*/ 2147483646 h 696"/>
                <a:gd name="T8" fmla="*/ 2147483646 w 6289"/>
                <a:gd name="T9" fmla="*/ 0 h 696"/>
                <a:gd name="T10" fmla="*/ 2147483646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89" h="696">
                  <a:moveTo>
                    <a:pt x="0" y="0"/>
                  </a:moveTo>
                  <a:lnTo>
                    <a:pt x="336" y="0"/>
                  </a:lnTo>
                  <a:lnTo>
                    <a:pt x="336" y="696"/>
                  </a:lnTo>
                  <a:lnTo>
                    <a:pt x="5953" y="696"/>
                  </a:lnTo>
                  <a:lnTo>
                    <a:pt x="5953" y="0"/>
                  </a:lnTo>
                  <a:lnTo>
                    <a:pt x="628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77" name="Freeform 31">
              <a:extLst>
                <a:ext uri="{FF2B5EF4-FFF2-40B4-BE49-F238E27FC236}">
                  <a16:creationId xmlns:a16="http://schemas.microsoft.com/office/drawing/2014/main" id="{46672A34-C909-D844-88CA-B7D3730E4D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0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78" name="Freeform 32">
              <a:extLst>
                <a:ext uri="{FF2B5EF4-FFF2-40B4-BE49-F238E27FC236}">
                  <a16:creationId xmlns:a16="http://schemas.microsoft.com/office/drawing/2014/main" id="{AB81F30D-0DA1-6B4D-9FEF-D70C119A3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79" name="Freeform 33">
              <a:extLst>
                <a:ext uri="{FF2B5EF4-FFF2-40B4-BE49-F238E27FC236}">
                  <a16:creationId xmlns:a16="http://schemas.microsoft.com/office/drawing/2014/main" id="{87AF417B-4706-6A41-B8FF-B97660B59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80" name="Freeform 34">
              <a:extLst>
                <a:ext uri="{FF2B5EF4-FFF2-40B4-BE49-F238E27FC236}">
                  <a16:creationId xmlns:a16="http://schemas.microsoft.com/office/drawing/2014/main" id="{A511005B-2F45-ED48-A94C-C6F5204C63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81" name="Freeform 35">
              <a:extLst>
                <a:ext uri="{FF2B5EF4-FFF2-40B4-BE49-F238E27FC236}">
                  <a16:creationId xmlns:a16="http://schemas.microsoft.com/office/drawing/2014/main" id="{A142DD69-D053-7F40-B5F8-DF10B6A176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63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82" name="Freeform 36">
              <a:extLst>
                <a:ext uri="{FF2B5EF4-FFF2-40B4-BE49-F238E27FC236}">
                  <a16:creationId xmlns:a16="http://schemas.microsoft.com/office/drawing/2014/main" id="{7EA15FE5-128F-9C48-B2A1-85BAF20D2C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83" name="Line 37">
              <a:extLst>
                <a:ext uri="{FF2B5EF4-FFF2-40B4-BE49-F238E27FC236}">
                  <a16:creationId xmlns:a16="http://schemas.microsoft.com/office/drawing/2014/main" id="{A95A402F-AEAD-C64B-8481-FD836746568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9276" y="1728788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784" name="Freeform 38">
              <a:extLst>
                <a:ext uri="{FF2B5EF4-FFF2-40B4-BE49-F238E27FC236}">
                  <a16:creationId xmlns:a16="http://schemas.microsoft.com/office/drawing/2014/main" id="{12DF6022-2C8A-8140-A6FB-56F6B9058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225107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9785" name="Rectangle 40">
              <a:extLst>
                <a:ext uri="{FF2B5EF4-FFF2-40B4-BE49-F238E27FC236}">
                  <a16:creationId xmlns:a16="http://schemas.microsoft.com/office/drawing/2014/main" id="{AD8F7B65-27DE-6043-B38F-0F6487470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86" name="Rectangle 41">
              <a:extLst>
                <a:ext uri="{FF2B5EF4-FFF2-40B4-BE49-F238E27FC236}">
                  <a16:creationId xmlns:a16="http://schemas.microsoft.com/office/drawing/2014/main" id="{49A7A1A5-39F1-B044-A481-BFE9E3FB9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213" y="1090613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87" name="Rectangle 42">
              <a:extLst>
                <a:ext uri="{FF2B5EF4-FFF2-40B4-BE49-F238E27FC236}">
                  <a16:creationId xmlns:a16="http://schemas.microsoft.com/office/drawing/2014/main" id="{F0603DF1-127C-F74A-810D-6604F0607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038" y="1095375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88" name="Rectangle 112">
              <a:extLst>
                <a:ext uri="{FF2B5EF4-FFF2-40B4-BE49-F238E27FC236}">
                  <a16:creationId xmlns:a16="http://schemas.microsoft.com/office/drawing/2014/main" id="{E2D66F66-D8BD-8F45-9DB6-D33CEDE18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89" name="Rectangle 113">
              <a:extLst>
                <a:ext uri="{FF2B5EF4-FFF2-40B4-BE49-F238E27FC236}">
                  <a16:creationId xmlns:a16="http://schemas.microsoft.com/office/drawing/2014/main" id="{4B72CB34-95DD-3F47-9657-6F8D6524AF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90" name="Rectangle 114">
              <a:extLst>
                <a:ext uri="{FF2B5EF4-FFF2-40B4-BE49-F238E27FC236}">
                  <a16:creationId xmlns:a16="http://schemas.microsoft.com/office/drawing/2014/main" id="{1AD0C56D-5FC9-EF47-8BEA-9CE03759B5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6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91" name="Rectangle 115">
              <a:extLst>
                <a:ext uri="{FF2B5EF4-FFF2-40B4-BE49-F238E27FC236}">
                  <a16:creationId xmlns:a16="http://schemas.microsoft.com/office/drawing/2014/main" id="{100D0893-9E94-C74B-B9A3-FCDB1C8B7D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92" name="Rectangle 116">
              <a:extLst>
                <a:ext uri="{FF2B5EF4-FFF2-40B4-BE49-F238E27FC236}">
                  <a16:creationId xmlns:a16="http://schemas.microsoft.com/office/drawing/2014/main" id="{23BA09AD-72C2-EA43-9C77-DDAF94B795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1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93" name="Rectangle 117">
              <a:extLst>
                <a:ext uri="{FF2B5EF4-FFF2-40B4-BE49-F238E27FC236}">
                  <a16:creationId xmlns:a16="http://schemas.microsoft.com/office/drawing/2014/main" id="{785DB0FD-9C22-F24B-B0BF-6E411FB9E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926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94" name="Rectangle 118">
              <a:extLst>
                <a:ext uri="{FF2B5EF4-FFF2-40B4-BE49-F238E27FC236}">
                  <a16:creationId xmlns:a16="http://schemas.microsoft.com/office/drawing/2014/main" id="{00930B18-AC26-5A42-94C0-3AF2A483FE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0763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95" name="Rectangle 119">
              <a:extLst>
                <a:ext uri="{FF2B5EF4-FFF2-40B4-BE49-F238E27FC236}">
                  <a16:creationId xmlns:a16="http://schemas.microsoft.com/office/drawing/2014/main" id="{62A636C2-53F8-BF41-B808-74BC583737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796" name="Freeform 120">
              <a:extLst>
                <a:ext uri="{FF2B5EF4-FFF2-40B4-BE49-F238E27FC236}">
                  <a16:creationId xmlns:a16="http://schemas.microsoft.com/office/drawing/2014/main" id="{95AA310E-5D68-AF44-9FE6-CF9AD2A77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1" y="169862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69635" name="Group 53">
            <a:extLst>
              <a:ext uri="{FF2B5EF4-FFF2-40B4-BE49-F238E27FC236}">
                <a16:creationId xmlns:a16="http://schemas.microsoft.com/office/drawing/2014/main" id="{C979BCB4-E636-6A45-9ADE-FEA02FACC5A2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4689476"/>
            <a:ext cx="8853488" cy="1787525"/>
            <a:chOff x="205979" y="1421927"/>
            <a:chExt cx="8853547" cy="1786829"/>
          </a:xfrm>
        </p:grpSpPr>
        <p:sp>
          <p:nvSpPr>
            <p:cNvPr id="69636" name="Line 14">
              <a:extLst>
                <a:ext uri="{FF2B5EF4-FFF2-40B4-BE49-F238E27FC236}">
                  <a16:creationId xmlns:a16="http://schemas.microsoft.com/office/drawing/2014/main" id="{D7493096-98EF-A741-A9FC-C29EDD9E216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69637" name="Group 55">
              <a:extLst>
                <a:ext uri="{FF2B5EF4-FFF2-40B4-BE49-F238E27FC236}">
                  <a16:creationId xmlns:a16="http://schemas.microsoft.com/office/drawing/2014/main" id="{9DD006BA-1175-5340-B0CD-DD6B9372896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69727" name="Line 14">
                <a:extLst>
                  <a:ext uri="{FF2B5EF4-FFF2-40B4-BE49-F238E27FC236}">
                    <a16:creationId xmlns:a16="http://schemas.microsoft.com/office/drawing/2014/main" id="{F993F2C4-68A1-EB43-A243-D1EE75DC814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8" name="Line 15">
                <a:extLst>
                  <a:ext uri="{FF2B5EF4-FFF2-40B4-BE49-F238E27FC236}">
                    <a16:creationId xmlns:a16="http://schemas.microsoft.com/office/drawing/2014/main" id="{7053DE57-7E28-6948-89A9-7AF517A5A87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29" name="Rectangle 5">
                <a:extLst>
                  <a:ext uri="{FF2B5EF4-FFF2-40B4-BE49-F238E27FC236}">
                    <a16:creationId xmlns:a16="http://schemas.microsoft.com/office/drawing/2014/main" id="{683CAEA0-6A39-9940-9217-9F44A8CB6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69730" name="Rectangle 6">
                <a:extLst>
                  <a:ext uri="{FF2B5EF4-FFF2-40B4-BE49-F238E27FC236}">
                    <a16:creationId xmlns:a16="http://schemas.microsoft.com/office/drawing/2014/main" id="{7F6680B2-844F-9447-BFB3-B934BFA202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69731" name="Rectangle 7">
                <a:extLst>
                  <a:ext uri="{FF2B5EF4-FFF2-40B4-BE49-F238E27FC236}">
                    <a16:creationId xmlns:a16="http://schemas.microsoft.com/office/drawing/2014/main" id="{852FA7D3-0D33-2A4D-AB2E-A31914DD38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69732" name="Line 8">
                <a:extLst>
                  <a:ext uri="{FF2B5EF4-FFF2-40B4-BE49-F238E27FC236}">
                    <a16:creationId xmlns:a16="http://schemas.microsoft.com/office/drawing/2014/main" id="{B7F9E987-240C-7E4B-BA77-00D44B4637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3" name="Freeform 9">
                <a:extLst>
                  <a:ext uri="{FF2B5EF4-FFF2-40B4-BE49-F238E27FC236}">
                    <a16:creationId xmlns:a16="http://schemas.microsoft.com/office/drawing/2014/main" id="{8DA085FE-EBA4-2F44-A07F-ADC896636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4" name="Line 11">
                <a:extLst>
                  <a:ext uri="{FF2B5EF4-FFF2-40B4-BE49-F238E27FC236}">
                    <a16:creationId xmlns:a16="http://schemas.microsoft.com/office/drawing/2014/main" id="{8EFEA111-FD14-D34C-97E9-989FE63E27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35" name="Rectangle 17">
                <a:extLst>
                  <a:ext uri="{FF2B5EF4-FFF2-40B4-BE49-F238E27FC236}">
                    <a16:creationId xmlns:a16="http://schemas.microsoft.com/office/drawing/2014/main" id="{B659A9F5-0D4C-9F44-85A9-F839668E22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69736" name="Rectangle 18">
                <a:extLst>
                  <a:ext uri="{FF2B5EF4-FFF2-40B4-BE49-F238E27FC236}">
                    <a16:creationId xmlns:a16="http://schemas.microsoft.com/office/drawing/2014/main" id="{B350C8AD-B7DE-274A-8002-EDA3BCCF44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69737" name="Rectangle 19">
                <a:extLst>
                  <a:ext uri="{FF2B5EF4-FFF2-40B4-BE49-F238E27FC236}">
                    <a16:creationId xmlns:a16="http://schemas.microsoft.com/office/drawing/2014/main" id="{E8798290-FEB4-9040-A508-09DC69B284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69738" name="Group 1">
                <a:extLst>
                  <a:ext uri="{FF2B5EF4-FFF2-40B4-BE49-F238E27FC236}">
                    <a16:creationId xmlns:a16="http://schemas.microsoft.com/office/drawing/2014/main" id="{EF70382B-43FC-7448-91C9-C19564123C8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69748" name="Freeform 26">
                  <a:extLst>
                    <a:ext uri="{FF2B5EF4-FFF2-40B4-BE49-F238E27FC236}">
                      <a16:creationId xmlns:a16="http://schemas.microsoft.com/office/drawing/2014/main" id="{DAD72F76-97B5-ED49-8260-8E8F1A66A3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749" name="Freeform 28">
                  <a:extLst>
                    <a:ext uri="{FF2B5EF4-FFF2-40B4-BE49-F238E27FC236}">
                      <a16:creationId xmlns:a16="http://schemas.microsoft.com/office/drawing/2014/main" id="{16F0D530-5663-5C4D-AC24-BD47B837C3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69739" name="Rectangle 29">
                <a:extLst>
                  <a:ext uri="{FF2B5EF4-FFF2-40B4-BE49-F238E27FC236}">
                    <a16:creationId xmlns:a16="http://schemas.microsoft.com/office/drawing/2014/main" id="{DAA6ADBA-D38D-7241-9BEA-384B23183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69740" name="Rectangle 67">
                <a:extLst>
                  <a:ext uri="{FF2B5EF4-FFF2-40B4-BE49-F238E27FC236}">
                    <a16:creationId xmlns:a16="http://schemas.microsoft.com/office/drawing/2014/main" id="{668849B8-3C0C-D644-9A54-66B9D99900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69741" name="Oval 68">
                <a:extLst>
                  <a:ext uri="{FF2B5EF4-FFF2-40B4-BE49-F238E27FC236}">
                    <a16:creationId xmlns:a16="http://schemas.microsoft.com/office/drawing/2014/main" id="{BA32E5FC-B5FE-2840-B0A5-06B7BB70CB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69742" name="Line 11">
                <a:extLst>
                  <a:ext uri="{FF2B5EF4-FFF2-40B4-BE49-F238E27FC236}">
                    <a16:creationId xmlns:a16="http://schemas.microsoft.com/office/drawing/2014/main" id="{CDD8344D-A080-CC4B-B7AD-5C87A3A591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3" name="Rectangle 6">
                <a:extLst>
                  <a:ext uri="{FF2B5EF4-FFF2-40B4-BE49-F238E27FC236}">
                    <a16:creationId xmlns:a16="http://schemas.microsoft.com/office/drawing/2014/main" id="{A8666FCA-F9E3-CA48-A1BB-72693202B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69744" name="Rectangle 7">
                <a:extLst>
                  <a:ext uri="{FF2B5EF4-FFF2-40B4-BE49-F238E27FC236}">
                    <a16:creationId xmlns:a16="http://schemas.microsoft.com/office/drawing/2014/main" id="{F8177FCF-5918-924A-88B4-DDEBBDD00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69745" name="Line 8">
                <a:extLst>
                  <a:ext uri="{FF2B5EF4-FFF2-40B4-BE49-F238E27FC236}">
                    <a16:creationId xmlns:a16="http://schemas.microsoft.com/office/drawing/2014/main" id="{5F896CC2-1EB7-074D-A549-79432446E4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69746" name="Rectangle 17">
                <a:extLst>
                  <a:ext uri="{FF2B5EF4-FFF2-40B4-BE49-F238E27FC236}">
                    <a16:creationId xmlns:a16="http://schemas.microsoft.com/office/drawing/2014/main" id="{7914EA74-2A97-0341-90E4-6DC28D4F3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69747" name="Rectangle 67">
                <a:extLst>
                  <a:ext uri="{FF2B5EF4-FFF2-40B4-BE49-F238E27FC236}">
                    <a16:creationId xmlns:a16="http://schemas.microsoft.com/office/drawing/2014/main" id="{9215481D-5614-AB4F-A41A-7EDAEA753D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69638" name="Group 56">
              <a:extLst>
                <a:ext uri="{FF2B5EF4-FFF2-40B4-BE49-F238E27FC236}">
                  <a16:creationId xmlns:a16="http://schemas.microsoft.com/office/drawing/2014/main" id="{340B0796-4C7D-A341-BF8B-FEB6AA4AFC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69700" name="Freeform 32">
                <a:extLst>
                  <a:ext uri="{FF2B5EF4-FFF2-40B4-BE49-F238E27FC236}">
                    <a16:creationId xmlns:a16="http://schemas.microsoft.com/office/drawing/2014/main" id="{04D76479-F8A5-AF44-86AB-CB54F044C1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9701" name="Group 119">
                <a:extLst>
                  <a:ext uri="{FF2B5EF4-FFF2-40B4-BE49-F238E27FC236}">
                    <a16:creationId xmlns:a16="http://schemas.microsoft.com/office/drawing/2014/main" id="{F87331E4-3053-D149-AAA6-D974787CBA8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69703" name="Line 14">
                  <a:extLst>
                    <a:ext uri="{FF2B5EF4-FFF2-40B4-BE49-F238E27FC236}">
                      <a16:creationId xmlns:a16="http://schemas.microsoft.com/office/drawing/2014/main" id="{C5B9C1B3-D1B9-B24A-9EF5-2FB1522BC4D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704" name="Line 15">
                  <a:extLst>
                    <a:ext uri="{FF2B5EF4-FFF2-40B4-BE49-F238E27FC236}">
                      <a16:creationId xmlns:a16="http://schemas.microsoft.com/office/drawing/2014/main" id="{27BF0C0E-D326-864B-AB5C-08D9494807A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705" name="Line 11">
                  <a:extLst>
                    <a:ext uri="{FF2B5EF4-FFF2-40B4-BE49-F238E27FC236}">
                      <a16:creationId xmlns:a16="http://schemas.microsoft.com/office/drawing/2014/main" id="{9467AC99-2620-A345-8AF4-D47A7091176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706" name="Rectangle 5">
                  <a:extLst>
                    <a:ext uri="{FF2B5EF4-FFF2-40B4-BE49-F238E27FC236}">
                      <a16:creationId xmlns:a16="http://schemas.microsoft.com/office/drawing/2014/main" id="{58FAE82B-63EB-6A47-A830-6450E0D747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707" name="Rectangle 6">
                  <a:extLst>
                    <a:ext uri="{FF2B5EF4-FFF2-40B4-BE49-F238E27FC236}">
                      <a16:creationId xmlns:a16="http://schemas.microsoft.com/office/drawing/2014/main" id="{0FA27C96-E2B8-6D40-AF47-77C15A54FB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708" name="Rectangle 7">
                  <a:extLst>
                    <a:ext uri="{FF2B5EF4-FFF2-40B4-BE49-F238E27FC236}">
                      <a16:creationId xmlns:a16="http://schemas.microsoft.com/office/drawing/2014/main" id="{6FE05DDF-E761-EE4B-BF3A-1D01E13883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709" name="Line 8">
                  <a:extLst>
                    <a:ext uri="{FF2B5EF4-FFF2-40B4-BE49-F238E27FC236}">
                      <a16:creationId xmlns:a16="http://schemas.microsoft.com/office/drawing/2014/main" id="{C798E892-7936-FD41-917F-8C5F39B6926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710" name="Freeform 9">
                  <a:extLst>
                    <a:ext uri="{FF2B5EF4-FFF2-40B4-BE49-F238E27FC236}">
                      <a16:creationId xmlns:a16="http://schemas.microsoft.com/office/drawing/2014/main" id="{4B084778-5C32-D446-9C04-1B90CE8EF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711" name="Line 11">
                  <a:extLst>
                    <a:ext uri="{FF2B5EF4-FFF2-40B4-BE49-F238E27FC236}">
                      <a16:creationId xmlns:a16="http://schemas.microsoft.com/office/drawing/2014/main" id="{62703157-A25D-5D40-9203-9937A7CEA6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712" name="Rectangle 17">
                  <a:extLst>
                    <a:ext uri="{FF2B5EF4-FFF2-40B4-BE49-F238E27FC236}">
                      <a16:creationId xmlns:a16="http://schemas.microsoft.com/office/drawing/2014/main" id="{2423165D-7598-A94A-A399-0789EE3E57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713" name="Rectangle 18">
                  <a:extLst>
                    <a:ext uri="{FF2B5EF4-FFF2-40B4-BE49-F238E27FC236}">
                      <a16:creationId xmlns:a16="http://schemas.microsoft.com/office/drawing/2014/main" id="{AE9BBF7E-B139-4C45-B193-8A9AFC83D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714" name="Rectangle 19">
                  <a:extLst>
                    <a:ext uri="{FF2B5EF4-FFF2-40B4-BE49-F238E27FC236}">
                      <a16:creationId xmlns:a16="http://schemas.microsoft.com/office/drawing/2014/main" id="{9FBAEC7C-68B4-6941-A3FC-C8FF294C56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69715" name="Group 1">
                  <a:extLst>
                    <a:ext uri="{FF2B5EF4-FFF2-40B4-BE49-F238E27FC236}">
                      <a16:creationId xmlns:a16="http://schemas.microsoft.com/office/drawing/2014/main" id="{CD34B884-C8C4-614A-93E5-971207BDD34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69725" name="Freeform 26">
                    <a:extLst>
                      <a:ext uri="{FF2B5EF4-FFF2-40B4-BE49-F238E27FC236}">
                        <a16:creationId xmlns:a16="http://schemas.microsoft.com/office/drawing/2014/main" id="{0EB69AAE-EAAD-9546-9012-1947211CAF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726" name="Freeform 28">
                    <a:extLst>
                      <a:ext uri="{FF2B5EF4-FFF2-40B4-BE49-F238E27FC236}">
                        <a16:creationId xmlns:a16="http://schemas.microsoft.com/office/drawing/2014/main" id="{02A01FE3-643D-F74E-9D79-23DCF703BBD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9716" name="Rectangle 29">
                  <a:extLst>
                    <a:ext uri="{FF2B5EF4-FFF2-40B4-BE49-F238E27FC236}">
                      <a16:creationId xmlns:a16="http://schemas.microsoft.com/office/drawing/2014/main" id="{13513417-880A-0045-8C05-C0EB7560F4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717" name="Rectangle 67">
                  <a:extLst>
                    <a:ext uri="{FF2B5EF4-FFF2-40B4-BE49-F238E27FC236}">
                      <a16:creationId xmlns:a16="http://schemas.microsoft.com/office/drawing/2014/main" id="{D910C3BB-9B9A-EF48-A7D8-BEC720CDA7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718" name="Oval 68">
                  <a:extLst>
                    <a:ext uri="{FF2B5EF4-FFF2-40B4-BE49-F238E27FC236}">
                      <a16:creationId xmlns:a16="http://schemas.microsoft.com/office/drawing/2014/main" id="{4644BCF4-6F11-FD4F-9FE6-D45E3296FB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719" name="Line 11">
                  <a:extLst>
                    <a:ext uri="{FF2B5EF4-FFF2-40B4-BE49-F238E27FC236}">
                      <a16:creationId xmlns:a16="http://schemas.microsoft.com/office/drawing/2014/main" id="{018F2A5B-1B03-F44C-A45A-3B3F4DF4EB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720" name="Rectangle 6">
                  <a:extLst>
                    <a:ext uri="{FF2B5EF4-FFF2-40B4-BE49-F238E27FC236}">
                      <a16:creationId xmlns:a16="http://schemas.microsoft.com/office/drawing/2014/main" id="{F4ED9448-B0CC-FE45-8434-BA01D30FBD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721" name="Rectangle 7">
                  <a:extLst>
                    <a:ext uri="{FF2B5EF4-FFF2-40B4-BE49-F238E27FC236}">
                      <a16:creationId xmlns:a16="http://schemas.microsoft.com/office/drawing/2014/main" id="{D9FAF9C3-69E2-2A4C-8BBE-0DCB78736B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722" name="Line 8">
                  <a:extLst>
                    <a:ext uri="{FF2B5EF4-FFF2-40B4-BE49-F238E27FC236}">
                      <a16:creationId xmlns:a16="http://schemas.microsoft.com/office/drawing/2014/main" id="{512693D1-459B-1947-8923-782C03DFFA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723" name="Rectangle 17">
                  <a:extLst>
                    <a:ext uri="{FF2B5EF4-FFF2-40B4-BE49-F238E27FC236}">
                      <a16:creationId xmlns:a16="http://schemas.microsoft.com/office/drawing/2014/main" id="{6DD71BA2-8BB2-1F4C-B3D9-1DA16E0134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724" name="Rectangle 67">
                  <a:extLst>
                    <a:ext uri="{FF2B5EF4-FFF2-40B4-BE49-F238E27FC236}">
                      <a16:creationId xmlns:a16="http://schemas.microsoft.com/office/drawing/2014/main" id="{A87D09FA-2A2F-EB44-9F59-D67BB82A8A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69702" name="Oval 68">
                <a:extLst>
                  <a:ext uri="{FF2B5EF4-FFF2-40B4-BE49-F238E27FC236}">
                    <a16:creationId xmlns:a16="http://schemas.microsoft.com/office/drawing/2014/main" id="{C42736E2-9890-F944-9499-74AB273FA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69639" name="Group 57">
              <a:extLst>
                <a:ext uri="{FF2B5EF4-FFF2-40B4-BE49-F238E27FC236}">
                  <a16:creationId xmlns:a16="http://schemas.microsoft.com/office/drawing/2014/main" id="{4258B6F6-C25F-3249-AD6E-C5C5E73A57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69673" name="Freeform 32">
                <a:extLst>
                  <a:ext uri="{FF2B5EF4-FFF2-40B4-BE49-F238E27FC236}">
                    <a16:creationId xmlns:a16="http://schemas.microsoft.com/office/drawing/2014/main" id="{7DEE21A5-4415-C84B-816E-8D7BD90DF9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9674" name="Group 92">
                <a:extLst>
                  <a:ext uri="{FF2B5EF4-FFF2-40B4-BE49-F238E27FC236}">
                    <a16:creationId xmlns:a16="http://schemas.microsoft.com/office/drawing/2014/main" id="{218EE681-FA47-4540-A2DA-9463934DFBF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69676" name="Line 14">
                  <a:extLst>
                    <a:ext uri="{FF2B5EF4-FFF2-40B4-BE49-F238E27FC236}">
                      <a16:creationId xmlns:a16="http://schemas.microsoft.com/office/drawing/2014/main" id="{AC227F2B-F896-8D44-9F56-AD0481ACF0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77" name="Line 15">
                  <a:extLst>
                    <a:ext uri="{FF2B5EF4-FFF2-40B4-BE49-F238E27FC236}">
                      <a16:creationId xmlns:a16="http://schemas.microsoft.com/office/drawing/2014/main" id="{13D3C90B-0377-224B-BAF4-3C0B025997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78" name="Line 11">
                  <a:extLst>
                    <a:ext uri="{FF2B5EF4-FFF2-40B4-BE49-F238E27FC236}">
                      <a16:creationId xmlns:a16="http://schemas.microsoft.com/office/drawing/2014/main" id="{E73F2815-2A19-824C-94B5-AC54ED2DB5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79" name="Rectangle 5">
                  <a:extLst>
                    <a:ext uri="{FF2B5EF4-FFF2-40B4-BE49-F238E27FC236}">
                      <a16:creationId xmlns:a16="http://schemas.microsoft.com/office/drawing/2014/main" id="{F41EFE26-9A8A-B74F-9302-DA3BCA153E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80" name="Rectangle 6">
                  <a:extLst>
                    <a:ext uri="{FF2B5EF4-FFF2-40B4-BE49-F238E27FC236}">
                      <a16:creationId xmlns:a16="http://schemas.microsoft.com/office/drawing/2014/main" id="{2277F6A3-200F-9748-9411-9B5F135574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81" name="Rectangle 7">
                  <a:extLst>
                    <a:ext uri="{FF2B5EF4-FFF2-40B4-BE49-F238E27FC236}">
                      <a16:creationId xmlns:a16="http://schemas.microsoft.com/office/drawing/2014/main" id="{0E8C8BD5-B740-404C-B586-9A23470207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82" name="Line 8">
                  <a:extLst>
                    <a:ext uri="{FF2B5EF4-FFF2-40B4-BE49-F238E27FC236}">
                      <a16:creationId xmlns:a16="http://schemas.microsoft.com/office/drawing/2014/main" id="{E8A18980-48DB-4C48-BC95-66CF185DCC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83" name="Freeform 9">
                  <a:extLst>
                    <a:ext uri="{FF2B5EF4-FFF2-40B4-BE49-F238E27FC236}">
                      <a16:creationId xmlns:a16="http://schemas.microsoft.com/office/drawing/2014/main" id="{3D2CF047-684B-6241-B0D3-3A70FB756E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84" name="Line 11">
                  <a:extLst>
                    <a:ext uri="{FF2B5EF4-FFF2-40B4-BE49-F238E27FC236}">
                      <a16:creationId xmlns:a16="http://schemas.microsoft.com/office/drawing/2014/main" id="{BFAFF92B-5DE8-6049-A4B7-954D113700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85" name="Rectangle 17">
                  <a:extLst>
                    <a:ext uri="{FF2B5EF4-FFF2-40B4-BE49-F238E27FC236}">
                      <a16:creationId xmlns:a16="http://schemas.microsoft.com/office/drawing/2014/main" id="{B1CA7426-4EF2-3949-8F39-4E0108FAC8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86" name="Rectangle 18">
                  <a:extLst>
                    <a:ext uri="{FF2B5EF4-FFF2-40B4-BE49-F238E27FC236}">
                      <a16:creationId xmlns:a16="http://schemas.microsoft.com/office/drawing/2014/main" id="{767624E9-0E11-954E-A011-64E69A811F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87" name="Rectangle 19">
                  <a:extLst>
                    <a:ext uri="{FF2B5EF4-FFF2-40B4-BE49-F238E27FC236}">
                      <a16:creationId xmlns:a16="http://schemas.microsoft.com/office/drawing/2014/main" id="{728A1A6B-D33B-F24A-BA7F-089F79C74B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69688" name="Group 1">
                  <a:extLst>
                    <a:ext uri="{FF2B5EF4-FFF2-40B4-BE49-F238E27FC236}">
                      <a16:creationId xmlns:a16="http://schemas.microsoft.com/office/drawing/2014/main" id="{463262CC-E296-D74D-B9C8-49F77DAA2FA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69698" name="Freeform 26">
                    <a:extLst>
                      <a:ext uri="{FF2B5EF4-FFF2-40B4-BE49-F238E27FC236}">
                        <a16:creationId xmlns:a16="http://schemas.microsoft.com/office/drawing/2014/main" id="{29C2D972-90DA-D34A-87F2-78209823F1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699" name="Freeform 28">
                    <a:extLst>
                      <a:ext uri="{FF2B5EF4-FFF2-40B4-BE49-F238E27FC236}">
                        <a16:creationId xmlns:a16="http://schemas.microsoft.com/office/drawing/2014/main" id="{A824CE63-6D94-744E-90BE-40D744AA2F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9689" name="Rectangle 29">
                  <a:extLst>
                    <a:ext uri="{FF2B5EF4-FFF2-40B4-BE49-F238E27FC236}">
                      <a16:creationId xmlns:a16="http://schemas.microsoft.com/office/drawing/2014/main" id="{172D7696-4AA2-5249-B0DD-629CC235963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90" name="Rectangle 67">
                  <a:extLst>
                    <a:ext uri="{FF2B5EF4-FFF2-40B4-BE49-F238E27FC236}">
                      <a16:creationId xmlns:a16="http://schemas.microsoft.com/office/drawing/2014/main" id="{51D3039E-959B-2F48-8EEC-440EF505FA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91" name="Oval 68">
                  <a:extLst>
                    <a:ext uri="{FF2B5EF4-FFF2-40B4-BE49-F238E27FC236}">
                      <a16:creationId xmlns:a16="http://schemas.microsoft.com/office/drawing/2014/main" id="{2A1CE533-5C0A-294A-88A2-C116D121D9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92" name="Line 11">
                  <a:extLst>
                    <a:ext uri="{FF2B5EF4-FFF2-40B4-BE49-F238E27FC236}">
                      <a16:creationId xmlns:a16="http://schemas.microsoft.com/office/drawing/2014/main" id="{AD800849-4F08-D043-B14F-F1724DCE1A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93" name="Rectangle 6">
                  <a:extLst>
                    <a:ext uri="{FF2B5EF4-FFF2-40B4-BE49-F238E27FC236}">
                      <a16:creationId xmlns:a16="http://schemas.microsoft.com/office/drawing/2014/main" id="{1F292D6E-793A-7A4F-B678-E589C709E9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94" name="Rectangle 7">
                  <a:extLst>
                    <a:ext uri="{FF2B5EF4-FFF2-40B4-BE49-F238E27FC236}">
                      <a16:creationId xmlns:a16="http://schemas.microsoft.com/office/drawing/2014/main" id="{65DC5D99-5AC3-1145-B0D3-9B92A6B15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95" name="Line 8">
                  <a:extLst>
                    <a:ext uri="{FF2B5EF4-FFF2-40B4-BE49-F238E27FC236}">
                      <a16:creationId xmlns:a16="http://schemas.microsoft.com/office/drawing/2014/main" id="{90164142-E848-B646-BC47-AA5BE0C2FC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96" name="Rectangle 17">
                  <a:extLst>
                    <a:ext uri="{FF2B5EF4-FFF2-40B4-BE49-F238E27FC236}">
                      <a16:creationId xmlns:a16="http://schemas.microsoft.com/office/drawing/2014/main" id="{6E6EBFEB-EFE4-4B45-AD2C-6F57F16D3A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97" name="Rectangle 67">
                  <a:extLst>
                    <a:ext uri="{FF2B5EF4-FFF2-40B4-BE49-F238E27FC236}">
                      <a16:creationId xmlns:a16="http://schemas.microsoft.com/office/drawing/2014/main" id="{AE896604-69F2-8340-B4D2-CB703817ED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69675" name="Oval 68">
                <a:extLst>
                  <a:ext uri="{FF2B5EF4-FFF2-40B4-BE49-F238E27FC236}">
                    <a16:creationId xmlns:a16="http://schemas.microsoft.com/office/drawing/2014/main" id="{C772DFD8-605D-3C4D-AA8F-FF8653DE8F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69640" name="Group 58">
              <a:extLst>
                <a:ext uri="{FF2B5EF4-FFF2-40B4-BE49-F238E27FC236}">
                  <a16:creationId xmlns:a16="http://schemas.microsoft.com/office/drawing/2014/main" id="{0EC478DA-41C1-7742-9836-9B083A9717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69647" name="Freeform 32">
                <a:extLst>
                  <a:ext uri="{FF2B5EF4-FFF2-40B4-BE49-F238E27FC236}">
                    <a16:creationId xmlns:a16="http://schemas.microsoft.com/office/drawing/2014/main" id="{21A86ABE-6A78-8648-BCB4-0A01BCFE54C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69648" name="Group 66">
                <a:extLst>
                  <a:ext uri="{FF2B5EF4-FFF2-40B4-BE49-F238E27FC236}">
                    <a16:creationId xmlns:a16="http://schemas.microsoft.com/office/drawing/2014/main" id="{8D3D745A-6477-C348-9F7A-F7FA11FF00C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69649" name="Line 14">
                  <a:extLst>
                    <a:ext uri="{FF2B5EF4-FFF2-40B4-BE49-F238E27FC236}">
                      <a16:creationId xmlns:a16="http://schemas.microsoft.com/office/drawing/2014/main" id="{642118F1-70DA-7641-8E67-90DEEAAE4E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50" name="Line 15">
                  <a:extLst>
                    <a:ext uri="{FF2B5EF4-FFF2-40B4-BE49-F238E27FC236}">
                      <a16:creationId xmlns:a16="http://schemas.microsoft.com/office/drawing/2014/main" id="{1B861168-BAB5-DA49-945F-1E9578A43F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51" name="Line 11">
                  <a:extLst>
                    <a:ext uri="{FF2B5EF4-FFF2-40B4-BE49-F238E27FC236}">
                      <a16:creationId xmlns:a16="http://schemas.microsoft.com/office/drawing/2014/main" id="{A81F302B-3499-4147-B941-49E4D4AE66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52" name="Rectangle 5">
                  <a:extLst>
                    <a:ext uri="{FF2B5EF4-FFF2-40B4-BE49-F238E27FC236}">
                      <a16:creationId xmlns:a16="http://schemas.microsoft.com/office/drawing/2014/main" id="{1B42F8A3-18F1-7E4E-BC19-09DAADB144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53" name="Rectangle 6">
                  <a:extLst>
                    <a:ext uri="{FF2B5EF4-FFF2-40B4-BE49-F238E27FC236}">
                      <a16:creationId xmlns:a16="http://schemas.microsoft.com/office/drawing/2014/main" id="{985D7F9F-A04E-854D-8AE2-2B3A5FD88C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54" name="Rectangle 7">
                  <a:extLst>
                    <a:ext uri="{FF2B5EF4-FFF2-40B4-BE49-F238E27FC236}">
                      <a16:creationId xmlns:a16="http://schemas.microsoft.com/office/drawing/2014/main" id="{412144D9-D143-2C4C-A05C-92EA22ABC7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55" name="Line 8">
                  <a:extLst>
                    <a:ext uri="{FF2B5EF4-FFF2-40B4-BE49-F238E27FC236}">
                      <a16:creationId xmlns:a16="http://schemas.microsoft.com/office/drawing/2014/main" id="{9052226D-E137-0942-A640-06DF26688C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56" name="Freeform 9">
                  <a:extLst>
                    <a:ext uri="{FF2B5EF4-FFF2-40B4-BE49-F238E27FC236}">
                      <a16:creationId xmlns:a16="http://schemas.microsoft.com/office/drawing/2014/main" id="{5C289693-795A-CB45-BE39-48325F524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57" name="Line 11">
                  <a:extLst>
                    <a:ext uri="{FF2B5EF4-FFF2-40B4-BE49-F238E27FC236}">
                      <a16:creationId xmlns:a16="http://schemas.microsoft.com/office/drawing/2014/main" id="{27712352-B087-7748-8000-840CC77F1F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58" name="Rectangle 17">
                  <a:extLst>
                    <a:ext uri="{FF2B5EF4-FFF2-40B4-BE49-F238E27FC236}">
                      <a16:creationId xmlns:a16="http://schemas.microsoft.com/office/drawing/2014/main" id="{11273CD8-496E-5D41-AEC1-47B3839EE4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59" name="Rectangle 18">
                  <a:extLst>
                    <a:ext uri="{FF2B5EF4-FFF2-40B4-BE49-F238E27FC236}">
                      <a16:creationId xmlns:a16="http://schemas.microsoft.com/office/drawing/2014/main" id="{F7B49CB9-F946-C742-A2A1-4F6833A695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60" name="Rectangle 19">
                  <a:extLst>
                    <a:ext uri="{FF2B5EF4-FFF2-40B4-BE49-F238E27FC236}">
                      <a16:creationId xmlns:a16="http://schemas.microsoft.com/office/drawing/2014/main" id="{000E3881-08FE-9C4A-8636-CB954246C7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69661" name="Group 1">
                  <a:extLst>
                    <a:ext uri="{FF2B5EF4-FFF2-40B4-BE49-F238E27FC236}">
                      <a16:creationId xmlns:a16="http://schemas.microsoft.com/office/drawing/2014/main" id="{D287DFF8-493C-EB43-B714-BE1FC96E0B9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69671" name="Freeform 26">
                    <a:extLst>
                      <a:ext uri="{FF2B5EF4-FFF2-40B4-BE49-F238E27FC236}">
                        <a16:creationId xmlns:a16="http://schemas.microsoft.com/office/drawing/2014/main" id="{6E861324-6455-9843-88D0-81EDD5AE87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69672" name="Freeform 28">
                    <a:extLst>
                      <a:ext uri="{FF2B5EF4-FFF2-40B4-BE49-F238E27FC236}">
                        <a16:creationId xmlns:a16="http://schemas.microsoft.com/office/drawing/2014/main" id="{A8FD7A4D-8944-7544-856B-89E348FEA50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9662" name="Rectangle 29">
                  <a:extLst>
                    <a:ext uri="{FF2B5EF4-FFF2-40B4-BE49-F238E27FC236}">
                      <a16:creationId xmlns:a16="http://schemas.microsoft.com/office/drawing/2014/main" id="{9F473C86-C746-164C-B177-5C95F66284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63" name="Rectangle 67">
                  <a:extLst>
                    <a:ext uri="{FF2B5EF4-FFF2-40B4-BE49-F238E27FC236}">
                      <a16:creationId xmlns:a16="http://schemas.microsoft.com/office/drawing/2014/main" id="{A55DB8AC-18FE-8E4C-9BC6-4E653F347F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64" name="Oval 68">
                  <a:extLst>
                    <a:ext uri="{FF2B5EF4-FFF2-40B4-BE49-F238E27FC236}">
                      <a16:creationId xmlns:a16="http://schemas.microsoft.com/office/drawing/2014/main" id="{BBC19C6F-6D91-4542-ABC7-9A3A32355D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65" name="Line 11">
                  <a:extLst>
                    <a:ext uri="{FF2B5EF4-FFF2-40B4-BE49-F238E27FC236}">
                      <a16:creationId xmlns:a16="http://schemas.microsoft.com/office/drawing/2014/main" id="{8416D087-88AE-6042-97C1-138B50C11E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66" name="Rectangle 6">
                  <a:extLst>
                    <a:ext uri="{FF2B5EF4-FFF2-40B4-BE49-F238E27FC236}">
                      <a16:creationId xmlns:a16="http://schemas.microsoft.com/office/drawing/2014/main" id="{BB976354-7EA0-4344-A9BF-523FF8A5D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67" name="Rectangle 7">
                  <a:extLst>
                    <a:ext uri="{FF2B5EF4-FFF2-40B4-BE49-F238E27FC236}">
                      <a16:creationId xmlns:a16="http://schemas.microsoft.com/office/drawing/2014/main" id="{F15ACA05-51D4-5F47-AD3E-F2BE8F6128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68" name="Line 8">
                  <a:extLst>
                    <a:ext uri="{FF2B5EF4-FFF2-40B4-BE49-F238E27FC236}">
                      <a16:creationId xmlns:a16="http://schemas.microsoft.com/office/drawing/2014/main" id="{74E24B50-3F45-1145-BBB6-52DEE06A8A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69669" name="Rectangle 17">
                  <a:extLst>
                    <a:ext uri="{FF2B5EF4-FFF2-40B4-BE49-F238E27FC236}">
                      <a16:creationId xmlns:a16="http://schemas.microsoft.com/office/drawing/2014/main" id="{720593C0-8D7D-2E49-8133-2E672CBDCE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69670" name="Rectangle 67">
                  <a:extLst>
                    <a:ext uri="{FF2B5EF4-FFF2-40B4-BE49-F238E27FC236}">
                      <a16:creationId xmlns:a16="http://schemas.microsoft.com/office/drawing/2014/main" id="{BDF4BFA7-EEB4-8B41-BCEF-567F71F155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69641" name="Line 13">
              <a:extLst>
                <a:ext uri="{FF2B5EF4-FFF2-40B4-BE49-F238E27FC236}">
                  <a16:creationId xmlns:a16="http://schemas.microsoft.com/office/drawing/2014/main" id="{240D9735-8C84-014A-AE60-013ABA3FE7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2" name="Oval 68">
              <a:extLst>
                <a:ext uri="{FF2B5EF4-FFF2-40B4-BE49-F238E27FC236}">
                  <a16:creationId xmlns:a16="http://schemas.microsoft.com/office/drawing/2014/main" id="{718F4524-09D0-0141-8CF0-1C6AD29B8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643" name="Line 11">
              <a:extLst>
                <a:ext uri="{FF2B5EF4-FFF2-40B4-BE49-F238E27FC236}">
                  <a16:creationId xmlns:a16="http://schemas.microsoft.com/office/drawing/2014/main" id="{DF8D76EB-505F-7142-A06A-40B253762EF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4" name="Line 15">
              <a:extLst>
                <a:ext uri="{FF2B5EF4-FFF2-40B4-BE49-F238E27FC236}">
                  <a16:creationId xmlns:a16="http://schemas.microsoft.com/office/drawing/2014/main" id="{7DE00486-38C5-7541-A5ED-2610A08514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69645" name="Rectangle 11">
              <a:extLst>
                <a:ext uri="{FF2B5EF4-FFF2-40B4-BE49-F238E27FC236}">
                  <a16:creationId xmlns:a16="http://schemas.microsoft.com/office/drawing/2014/main" id="{7321F1A1-778C-D846-B6E7-375403427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69646" name="Rectangle 41">
              <a:extLst>
                <a:ext uri="{FF2B5EF4-FFF2-40B4-BE49-F238E27FC236}">
                  <a16:creationId xmlns:a16="http://schemas.microsoft.com/office/drawing/2014/main" id="{A9F78ECB-C17B-E842-973A-16CA426172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1" name="Rectangle 3">
            <a:extLst>
              <a:ext uri="{FF2B5EF4-FFF2-40B4-BE49-F238E27FC236}">
                <a16:creationId xmlns:a16="http://schemas.microsoft.com/office/drawing/2014/main" id="{7DE664CB-C86B-D845-B210-66240C773B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 dirty="0"/>
              <a:t>Register File</a:t>
            </a:r>
          </a:p>
        </p:txBody>
      </p:sp>
      <p:sp>
        <p:nvSpPr>
          <p:cNvPr id="5122" name="Text Box 5">
            <a:extLst>
              <a:ext uri="{FF2B5EF4-FFF2-40B4-BE49-F238E27FC236}">
                <a16:creationId xmlns:a16="http://schemas.microsoft.com/office/drawing/2014/main" id="{0EDF7C02-3010-FF4A-B172-CF560E6D2E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 err="1"/>
              <a:t>CprE</a:t>
            </a:r>
            <a:r>
              <a:rPr lang="en-US" altLang="en-US" sz="1800" b="0" i="1" dirty="0"/>
              <a:t> 2810: Digital Logic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Iowa State University, Ames, IA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Title 1">
            <a:extLst>
              <a:ext uri="{FF2B5EF4-FFF2-40B4-BE49-F238E27FC236}">
                <a16:creationId xmlns:a16="http://schemas.microsoft.com/office/drawing/2014/main" id="{AD3C091B-263F-7F42-AE5D-EE81945F6C78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simple shift register</a:t>
            </a:r>
          </a:p>
        </p:txBody>
      </p:sp>
      <p:grpSp>
        <p:nvGrpSpPr>
          <p:cNvPr id="70658" name="Group 1">
            <a:extLst>
              <a:ext uri="{FF2B5EF4-FFF2-40B4-BE49-F238E27FC236}">
                <a16:creationId xmlns:a16="http://schemas.microsoft.com/office/drawing/2014/main" id="{091EF732-EFCA-9940-9C27-57895010B089}"/>
              </a:ext>
            </a:extLst>
          </p:cNvPr>
          <p:cNvGrpSpPr>
            <a:grpSpLocks/>
          </p:cNvGrpSpPr>
          <p:nvPr/>
        </p:nvGrpSpPr>
        <p:grpSpPr bwMode="auto">
          <a:xfrm>
            <a:off x="2019300" y="1827213"/>
            <a:ext cx="7054714" cy="1395412"/>
            <a:chOff x="1052513" y="914400"/>
            <a:chExt cx="7054714" cy="1395413"/>
          </a:xfrm>
        </p:grpSpPr>
        <p:sp>
          <p:nvSpPr>
            <p:cNvPr id="70776" name="Rectangle 4">
              <a:extLst>
                <a:ext uri="{FF2B5EF4-FFF2-40B4-BE49-F238E27FC236}">
                  <a16:creationId xmlns:a16="http://schemas.microsoft.com/office/drawing/2014/main" id="{B0CE89C0-91C9-5742-BAEE-EE030631E4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77" name="Rectangle 5">
              <a:extLst>
                <a:ext uri="{FF2B5EF4-FFF2-40B4-BE49-F238E27FC236}">
                  <a16:creationId xmlns:a16="http://schemas.microsoft.com/office/drawing/2014/main" id="{280DC529-70FB-ED42-9A3C-5F324F085B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1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78" name="Rectangle 6">
              <a:extLst>
                <a:ext uri="{FF2B5EF4-FFF2-40B4-BE49-F238E27FC236}">
                  <a16:creationId xmlns:a16="http://schemas.microsoft.com/office/drawing/2014/main" id="{96A26762-F68B-CF4E-9FEF-C7205EB80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79" name="Line 7">
              <a:extLst>
                <a:ext uri="{FF2B5EF4-FFF2-40B4-BE49-F238E27FC236}">
                  <a16:creationId xmlns:a16="http://schemas.microsoft.com/office/drawing/2014/main" id="{3881D0BE-41C4-E542-B9DF-2068E64DF8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0" name="Freeform 8">
              <a:extLst>
                <a:ext uri="{FF2B5EF4-FFF2-40B4-BE49-F238E27FC236}">
                  <a16:creationId xmlns:a16="http://schemas.microsoft.com/office/drawing/2014/main" id="{A70BC917-491F-0D4C-A8DF-082D0D11F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2252663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781" name="Rectangle 9">
              <a:extLst>
                <a:ext uri="{FF2B5EF4-FFF2-40B4-BE49-F238E27FC236}">
                  <a16:creationId xmlns:a16="http://schemas.microsoft.com/office/drawing/2014/main" id="{03F582ED-B3BA-C045-9CDD-00B37E270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6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82" name="Rectangle 10">
              <a:extLst>
                <a:ext uri="{FF2B5EF4-FFF2-40B4-BE49-F238E27FC236}">
                  <a16:creationId xmlns:a16="http://schemas.microsoft.com/office/drawing/2014/main" id="{9179F645-4D6A-9444-8328-DCA38F35DD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8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83" name="Rectangle 11">
              <a:extLst>
                <a:ext uri="{FF2B5EF4-FFF2-40B4-BE49-F238E27FC236}">
                  <a16:creationId xmlns:a16="http://schemas.microsoft.com/office/drawing/2014/main" id="{50A53C9C-D447-A244-B11F-8A4B838AB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513" y="162718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84" name="Rectangle 12">
              <a:extLst>
                <a:ext uri="{FF2B5EF4-FFF2-40B4-BE49-F238E27FC236}">
                  <a16:creationId xmlns:a16="http://schemas.microsoft.com/office/drawing/2014/main" id="{7EC94197-54DB-B745-9BB9-1690021318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9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85" name="Rectangle 13">
              <a:extLst>
                <a:ext uri="{FF2B5EF4-FFF2-40B4-BE49-F238E27FC236}">
                  <a16:creationId xmlns:a16="http://schemas.microsoft.com/office/drawing/2014/main" id="{D0165967-32CE-CB4C-8CD1-C3E3C5D15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86" name="Line 14">
              <a:extLst>
                <a:ext uri="{FF2B5EF4-FFF2-40B4-BE49-F238E27FC236}">
                  <a16:creationId xmlns:a16="http://schemas.microsoft.com/office/drawing/2014/main" id="{B74B71DC-541E-5B4E-A1AC-6686AE5DE9C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81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87" name="Rectangle 15">
              <a:extLst>
                <a:ext uri="{FF2B5EF4-FFF2-40B4-BE49-F238E27FC236}">
                  <a16:creationId xmlns:a16="http://schemas.microsoft.com/office/drawing/2014/main" id="{EC9CAF3C-C71B-254F-BC89-2E24EB5D31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6" y="928688"/>
              <a:ext cx="668338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88" name="Rectangle 16">
              <a:extLst>
                <a:ext uri="{FF2B5EF4-FFF2-40B4-BE49-F238E27FC236}">
                  <a16:creationId xmlns:a16="http://schemas.microsoft.com/office/drawing/2014/main" id="{9E64FB87-6284-8549-810E-EF10C28C8F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89" name="Rectangle 17">
              <a:extLst>
                <a:ext uri="{FF2B5EF4-FFF2-40B4-BE49-F238E27FC236}">
                  <a16:creationId xmlns:a16="http://schemas.microsoft.com/office/drawing/2014/main" id="{EFBE0312-14AF-974A-96B2-AA21EDC749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8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90" name="Rectangle 18">
              <a:extLst>
                <a:ext uri="{FF2B5EF4-FFF2-40B4-BE49-F238E27FC236}">
                  <a16:creationId xmlns:a16="http://schemas.microsoft.com/office/drawing/2014/main" id="{78A8E238-333A-7040-924B-9A503719E1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91" name="Line 19">
              <a:extLst>
                <a:ext uri="{FF2B5EF4-FFF2-40B4-BE49-F238E27FC236}">
                  <a16:creationId xmlns:a16="http://schemas.microsoft.com/office/drawing/2014/main" id="{3CCBF36B-CF4E-4341-B911-66BEBC41B19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56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2" name="Rectangle 20">
              <a:extLst>
                <a:ext uri="{FF2B5EF4-FFF2-40B4-BE49-F238E27FC236}">
                  <a16:creationId xmlns:a16="http://schemas.microsoft.com/office/drawing/2014/main" id="{98932BC3-47E9-9A44-816D-A6B08120FA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5263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93" name="Rectangle 21">
              <a:extLst>
                <a:ext uri="{FF2B5EF4-FFF2-40B4-BE49-F238E27FC236}">
                  <a16:creationId xmlns:a16="http://schemas.microsoft.com/office/drawing/2014/main" id="{52EA6469-0D60-BE48-91BD-6419A29EB0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94" name="Rectangle 22">
              <a:extLst>
                <a:ext uri="{FF2B5EF4-FFF2-40B4-BE49-F238E27FC236}">
                  <a16:creationId xmlns:a16="http://schemas.microsoft.com/office/drawing/2014/main" id="{9F1AC69A-4FF9-0D43-986E-450C549802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7176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95" name="Rectangle 23">
              <a:extLst>
                <a:ext uri="{FF2B5EF4-FFF2-40B4-BE49-F238E27FC236}">
                  <a16:creationId xmlns:a16="http://schemas.microsoft.com/office/drawing/2014/main" id="{82829400-6595-F242-8912-3B1B8F2AE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796" name="Line 24">
              <a:extLst>
                <a:ext uri="{FF2B5EF4-FFF2-40B4-BE49-F238E27FC236}">
                  <a16:creationId xmlns:a16="http://schemas.microsoft.com/office/drawing/2014/main" id="{4A5F71EB-C082-5F4F-B627-DE361302918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215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7" name="Line 25">
              <a:extLst>
                <a:ext uri="{FF2B5EF4-FFF2-40B4-BE49-F238E27FC236}">
                  <a16:creationId xmlns:a16="http://schemas.microsoft.com/office/drawing/2014/main" id="{4366353C-89DA-874E-924D-92D5D040A9C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2576" y="1216025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8" name="Line 26">
              <a:extLst>
                <a:ext uri="{FF2B5EF4-FFF2-40B4-BE49-F238E27FC236}">
                  <a16:creationId xmlns:a16="http://schemas.microsoft.com/office/drawing/2014/main" id="{B91AD991-8AA9-094C-8B39-0D3A6DB971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27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799" name="Line 27">
              <a:extLst>
                <a:ext uri="{FF2B5EF4-FFF2-40B4-BE49-F238E27FC236}">
                  <a16:creationId xmlns:a16="http://schemas.microsoft.com/office/drawing/2014/main" id="{4A3F3F79-90A4-C742-933A-8C9A60C465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86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0" name="Line 28">
              <a:extLst>
                <a:ext uri="{FF2B5EF4-FFF2-40B4-BE49-F238E27FC236}">
                  <a16:creationId xmlns:a16="http://schemas.microsoft.com/office/drawing/2014/main" id="{FC81C50B-A40B-2145-9215-1F75F6F4F2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26113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1" name="Line 29">
              <a:extLst>
                <a:ext uri="{FF2B5EF4-FFF2-40B4-BE49-F238E27FC236}">
                  <a16:creationId xmlns:a16="http://schemas.microsoft.com/office/drawing/2014/main" id="{8E35E8AE-6B8E-7043-8C3C-7777C651234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2013" y="1216025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2" name="Freeform 30">
              <a:extLst>
                <a:ext uri="{FF2B5EF4-FFF2-40B4-BE49-F238E27FC236}">
                  <a16:creationId xmlns:a16="http://schemas.microsoft.com/office/drawing/2014/main" id="{546D1CC6-D5CB-4D49-8926-1E053A7E0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6" y="1728788"/>
              <a:ext cx="4992688" cy="554038"/>
            </a:xfrm>
            <a:custGeom>
              <a:avLst/>
              <a:gdLst>
                <a:gd name="T0" fmla="*/ 0 w 6289"/>
                <a:gd name="T1" fmla="*/ 0 h 696"/>
                <a:gd name="T2" fmla="*/ 2147483646 w 6289"/>
                <a:gd name="T3" fmla="*/ 0 h 696"/>
                <a:gd name="T4" fmla="*/ 2147483646 w 6289"/>
                <a:gd name="T5" fmla="*/ 2147483646 h 696"/>
                <a:gd name="T6" fmla="*/ 2147483646 w 6289"/>
                <a:gd name="T7" fmla="*/ 2147483646 h 696"/>
                <a:gd name="T8" fmla="*/ 2147483646 w 6289"/>
                <a:gd name="T9" fmla="*/ 0 h 696"/>
                <a:gd name="T10" fmla="*/ 2147483646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89" h="696">
                  <a:moveTo>
                    <a:pt x="0" y="0"/>
                  </a:moveTo>
                  <a:lnTo>
                    <a:pt x="336" y="0"/>
                  </a:lnTo>
                  <a:lnTo>
                    <a:pt x="336" y="696"/>
                  </a:lnTo>
                  <a:lnTo>
                    <a:pt x="5953" y="696"/>
                  </a:lnTo>
                  <a:lnTo>
                    <a:pt x="5953" y="0"/>
                  </a:lnTo>
                  <a:lnTo>
                    <a:pt x="628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3" name="Freeform 31">
              <a:extLst>
                <a:ext uri="{FF2B5EF4-FFF2-40B4-BE49-F238E27FC236}">
                  <a16:creationId xmlns:a16="http://schemas.microsoft.com/office/drawing/2014/main" id="{F0BD25A5-7D8B-D441-8D34-EE684C478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0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4" name="Freeform 32">
              <a:extLst>
                <a:ext uri="{FF2B5EF4-FFF2-40B4-BE49-F238E27FC236}">
                  <a16:creationId xmlns:a16="http://schemas.microsoft.com/office/drawing/2014/main" id="{A7077657-54B8-7941-874B-B77CC638134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5" name="Freeform 33">
              <a:extLst>
                <a:ext uri="{FF2B5EF4-FFF2-40B4-BE49-F238E27FC236}">
                  <a16:creationId xmlns:a16="http://schemas.microsoft.com/office/drawing/2014/main" id="{D5581BDB-024B-3744-9744-2F36D345B6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6" name="Freeform 34">
              <a:extLst>
                <a:ext uri="{FF2B5EF4-FFF2-40B4-BE49-F238E27FC236}">
                  <a16:creationId xmlns:a16="http://schemas.microsoft.com/office/drawing/2014/main" id="{3B98163B-0D00-7F46-80F9-F50956BAB2B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7" name="Freeform 35">
              <a:extLst>
                <a:ext uri="{FF2B5EF4-FFF2-40B4-BE49-F238E27FC236}">
                  <a16:creationId xmlns:a16="http://schemas.microsoft.com/office/drawing/2014/main" id="{B47913FF-079E-C448-81CB-38565FB45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63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8" name="Freeform 36">
              <a:extLst>
                <a:ext uri="{FF2B5EF4-FFF2-40B4-BE49-F238E27FC236}">
                  <a16:creationId xmlns:a16="http://schemas.microsoft.com/office/drawing/2014/main" id="{B998E953-9DDB-374D-BBD6-5B856EAE5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09" name="Line 37">
              <a:extLst>
                <a:ext uri="{FF2B5EF4-FFF2-40B4-BE49-F238E27FC236}">
                  <a16:creationId xmlns:a16="http://schemas.microsoft.com/office/drawing/2014/main" id="{6A0C6A51-ED68-9B41-A05F-30DB4C3F447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9276" y="1728788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810" name="Freeform 38">
              <a:extLst>
                <a:ext uri="{FF2B5EF4-FFF2-40B4-BE49-F238E27FC236}">
                  <a16:creationId xmlns:a16="http://schemas.microsoft.com/office/drawing/2014/main" id="{F9E9E21E-DF16-7542-B64A-193E2C2AF5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225107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0811" name="Rectangle 40">
              <a:extLst>
                <a:ext uri="{FF2B5EF4-FFF2-40B4-BE49-F238E27FC236}">
                  <a16:creationId xmlns:a16="http://schemas.microsoft.com/office/drawing/2014/main" id="{D7DAA404-D31E-1D47-8BA6-6E9264A8E8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812" name="Rectangle 41">
              <a:extLst>
                <a:ext uri="{FF2B5EF4-FFF2-40B4-BE49-F238E27FC236}">
                  <a16:creationId xmlns:a16="http://schemas.microsoft.com/office/drawing/2014/main" id="{EDDC5152-49E1-4C4A-9CDD-5222F10BD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213" y="1090613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813" name="Rectangle 42">
              <a:extLst>
                <a:ext uri="{FF2B5EF4-FFF2-40B4-BE49-F238E27FC236}">
                  <a16:creationId xmlns:a16="http://schemas.microsoft.com/office/drawing/2014/main" id="{4EB65703-B44B-2742-AD1A-71E5A53C92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038" y="1095375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814" name="Rectangle 112">
              <a:extLst>
                <a:ext uri="{FF2B5EF4-FFF2-40B4-BE49-F238E27FC236}">
                  <a16:creationId xmlns:a16="http://schemas.microsoft.com/office/drawing/2014/main" id="{B65409A4-AC75-EA4A-8334-DA074FEFE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815" name="Rectangle 113">
              <a:extLst>
                <a:ext uri="{FF2B5EF4-FFF2-40B4-BE49-F238E27FC236}">
                  <a16:creationId xmlns:a16="http://schemas.microsoft.com/office/drawing/2014/main" id="{AD351562-35AE-504C-8F35-3A73A1B6A7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816" name="Rectangle 114">
              <a:extLst>
                <a:ext uri="{FF2B5EF4-FFF2-40B4-BE49-F238E27FC236}">
                  <a16:creationId xmlns:a16="http://schemas.microsoft.com/office/drawing/2014/main" id="{89359576-8DE0-5C4E-9BE9-59946E62B6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6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817" name="Rectangle 115">
              <a:extLst>
                <a:ext uri="{FF2B5EF4-FFF2-40B4-BE49-F238E27FC236}">
                  <a16:creationId xmlns:a16="http://schemas.microsoft.com/office/drawing/2014/main" id="{47E929B0-398F-E34A-A0CE-30F351362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818" name="Rectangle 116">
              <a:extLst>
                <a:ext uri="{FF2B5EF4-FFF2-40B4-BE49-F238E27FC236}">
                  <a16:creationId xmlns:a16="http://schemas.microsoft.com/office/drawing/2014/main" id="{8618E614-F3A4-8248-A8EF-6B289D74D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1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819" name="Rectangle 117">
              <a:extLst>
                <a:ext uri="{FF2B5EF4-FFF2-40B4-BE49-F238E27FC236}">
                  <a16:creationId xmlns:a16="http://schemas.microsoft.com/office/drawing/2014/main" id="{9CB616F7-2681-574A-8522-066459B83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926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820" name="Rectangle 118">
              <a:extLst>
                <a:ext uri="{FF2B5EF4-FFF2-40B4-BE49-F238E27FC236}">
                  <a16:creationId xmlns:a16="http://schemas.microsoft.com/office/drawing/2014/main" id="{468A0CF4-2DA3-E14C-883E-CF6A4FD106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0763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821" name="Rectangle 119">
              <a:extLst>
                <a:ext uri="{FF2B5EF4-FFF2-40B4-BE49-F238E27FC236}">
                  <a16:creationId xmlns:a16="http://schemas.microsoft.com/office/drawing/2014/main" id="{EDFEAB59-BAEB-0740-9F5B-E96E0D8A3C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822" name="Freeform 120">
              <a:extLst>
                <a:ext uri="{FF2B5EF4-FFF2-40B4-BE49-F238E27FC236}">
                  <a16:creationId xmlns:a16="http://schemas.microsoft.com/office/drawing/2014/main" id="{C41D0781-093F-3E44-9900-F2E6E2AD9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1" y="169862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0659" name="Oval 2">
            <a:extLst>
              <a:ext uri="{FF2B5EF4-FFF2-40B4-BE49-F238E27FC236}">
                <a16:creationId xmlns:a16="http://schemas.microsoft.com/office/drawing/2014/main" id="{E049DA8F-946F-E346-8253-963D8902C5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6" y="1295401"/>
            <a:ext cx="1476375" cy="212407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0660" name="Group 53">
            <a:extLst>
              <a:ext uri="{FF2B5EF4-FFF2-40B4-BE49-F238E27FC236}">
                <a16:creationId xmlns:a16="http://schemas.microsoft.com/office/drawing/2014/main" id="{9A41D2E1-E843-C64A-A414-2A25DA9BBF29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4689476"/>
            <a:ext cx="8853488" cy="1787525"/>
            <a:chOff x="205979" y="1421927"/>
            <a:chExt cx="8853547" cy="1786829"/>
          </a:xfrm>
        </p:grpSpPr>
        <p:sp>
          <p:nvSpPr>
            <p:cNvPr id="70662" name="Line 14">
              <a:extLst>
                <a:ext uri="{FF2B5EF4-FFF2-40B4-BE49-F238E27FC236}">
                  <a16:creationId xmlns:a16="http://schemas.microsoft.com/office/drawing/2014/main" id="{2BE6A1FC-C2FA-DD40-97A4-FF0A8C775E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0663" name="Group 55">
              <a:extLst>
                <a:ext uri="{FF2B5EF4-FFF2-40B4-BE49-F238E27FC236}">
                  <a16:creationId xmlns:a16="http://schemas.microsoft.com/office/drawing/2014/main" id="{AD51BC9D-622C-114B-850D-6402813FA93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70753" name="Line 14">
                <a:extLst>
                  <a:ext uri="{FF2B5EF4-FFF2-40B4-BE49-F238E27FC236}">
                    <a16:creationId xmlns:a16="http://schemas.microsoft.com/office/drawing/2014/main" id="{D8C429CA-63BB-FF45-8C8E-31D33DD8B8D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4" name="Line 15">
                <a:extLst>
                  <a:ext uri="{FF2B5EF4-FFF2-40B4-BE49-F238E27FC236}">
                    <a16:creationId xmlns:a16="http://schemas.microsoft.com/office/drawing/2014/main" id="{E1A53A09-67EC-FF43-855A-3CC1124153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5" name="Rectangle 5">
                <a:extLst>
                  <a:ext uri="{FF2B5EF4-FFF2-40B4-BE49-F238E27FC236}">
                    <a16:creationId xmlns:a16="http://schemas.microsoft.com/office/drawing/2014/main" id="{5D7D5223-8296-1249-8FA7-A2A3C3213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0756" name="Rectangle 6">
                <a:extLst>
                  <a:ext uri="{FF2B5EF4-FFF2-40B4-BE49-F238E27FC236}">
                    <a16:creationId xmlns:a16="http://schemas.microsoft.com/office/drawing/2014/main" id="{848F0062-71DA-2C4E-B2E7-67187349B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0757" name="Rectangle 7">
                <a:extLst>
                  <a:ext uri="{FF2B5EF4-FFF2-40B4-BE49-F238E27FC236}">
                    <a16:creationId xmlns:a16="http://schemas.microsoft.com/office/drawing/2014/main" id="{DFC01CD2-738A-3649-8F80-49CC892F0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0758" name="Line 8">
                <a:extLst>
                  <a:ext uri="{FF2B5EF4-FFF2-40B4-BE49-F238E27FC236}">
                    <a16:creationId xmlns:a16="http://schemas.microsoft.com/office/drawing/2014/main" id="{99252E14-CB7D-1849-94AC-7070C94591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59" name="Freeform 9">
                <a:extLst>
                  <a:ext uri="{FF2B5EF4-FFF2-40B4-BE49-F238E27FC236}">
                    <a16:creationId xmlns:a16="http://schemas.microsoft.com/office/drawing/2014/main" id="{297B6528-DAB1-924A-A46F-28CCE8981F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0" name="Line 11">
                <a:extLst>
                  <a:ext uri="{FF2B5EF4-FFF2-40B4-BE49-F238E27FC236}">
                    <a16:creationId xmlns:a16="http://schemas.microsoft.com/office/drawing/2014/main" id="{D95F23BC-DB84-894A-A755-2899B42BF9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1" name="Rectangle 17">
                <a:extLst>
                  <a:ext uri="{FF2B5EF4-FFF2-40B4-BE49-F238E27FC236}">
                    <a16:creationId xmlns:a16="http://schemas.microsoft.com/office/drawing/2014/main" id="{93384830-8C4C-5C4F-A880-7DF42D87B9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0762" name="Rectangle 18">
                <a:extLst>
                  <a:ext uri="{FF2B5EF4-FFF2-40B4-BE49-F238E27FC236}">
                    <a16:creationId xmlns:a16="http://schemas.microsoft.com/office/drawing/2014/main" id="{D4E3FF9E-EE1D-274A-9DA0-6274F5D05B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0763" name="Rectangle 19">
                <a:extLst>
                  <a:ext uri="{FF2B5EF4-FFF2-40B4-BE49-F238E27FC236}">
                    <a16:creationId xmlns:a16="http://schemas.microsoft.com/office/drawing/2014/main" id="{7906B662-9B92-4246-BD64-4D3F30D9A5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70764" name="Group 1">
                <a:extLst>
                  <a:ext uri="{FF2B5EF4-FFF2-40B4-BE49-F238E27FC236}">
                    <a16:creationId xmlns:a16="http://schemas.microsoft.com/office/drawing/2014/main" id="{CA16D345-A155-1847-AD5F-9BD2C901EC5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70774" name="Freeform 26">
                  <a:extLst>
                    <a:ext uri="{FF2B5EF4-FFF2-40B4-BE49-F238E27FC236}">
                      <a16:creationId xmlns:a16="http://schemas.microsoft.com/office/drawing/2014/main" id="{B7DC4A0C-A31D-FD4D-ACBE-0A40BA4078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75" name="Freeform 28">
                  <a:extLst>
                    <a:ext uri="{FF2B5EF4-FFF2-40B4-BE49-F238E27FC236}">
                      <a16:creationId xmlns:a16="http://schemas.microsoft.com/office/drawing/2014/main" id="{418586FF-E29C-F34E-B5B4-753CF9B32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0765" name="Rectangle 29">
                <a:extLst>
                  <a:ext uri="{FF2B5EF4-FFF2-40B4-BE49-F238E27FC236}">
                    <a16:creationId xmlns:a16="http://schemas.microsoft.com/office/drawing/2014/main" id="{BF9A3B01-0F94-AA48-BC5B-D4C0D29D1B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0766" name="Rectangle 67">
                <a:extLst>
                  <a:ext uri="{FF2B5EF4-FFF2-40B4-BE49-F238E27FC236}">
                    <a16:creationId xmlns:a16="http://schemas.microsoft.com/office/drawing/2014/main" id="{EE4C60BA-69EC-B24A-A656-DC50CEBA49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0767" name="Oval 68">
                <a:extLst>
                  <a:ext uri="{FF2B5EF4-FFF2-40B4-BE49-F238E27FC236}">
                    <a16:creationId xmlns:a16="http://schemas.microsoft.com/office/drawing/2014/main" id="{E3156C11-8390-C242-9C69-6C97555930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0768" name="Line 11">
                <a:extLst>
                  <a:ext uri="{FF2B5EF4-FFF2-40B4-BE49-F238E27FC236}">
                    <a16:creationId xmlns:a16="http://schemas.microsoft.com/office/drawing/2014/main" id="{EE4591AF-0E05-5544-A6E6-A4CC2A9E5F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69" name="Rectangle 6">
                <a:extLst>
                  <a:ext uri="{FF2B5EF4-FFF2-40B4-BE49-F238E27FC236}">
                    <a16:creationId xmlns:a16="http://schemas.microsoft.com/office/drawing/2014/main" id="{7B68A3ED-CA10-F048-8B6A-0E51A2ADC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0770" name="Rectangle 7">
                <a:extLst>
                  <a:ext uri="{FF2B5EF4-FFF2-40B4-BE49-F238E27FC236}">
                    <a16:creationId xmlns:a16="http://schemas.microsoft.com/office/drawing/2014/main" id="{E99FBD4C-7C82-DA4B-BD8E-F45D307A8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0771" name="Line 8">
                <a:extLst>
                  <a:ext uri="{FF2B5EF4-FFF2-40B4-BE49-F238E27FC236}">
                    <a16:creationId xmlns:a16="http://schemas.microsoft.com/office/drawing/2014/main" id="{F4A303E2-01D5-874E-8054-41674FF0A34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0772" name="Rectangle 17">
                <a:extLst>
                  <a:ext uri="{FF2B5EF4-FFF2-40B4-BE49-F238E27FC236}">
                    <a16:creationId xmlns:a16="http://schemas.microsoft.com/office/drawing/2014/main" id="{8C4DA241-7270-034A-B319-4703309ADE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0773" name="Rectangle 67">
                <a:extLst>
                  <a:ext uri="{FF2B5EF4-FFF2-40B4-BE49-F238E27FC236}">
                    <a16:creationId xmlns:a16="http://schemas.microsoft.com/office/drawing/2014/main" id="{40B42A1E-8B57-9949-836C-8DB98E8B72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0664" name="Group 56">
              <a:extLst>
                <a:ext uri="{FF2B5EF4-FFF2-40B4-BE49-F238E27FC236}">
                  <a16:creationId xmlns:a16="http://schemas.microsoft.com/office/drawing/2014/main" id="{9E9E21AC-370C-744E-9ED8-7CE0DFA1F84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70726" name="Freeform 32">
                <a:extLst>
                  <a:ext uri="{FF2B5EF4-FFF2-40B4-BE49-F238E27FC236}">
                    <a16:creationId xmlns:a16="http://schemas.microsoft.com/office/drawing/2014/main" id="{9CA641FA-17F1-4943-9A0B-16FB88028F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0727" name="Group 119">
                <a:extLst>
                  <a:ext uri="{FF2B5EF4-FFF2-40B4-BE49-F238E27FC236}">
                    <a16:creationId xmlns:a16="http://schemas.microsoft.com/office/drawing/2014/main" id="{D649275B-059F-C946-A329-30B1717795F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70729" name="Line 14">
                  <a:extLst>
                    <a:ext uri="{FF2B5EF4-FFF2-40B4-BE49-F238E27FC236}">
                      <a16:creationId xmlns:a16="http://schemas.microsoft.com/office/drawing/2014/main" id="{C823FFC1-9BEA-9B44-A91D-F965A390D8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30" name="Line 15">
                  <a:extLst>
                    <a:ext uri="{FF2B5EF4-FFF2-40B4-BE49-F238E27FC236}">
                      <a16:creationId xmlns:a16="http://schemas.microsoft.com/office/drawing/2014/main" id="{9C48C790-BFE0-4042-9540-8EDA7F2EDF1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31" name="Line 11">
                  <a:extLst>
                    <a:ext uri="{FF2B5EF4-FFF2-40B4-BE49-F238E27FC236}">
                      <a16:creationId xmlns:a16="http://schemas.microsoft.com/office/drawing/2014/main" id="{14F23BEF-584D-4143-9AC4-5875BBA75A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32" name="Rectangle 5">
                  <a:extLst>
                    <a:ext uri="{FF2B5EF4-FFF2-40B4-BE49-F238E27FC236}">
                      <a16:creationId xmlns:a16="http://schemas.microsoft.com/office/drawing/2014/main" id="{ADF668B6-FAC7-9A47-B6E2-A66680D63C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33" name="Rectangle 6">
                  <a:extLst>
                    <a:ext uri="{FF2B5EF4-FFF2-40B4-BE49-F238E27FC236}">
                      <a16:creationId xmlns:a16="http://schemas.microsoft.com/office/drawing/2014/main" id="{A62E71CF-7159-E344-99FD-5E0BDC3721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34" name="Rectangle 7">
                  <a:extLst>
                    <a:ext uri="{FF2B5EF4-FFF2-40B4-BE49-F238E27FC236}">
                      <a16:creationId xmlns:a16="http://schemas.microsoft.com/office/drawing/2014/main" id="{3DAD58AA-9594-2548-9BD1-277DBD05D2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35" name="Line 8">
                  <a:extLst>
                    <a:ext uri="{FF2B5EF4-FFF2-40B4-BE49-F238E27FC236}">
                      <a16:creationId xmlns:a16="http://schemas.microsoft.com/office/drawing/2014/main" id="{3BE3BE9C-5F6C-4045-9524-A2F99D65F4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36" name="Freeform 9">
                  <a:extLst>
                    <a:ext uri="{FF2B5EF4-FFF2-40B4-BE49-F238E27FC236}">
                      <a16:creationId xmlns:a16="http://schemas.microsoft.com/office/drawing/2014/main" id="{8A8D5F80-2E65-7342-A7EA-FE886CCFF9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37" name="Line 11">
                  <a:extLst>
                    <a:ext uri="{FF2B5EF4-FFF2-40B4-BE49-F238E27FC236}">
                      <a16:creationId xmlns:a16="http://schemas.microsoft.com/office/drawing/2014/main" id="{0ED45FB9-5715-6843-ADC3-A79852B583A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38" name="Rectangle 17">
                  <a:extLst>
                    <a:ext uri="{FF2B5EF4-FFF2-40B4-BE49-F238E27FC236}">
                      <a16:creationId xmlns:a16="http://schemas.microsoft.com/office/drawing/2014/main" id="{4F8A81D9-A044-A84E-9275-D683143C0B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39" name="Rectangle 18">
                  <a:extLst>
                    <a:ext uri="{FF2B5EF4-FFF2-40B4-BE49-F238E27FC236}">
                      <a16:creationId xmlns:a16="http://schemas.microsoft.com/office/drawing/2014/main" id="{7A6D2B31-0B59-F542-82F7-17DFD34678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40" name="Rectangle 19">
                  <a:extLst>
                    <a:ext uri="{FF2B5EF4-FFF2-40B4-BE49-F238E27FC236}">
                      <a16:creationId xmlns:a16="http://schemas.microsoft.com/office/drawing/2014/main" id="{CDC1256B-B995-4A4E-84B4-875AC47FC5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0741" name="Group 1">
                  <a:extLst>
                    <a:ext uri="{FF2B5EF4-FFF2-40B4-BE49-F238E27FC236}">
                      <a16:creationId xmlns:a16="http://schemas.microsoft.com/office/drawing/2014/main" id="{3B4CE317-67BA-D74E-AC85-024ED06D371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0751" name="Freeform 26">
                    <a:extLst>
                      <a:ext uri="{FF2B5EF4-FFF2-40B4-BE49-F238E27FC236}">
                        <a16:creationId xmlns:a16="http://schemas.microsoft.com/office/drawing/2014/main" id="{8BBF7115-933A-9748-AA04-75D4AF3E9B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752" name="Freeform 28">
                    <a:extLst>
                      <a:ext uri="{FF2B5EF4-FFF2-40B4-BE49-F238E27FC236}">
                        <a16:creationId xmlns:a16="http://schemas.microsoft.com/office/drawing/2014/main" id="{51356BCF-AA84-7348-877A-FE49F35CE7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0742" name="Rectangle 29">
                  <a:extLst>
                    <a:ext uri="{FF2B5EF4-FFF2-40B4-BE49-F238E27FC236}">
                      <a16:creationId xmlns:a16="http://schemas.microsoft.com/office/drawing/2014/main" id="{176CD126-A1F9-6641-AA0B-D3760C0C50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43" name="Rectangle 67">
                  <a:extLst>
                    <a:ext uri="{FF2B5EF4-FFF2-40B4-BE49-F238E27FC236}">
                      <a16:creationId xmlns:a16="http://schemas.microsoft.com/office/drawing/2014/main" id="{C24B51AA-83B5-B24A-8CF6-D29DC72497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44" name="Oval 68">
                  <a:extLst>
                    <a:ext uri="{FF2B5EF4-FFF2-40B4-BE49-F238E27FC236}">
                      <a16:creationId xmlns:a16="http://schemas.microsoft.com/office/drawing/2014/main" id="{E63D352A-6C28-D24D-9236-410DC7407D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45" name="Line 11">
                  <a:extLst>
                    <a:ext uri="{FF2B5EF4-FFF2-40B4-BE49-F238E27FC236}">
                      <a16:creationId xmlns:a16="http://schemas.microsoft.com/office/drawing/2014/main" id="{DE8DA3F8-0E37-C643-84D3-E0A829B833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46" name="Rectangle 6">
                  <a:extLst>
                    <a:ext uri="{FF2B5EF4-FFF2-40B4-BE49-F238E27FC236}">
                      <a16:creationId xmlns:a16="http://schemas.microsoft.com/office/drawing/2014/main" id="{FC75E95C-2700-694D-89FF-DBD91311F5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47" name="Rectangle 7">
                  <a:extLst>
                    <a:ext uri="{FF2B5EF4-FFF2-40B4-BE49-F238E27FC236}">
                      <a16:creationId xmlns:a16="http://schemas.microsoft.com/office/drawing/2014/main" id="{C303F322-2CB5-5A45-8BB5-BBE995311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48" name="Line 8">
                  <a:extLst>
                    <a:ext uri="{FF2B5EF4-FFF2-40B4-BE49-F238E27FC236}">
                      <a16:creationId xmlns:a16="http://schemas.microsoft.com/office/drawing/2014/main" id="{32B9CA9C-C67B-9248-B97B-44C17D1207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49" name="Rectangle 17">
                  <a:extLst>
                    <a:ext uri="{FF2B5EF4-FFF2-40B4-BE49-F238E27FC236}">
                      <a16:creationId xmlns:a16="http://schemas.microsoft.com/office/drawing/2014/main" id="{2E78706C-72F3-D949-8055-C823AE976F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50" name="Rectangle 67">
                  <a:extLst>
                    <a:ext uri="{FF2B5EF4-FFF2-40B4-BE49-F238E27FC236}">
                      <a16:creationId xmlns:a16="http://schemas.microsoft.com/office/drawing/2014/main" id="{3731E82B-7EA9-4A4E-AD33-0E12C835E3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0728" name="Oval 68">
                <a:extLst>
                  <a:ext uri="{FF2B5EF4-FFF2-40B4-BE49-F238E27FC236}">
                    <a16:creationId xmlns:a16="http://schemas.microsoft.com/office/drawing/2014/main" id="{C6B34BF0-C559-8244-8455-86884025DD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0665" name="Group 57">
              <a:extLst>
                <a:ext uri="{FF2B5EF4-FFF2-40B4-BE49-F238E27FC236}">
                  <a16:creationId xmlns:a16="http://schemas.microsoft.com/office/drawing/2014/main" id="{EFE346CC-DE64-F14E-815C-1F9DE64010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70699" name="Freeform 32">
                <a:extLst>
                  <a:ext uri="{FF2B5EF4-FFF2-40B4-BE49-F238E27FC236}">
                    <a16:creationId xmlns:a16="http://schemas.microsoft.com/office/drawing/2014/main" id="{640F8322-4964-464E-BED8-D3BFC0046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0700" name="Group 92">
                <a:extLst>
                  <a:ext uri="{FF2B5EF4-FFF2-40B4-BE49-F238E27FC236}">
                    <a16:creationId xmlns:a16="http://schemas.microsoft.com/office/drawing/2014/main" id="{6C200A29-FAB7-674B-9D9C-8FE2B66F55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70702" name="Line 14">
                  <a:extLst>
                    <a:ext uri="{FF2B5EF4-FFF2-40B4-BE49-F238E27FC236}">
                      <a16:creationId xmlns:a16="http://schemas.microsoft.com/office/drawing/2014/main" id="{864B27D0-8192-FB4E-90EA-62E8CB04E4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03" name="Line 15">
                  <a:extLst>
                    <a:ext uri="{FF2B5EF4-FFF2-40B4-BE49-F238E27FC236}">
                      <a16:creationId xmlns:a16="http://schemas.microsoft.com/office/drawing/2014/main" id="{22AFC462-4BCE-FA48-A004-D234F6F1F8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04" name="Line 11">
                  <a:extLst>
                    <a:ext uri="{FF2B5EF4-FFF2-40B4-BE49-F238E27FC236}">
                      <a16:creationId xmlns:a16="http://schemas.microsoft.com/office/drawing/2014/main" id="{294A0612-448B-4148-93CC-42C87DC64B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05" name="Rectangle 5">
                  <a:extLst>
                    <a:ext uri="{FF2B5EF4-FFF2-40B4-BE49-F238E27FC236}">
                      <a16:creationId xmlns:a16="http://schemas.microsoft.com/office/drawing/2014/main" id="{13128D3D-3785-D346-ADB9-315ED8DA91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06" name="Rectangle 6">
                  <a:extLst>
                    <a:ext uri="{FF2B5EF4-FFF2-40B4-BE49-F238E27FC236}">
                      <a16:creationId xmlns:a16="http://schemas.microsoft.com/office/drawing/2014/main" id="{F3615DBB-8E48-3043-9235-9A76991D37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07" name="Rectangle 7">
                  <a:extLst>
                    <a:ext uri="{FF2B5EF4-FFF2-40B4-BE49-F238E27FC236}">
                      <a16:creationId xmlns:a16="http://schemas.microsoft.com/office/drawing/2014/main" id="{7B6EE319-A0EF-2849-9D3F-4A1A75E0D2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08" name="Line 8">
                  <a:extLst>
                    <a:ext uri="{FF2B5EF4-FFF2-40B4-BE49-F238E27FC236}">
                      <a16:creationId xmlns:a16="http://schemas.microsoft.com/office/drawing/2014/main" id="{8D09B0E8-F2B4-534A-9727-A7E0F5C661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09" name="Freeform 9">
                  <a:extLst>
                    <a:ext uri="{FF2B5EF4-FFF2-40B4-BE49-F238E27FC236}">
                      <a16:creationId xmlns:a16="http://schemas.microsoft.com/office/drawing/2014/main" id="{A255AE93-3C4B-5E42-83D8-4545C9F4C6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10" name="Line 11">
                  <a:extLst>
                    <a:ext uri="{FF2B5EF4-FFF2-40B4-BE49-F238E27FC236}">
                      <a16:creationId xmlns:a16="http://schemas.microsoft.com/office/drawing/2014/main" id="{EFDDC126-CAE8-8449-923B-86AA058296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11" name="Rectangle 17">
                  <a:extLst>
                    <a:ext uri="{FF2B5EF4-FFF2-40B4-BE49-F238E27FC236}">
                      <a16:creationId xmlns:a16="http://schemas.microsoft.com/office/drawing/2014/main" id="{39763911-7FC5-2D49-9576-90A2669E50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12" name="Rectangle 18">
                  <a:extLst>
                    <a:ext uri="{FF2B5EF4-FFF2-40B4-BE49-F238E27FC236}">
                      <a16:creationId xmlns:a16="http://schemas.microsoft.com/office/drawing/2014/main" id="{B65DA18B-8956-FE42-859A-9E12F213EA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13" name="Rectangle 19">
                  <a:extLst>
                    <a:ext uri="{FF2B5EF4-FFF2-40B4-BE49-F238E27FC236}">
                      <a16:creationId xmlns:a16="http://schemas.microsoft.com/office/drawing/2014/main" id="{FF1E100E-2B7F-104D-BF63-960CEA7CC3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0714" name="Group 1">
                  <a:extLst>
                    <a:ext uri="{FF2B5EF4-FFF2-40B4-BE49-F238E27FC236}">
                      <a16:creationId xmlns:a16="http://schemas.microsoft.com/office/drawing/2014/main" id="{3104706C-6FE0-4349-89EC-12CDFAAA70B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0724" name="Freeform 26">
                    <a:extLst>
                      <a:ext uri="{FF2B5EF4-FFF2-40B4-BE49-F238E27FC236}">
                        <a16:creationId xmlns:a16="http://schemas.microsoft.com/office/drawing/2014/main" id="{E0E591EA-1F87-EF4C-BEC7-F154BA162E9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725" name="Freeform 28">
                    <a:extLst>
                      <a:ext uri="{FF2B5EF4-FFF2-40B4-BE49-F238E27FC236}">
                        <a16:creationId xmlns:a16="http://schemas.microsoft.com/office/drawing/2014/main" id="{2637A252-6AE2-3C46-97D2-F540319973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0715" name="Rectangle 29">
                  <a:extLst>
                    <a:ext uri="{FF2B5EF4-FFF2-40B4-BE49-F238E27FC236}">
                      <a16:creationId xmlns:a16="http://schemas.microsoft.com/office/drawing/2014/main" id="{4C31ADC9-D312-A14B-99F9-44B047936A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16" name="Rectangle 67">
                  <a:extLst>
                    <a:ext uri="{FF2B5EF4-FFF2-40B4-BE49-F238E27FC236}">
                      <a16:creationId xmlns:a16="http://schemas.microsoft.com/office/drawing/2014/main" id="{4C061B95-A96C-F343-91F5-1A80B5371E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17" name="Oval 68">
                  <a:extLst>
                    <a:ext uri="{FF2B5EF4-FFF2-40B4-BE49-F238E27FC236}">
                      <a16:creationId xmlns:a16="http://schemas.microsoft.com/office/drawing/2014/main" id="{1517B059-DFE7-9C42-8A35-3C593E7A5E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18" name="Line 11">
                  <a:extLst>
                    <a:ext uri="{FF2B5EF4-FFF2-40B4-BE49-F238E27FC236}">
                      <a16:creationId xmlns:a16="http://schemas.microsoft.com/office/drawing/2014/main" id="{666DE7CC-A22D-3B44-A850-0DCD76971A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19" name="Rectangle 6">
                  <a:extLst>
                    <a:ext uri="{FF2B5EF4-FFF2-40B4-BE49-F238E27FC236}">
                      <a16:creationId xmlns:a16="http://schemas.microsoft.com/office/drawing/2014/main" id="{3804D8F7-7066-FC4A-B2D1-6A43628441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20" name="Rectangle 7">
                  <a:extLst>
                    <a:ext uri="{FF2B5EF4-FFF2-40B4-BE49-F238E27FC236}">
                      <a16:creationId xmlns:a16="http://schemas.microsoft.com/office/drawing/2014/main" id="{68E757A5-EFAB-D546-83EC-B695F39D50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21" name="Line 8">
                  <a:extLst>
                    <a:ext uri="{FF2B5EF4-FFF2-40B4-BE49-F238E27FC236}">
                      <a16:creationId xmlns:a16="http://schemas.microsoft.com/office/drawing/2014/main" id="{6A1DA5E3-5EB8-3443-9C62-F8EC49ACC9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722" name="Rectangle 17">
                  <a:extLst>
                    <a:ext uri="{FF2B5EF4-FFF2-40B4-BE49-F238E27FC236}">
                      <a16:creationId xmlns:a16="http://schemas.microsoft.com/office/drawing/2014/main" id="{B5B34C38-195B-314C-949D-D6376F8A73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723" name="Rectangle 67">
                  <a:extLst>
                    <a:ext uri="{FF2B5EF4-FFF2-40B4-BE49-F238E27FC236}">
                      <a16:creationId xmlns:a16="http://schemas.microsoft.com/office/drawing/2014/main" id="{CE691023-61A0-6743-9407-BB15C97518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0701" name="Oval 68">
                <a:extLst>
                  <a:ext uri="{FF2B5EF4-FFF2-40B4-BE49-F238E27FC236}">
                    <a16:creationId xmlns:a16="http://schemas.microsoft.com/office/drawing/2014/main" id="{EAEC4525-24BA-E040-8521-EB132CAF26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0666" name="Group 58">
              <a:extLst>
                <a:ext uri="{FF2B5EF4-FFF2-40B4-BE49-F238E27FC236}">
                  <a16:creationId xmlns:a16="http://schemas.microsoft.com/office/drawing/2014/main" id="{197CA39D-81CF-BB42-AFBB-FDEEFF9810D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70673" name="Freeform 32">
                <a:extLst>
                  <a:ext uri="{FF2B5EF4-FFF2-40B4-BE49-F238E27FC236}">
                    <a16:creationId xmlns:a16="http://schemas.microsoft.com/office/drawing/2014/main" id="{43CC0FED-E110-4348-A954-67728223E8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0674" name="Group 66">
                <a:extLst>
                  <a:ext uri="{FF2B5EF4-FFF2-40B4-BE49-F238E27FC236}">
                    <a16:creationId xmlns:a16="http://schemas.microsoft.com/office/drawing/2014/main" id="{FECE1EB9-FC15-444E-9523-A6968B10A0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70675" name="Line 14">
                  <a:extLst>
                    <a:ext uri="{FF2B5EF4-FFF2-40B4-BE49-F238E27FC236}">
                      <a16:creationId xmlns:a16="http://schemas.microsoft.com/office/drawing/2014/main" id="{9827593F-F502-214A-AF16-59EEC362C81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76" name="Line 15">
                  <a:extLst>
                    <a:ext uri="{FF2B5EF4-FFF2-40B4-BE49-F238E27FC236}">
                      <a16:creationId xmlns:a16="http://schemas.microsoft.com/office/drawing/2014/main" id="{42D9853F-135D-9B46-B6C7-10020B6A53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77" name="Line 11">
                  <a:extLst>
                    <a:ext uri="{FF2B5EF4-FFF2-40B4-BE49-F238E27FC236}">
                      <a16:creationId xmlns:a16="http://schemas.microsoft.com/office/drawing/2014/main" id="{D6C39F2E-1F14-2849-9DAB-D3FFF64A2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78" name="Rectangle 5">
                  <a:extLst>
                    <a:ext uri="{FF2B5EF4-FFF2-40B4-BE49-F238E27FC236}">
                      <a16:creationId xmlns:a16="http://schemas.microsoft.com/office/drawing/2014/main" id="{8AB01A17-3214-EC47-A797-F3D1C5700E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679" name="Rectangle 6">
                  <a:extLst>
                    <a:ext uri="{FF2B5EF4-FFF2-40B4-BE49-F238E27FC236}">
                      <a16:creationId xmlns:a16="http://schemas.microsoft.com/office/drawing/2014/main" id="{5F2F2368-9014-124E-8900-D9782FFC1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680" name="Rectangle 7">
                  <a:extLst>
                    <a:ext uri="{FF2B5EF4-FFF2-40B4-BE49-F238E27FC236}">
                      <a16:creationId xmlns:a16="http://schemas.microsoft.com/office/drawing/2014/main" id="{78A5A25D-1E5E-A04C-B3DD-A4AFEDB562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681" name="Line 8">
                  <a:extLst>
                    <a:ext uri="{FF2B5EF4-FFF2-40B4-BE49-F238E27FC236}">
                      <a16:creationId xmlns:a16="http://schemas.microsoft.com/office/drawing/2014/main" id="{72555AE9-18F3-CE4B-802D-7AAE677B4C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82" name="Freeform 9">
                  <a:extLst>
                    <a:ext uri="{FF2B5EF4-FFF2-40B4-BE49-F238E27FC236}">
                      <a16:creationId xmlns:a16="http://schemas.microsoft.com/office/drawing/2014/main" id="{154EDEE8-93DC-3143-84E9-8B0F19FB6D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83" name="Line 11">
                  <a:extLst>
                    <a:ext uri="{FF2B5EF4-FFF2-40B4-BE49-F238E27FC236}">
                      <a16:creationId xmlns:a16="http://schemas.microsoft.com/office/drawing/2014/main" id="{0DB8BCE3-42BE-7A41-B6E5-6A928C497F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84" name="Rectangle 17">
                  <a:extLst>
                    <a:ext uri="{FF2B5EF4-FFF2-40B4-BE49-F238E27FC236}">
                      <a16:creationId xmlns:a16="http://schemas.microsoft.com/office/drawing/2014/main" id="{2BF1C251-A9DE-EA42-BE4F-993D6900B7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685" name="Rectangle 18">
                  <a:extLst>
                    <a:ext uri="{FF2B5EF4-FFF2-40B4-BE49-F238E27FC236}">
                      <a16:creationId xmlns:a16="http://schemas.microsoft.com/office/drawing/2014/main" id="{595F33C3-C3BA-D244-8C2F-5031C70643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686" name="Rectangle 19">
                  <a:extLst>
                    <a:ext uri="{FF2B5EF4-FFF2-40B4-BE49-F238E27FC236}">
                      <a16:creationId xmlns:a16="http://schemas.microsoft.com/office/drawing/2014/main" id="{999387F5-1CD8-8D4C-8AB7-E7D684A0E2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0687" name="Group 1">
                  <a:extLst>
                    <a:ext uri="{FF2B5EF4-FFF2-40B4-BE49-F238E27FC236}">
                      <a16:creationId xmlns:a16="http://schemas.microsoft.com/office/drawing/2014/main" id="{8A87DA0F-F014-794C-9F4C-5CFA9FCFDCA4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0697" name="Freeform 26">
                    <a:extLst>
                      <a:ext uri="{FF2B5EF4-FFF2-40B4-BE49-F238E27FC236}">
                        <a16:creationId xmlns:a16="http://schemas.microsoft.com/office/drawing/2014/main" id="{383B8BAC-9067-BC49-AEA8-C1C64311BA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0698" name="Freeform 28">
                    <a:extLst>
                      <a:ext uri="{FF2B5EF4-FFF2-40B4-BE49-F238E27FC236}">
                        <a16:creationId xmlns:a16="http://schemas.microsoft.com/office/drawing/2014/main" id="{F0039332-8160-DC4B-8DA6-C0B5E1D149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0688" name="Rectangle 29">
                  <a:extLst>
                    <a:ext uri="{FF2B5EF4-FFF2-40B4-BE49-F238E27FC236}">
                      <a16:creationId xmlns:a16="http://schemas.microsoft.com/office/drawing/2014/main" id="{D00265D9-EDF4-EE40-81B9-06D5BC5CE8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689" name="Rectangle 67">
                  <a:extLst>
                    <a:ext uri="{FF2B5EF4-FFF2-40B4-BE49-F238E27FC236}">
                      <a16:creationId xmlns:a16="http://schemas.microsoft.com/office/drawing/2014/main" id="{6296934E-7A91-A741-B8EF-9D0A7CAC09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690" name="Oval 68">
                  <a:extLst>
                    <a:ext uri="{FF2B5EF4-FFF2-40B4-BE49-F238E27FC236}">
                      <a16:creationId xmlns:a16="http://schemas.microsoft.com/office/drawing/2014/main" id="{34240078-797B-2146-A550-A21B92993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691" name="Line 11">
                  <a:extLst>
                    <a:ext uri="{FF2B5EF4-FFF2-40B4-BE49-F238E27FC236}">
                      <a16:creationId xmlns:a16="http://schemas.microsoft.com/office/drawing/2014/main" id="{199E6C1B-4A14-804F-B909-74783F5F3C6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92" name="Rectangle 6">
                  <a:extLst>
                    <a:ext uri="{FF2B5EF4-FFF2-40B4-BE49-F238E27FC236}">
                      <a16:creationId xmlns:a16="http://schemas.microsoft.com/office/drawing/2014/main" id="{0A3B52D3-852F-3F43-A3F8-C0A100C130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693" name="Rectangle 7">
                  <a:extLst>
                    <a:ext uri="{FF2B5EF4-FFF2-40B4-BE49-F238E27FC236}">
                      <a16:creationId xmlns:a16="http://schemas.microsoft.com/office/drawing/2014/main" id="{77E73D95-E24F-D44A-80ED-072D9F976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694" name="Line 8">
                  <a:extLst>
                    <a:ext uri="{FF2B5EF4-FFF2-40B4-BE49-F238E27FC236}">
                      <a16:creationId xmlns:a16="http://schemas.microsoft.com/office/drawing/2014/main" id="{7575D119-EBA7-FB4A-8F03-5E07A7D682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0695" name="Rectangle 17">
                  <a:extLst>
                    <a:ext uri="{FF2B5EF4-FFF2-40B4-BE49-F238E27FC236}">
                      <a16:creationId xmlns:a16="http://schemas.microsoft.com/office/drawing/2014/main" id="{561602A7-0EDA-AE40-AD16-0588FA50BC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0696" name="Rectangle 67">
                  <a:extLst>
                    <a:ext uri="{FF2B5EF4-FFF2-40B4-BE49-F238E27FC236}">
                      <a16:creationId xmlns:a16="http://schemas.microsoft.com/office/drawing/2014/main" id="{BD0FC594-0778-C144-A4F7-4917BEDF5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70667" name="Line 13">
              <a:extLst>
                <a:ext uri="{FF2B5EF4-FFF2-40B4-BE49-F238E27FC236}">
                  <a16:creationId xmlns:a16="http://schemas.microsoft.com/office/drawing/2014/main" id="{14C1909F-CC36-7141-803B-050A1ED582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68" name="Oval 68">
              <a:extLst>
                <a:ext uri="{FF2B5EF4-FFF2-40B4-BE49-F238E27FC236}">
                  <a16:creationId xmlns:a16="http://schemas.microsoft.com/office/drawing/2014/main" id="{383BF573-9C73-9549-A2E2-16B1196159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669" name="Line 11">
              <a:extLst>
                <a:ext uri="{FF2B5EF4-FFF2-40B4-BE49-F238E27FC236}">
                  <a16:creationId xmlns:a16="http://schemas.microsoft.com/office/drawing/2014/main" id="{62DDBE36-5485-384C-94C7-2669BD11576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0" name="Line 15">
              <a:extLst>
                <a:ext uri="{FF2B5EF4-FFF2-40B4-BE49-F238E27FC236}">
                  <a16:creationId xmlns:a16="http://schemas.microsoft.com/office/drawing/2014/main" id="{68CD4AA4-68A9-6240-885C-3BACBAC7D9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0671" name="Rectangle 11">
              <a:extLst>
                <a:ext uri="{FF2B5EF4-FFF2-40B4-BE49-F238E27FC236}">
                  <a16:creationId xmlns:a16="http://schemas.microsoft.com/office/drawing/2014/main" id="{D7D3606C-9CFD-6A4B-8A4A-D1DF185199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0672" name="Rectangle 41">
              <a:extLst>
                <a:ext uri="{FF2B5EF4-FFF2-40B4-BE49-F238E27FC236}">
                  <a16:creationId xmlns:a16="http://schemas.microsoft.com/office/drawing/2014/main" id="{1AC8ED52-E574-1A49-9F59-E682AC4C2B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70661" name="Oval 2">
            <a:extLst>
              <a:ext uri="{FF2B5EF4-FFF2-40B4-BE49-F238E27FC236}">
                <a16:creationId xmlns:a16="http://schemas.microsoft.com/office/drawing/2014/main" id="{1201F528-EBD5-3C46-9BBF-E53E0CD585C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4244975"/>
            <a:ext cx="1979612" cy="21526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Title 1">
            <a:extLst>
              <a:ext uri="{FF2B5EF4-FFF2-40B4-BE49-F238E27FC236}">
                <a16:creationId xmlns:a16="http://schemas.microsoft.com/office/drawing/2014/main" id="{4C55F06C-C6D3-CC42-B718-444CAD3DA29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simple shift register</a:t>
            </a:r>
          </a:p>
        </p:txBody>
      </p:sp>
      <p:grpSp>
        <p:nvGrpSpPr>
          <p:cNvPr id="71682" name="Group 1">
            <a:extLst>
              <a:ext uri="{FF2B5EF4-FFF2-40B4-BE49-F238E27FC236}">
                <a16:creationId xmlns:a16="http://schemas.microsoft.com/office/drawing/2014/main" id="{91027EFB-B114-B34A-8B91-09EB429B59C7}"/>
              </a:ext>
            </a:extLst>
          </p:cNvPr>
          <p:cNvGrpSpPr>
            <a:grpSpLocks/>
          </p:cNvGrpSpPr>
          <p:nvPr/>
        </p:nvGrpSpPr>
        <p:grpSpPr bwMode="auto">
          <a:xfrm>
            <a:off x="2019300" y="1827213"/>
            <a:ext cx="7054714" cy="1395412"/>
            <a:chOff x="1052513" y="914400"/>
            <a:chExt cx="7054714" cy="1395413"/>
          </a:xfrm>
        </p:grpSpPr>
        <p:sp>
          <p:nvSpPr>
            <p:cNvPr id="71802" name="Rectangle 4">
              <a:extLst>
                <a:ext uri="{FF2B5EF4-FFF2-40B4-BE49-F238E27FC236}">
                  <a16:creationId xmlns:a16="http://schemas.microsoft.com/office/drawing/2014/main" id="{391387FD-3A77-9F4E-8E2F-35A713F1B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03" name="Rectangle 5">
              <a:extLst>
                <a:ext uri="{FF2B5EF4-FFF2-40B4-BE49-F238E27FC236}">
                  <a16:creationId xmlns:a16="http://schemas.microsoft.com/office/drawing/2014/main" id="{3C81EF24-33FD-F245-8906-D4020BE892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1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04" name="Rectangle 6">
              <a:extLst>
                <a:ext uri="{FF2B5EF4-FFF2-40B4-BE49-F238E27FC236}">
                  <a16:creationId xmlns:a16="http://schemas.microsoft.com/office/drawing/2014/main" id="{8CC24394-1853-DA4E-9607-FBE03505F8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05" name="Line 7">
              <a:extLst>
                <a:ext uri="{FF2B5EF4-FFF2-40B4-BE49-F238E27FC236}">
                  <a16:creationId xmlns:a16="http://schemas.microsoft.com/office/drawing/2014/main" id="{72475C1C-8F3B-2048-870A-B8082C5ADE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06" name="Freeform 8">
              <a:extLst>
                <a:ext uri="{FF2B5EF4-FFF2-40B4-BE49-F238E27FC236}">
                  <a16:creationId xmlns:a16="http://schemas.microsoft.com/office/drawing/2014/main" id="{87906546-91D1-4D4E-AEB8-DB88AC2E0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2252663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07" name="Rectangle 9">
              <a:extLst>
                <a:ext uri="{FF2B5EF4-FFF2-40B4-BE49-F238E27FC236}">
                  <a16:creationId xmlns:a16="http://schemas.microsoft.com/office/drawing/2014/main" id="{0514DEF8-2F4B-A544-8663-A9927195E1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6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08" name="Rectangle 10">
              <a:extLst>
                <a:ext uri="{FF2B5EF4-FFF2-40B4-BE49-F238E27FC236}">
                  <a16:creationId xmlns:a16="http://schemas.microsoft.com/office/drawing/2014/main" id="{B566956E-C18C-6742-833C-B4F7237DCA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8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09" name="Rectangle 11">
              <a:extLst>
                <a:ext uri="{FF2B5EF4-FFF2-40B4-BE49-F238E27FC236}">
                  <a16:creationId xmlns:a16="http://schemas.microsoft.com/office/drawing/2014/main" id="{009073B0-9287-7940-9976-67310ED800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513" y="162718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10" name="Rectangle 12">
              <a:extLst>
                <a:ext uri="{FF2B5EF4-FFF2-40B4-BE49-F238E27FC236}">
                  <a16:creationId xmlns:a16="http://schemas.microsoft.com/office/drawing/2014/main" id="{194D3D49-0C2E-7347-8444-9D46620D92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9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11" name="Rectangle 13">
              <a:extLst>
                <a:ext uri="{FF2B5EF4-FFF2-40B4-BE49-F238E27FC236}">
                  <a16:creationId xmlns:a16="http://schemas.microsoft.com/office/drawing/2014/main" id="{ECF3FB71-777C-FF41-ADF0-B528F928E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12" name="Line 14">
              <a:extLst>
                <a:ext uri="{FF2B5EF4-FFF2-40B4-BE49-F238E27FC236}">
                  <a16:creationId xmlns:a16="http://schemas.microsoft.com/office/drawing/2014/main" id="{76B60801-2295-FF47-9719-09BFD7A069E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81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3" name="Rectangle 15">
              <a:extLst>
                <a:ext uri="{FF2B5EF4-FFF2-40B4-BE49-F238E27FC236}">
                  <a16:creationId xmlns:a16="http://schemas.microsoft.com/office/drawing/2014/main" id="{EA1FB50B-B3A1-8149-BE29-73FA11C8A4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6" y="928688"/>
              <a:ext cx="668338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14" name="Rectangle 16">
              <a:extLst>
                <a:ext uri="{FF2B5EF4-FFF2-40B4-BE49-F238E27FC236}">
                  <a16:creationId xmlns:a16="http://schemas.microsoft.com/office/drawing/2014/main" id="{1E8C7F99-DF9D-FA4D-9E10-DC51EFCA82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15" name="Rectangle 17">
              <a:extLst>
                <a:ext uri="{FF2B5EF4-FFF2-40B4-BE49-F238E27FC236}">
                  <a16:creationId xmlns:a16="http://schemas.microsoft.com/office/drawing/2014/main" id="{12AE4195-B5BA-C045-84D3-B18C7115E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8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16" name="Rectangle 18">
              <a:extLst>
                <a:ext uri="{FF2B5EF4-FFF2-40B4-BE49-F238E27FC236}">
                  <a16:creationId xmlns:a16="http://schemas.microsoft.com/office/drawing/2014/main" id="{41A2E804-1CBC-2D41-9475-72071FC19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17" name="Line 19">
              <a:extLst>
                <a:ext uri="{FF2B5EF4-FFF2-40B4-BE49-F238E27FC236}">
                  <a16:creationId xmlns:a16="http://schemas.microsoft.com/office/drawing/2014/main" id="{CC2F365A-6B32-7948-B9B0-49FD994881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56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18" name="Rectangle 20">
              <a:extLst>
                <a:ext uri="{FF2B5EF4-FFF2-40B4-BE49-F238E27FC236}">
                  <a16:creationId xmlns:a16="http://schemas.microsoft.com/office/drawing/2014/main" id="{D71C6BB1-0960-E64D-B729-F64C2F536F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5263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19" name="Rectangle 21">
              <a:extLst>
                <a:ext uri="{FF2B5EF4-FFF2-40B4-BE49-F238E27FC236}">
                  <a16:creationId xmlns:a16="http://schemas.microsoft.com/office/drawing/2014/main" id="{A4730A30-44C8-B84C-8FFF-7499DC5CB6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20" name="Rectangle 22">
              <a:extLst>
                <a:ext uri="{FF2B5EF4-FFF2-40B4-BE49-F238E27FC236}">
                  <a16:creationId xmlns:a16="http://schemas.microsoft.com/office/drawing/2014/main" id="{C7621EA4-5B08-9548-A39D-4583B4CD56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7176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21" name="Rectangle 23">
              <a:extLst>
                <a:ext uri="{FF2B5EF4-FFF2-40B4-BE49-F238E27FC236}">
                  <a16:creationId xmlns:a16="http://schemas.microsoft.com/office/drawing/2014/main" id="{C979B672-3AEF-FF4E-A844-00B644D70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22" name="Line 24">
              <a:extLst>
                <a:ext uri="{FF2B5EF4-FFF2-40B4-BE49-F238E27FC236}">
                  <a16:creationId xmlns:a16="http://schemas.microsoft.com/office/drawing/2014/main" id="{4F14CABF-7F9B-284E-8366-90B5D46F33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215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3" name="Line 25">
              <a:extLst>
                <a:ext uri="{FF2B5EF4-FFF2-40B4-BE49-F238E27FC236}">
                  <a16:creationId xmlns:a16="http://schemas.microsoft.com/office/drawing/2014/main" id="{D9BC2C44-643D-9042-8681-F57DA5BF74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2576" y="1216025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4" name="Line 26">
              <a:extLst>
                <a:ext uri="{FF2B5EF4-FFF2-40B4-BE49-F238E27FC236}">
                  <a16:creationId xmlns:a16="http://schemas.microsoft.com/office/drawing/2014/main" id="{2CC5B632-9E1E-5C45-96EA-96AB0395A3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27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5" name="Line 27">
              <a:extLst>
                <a:ext uri="{FF2B5EF4-FFF2-40B4-BE49-F238E27FC236}">
                  <a16:creationId xmlns:a16="http://schemas.microsoft.com/office/drawing/2014/main" id="{98EAC879-75D1-8D43-AE3F-725913D2985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86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6" name="Line 28">
              <a:extLst>
                <a:ext uri="{FF2B5EF4-FFF2-40B4-BE49-F238E27FC236}">
                  <a16:creationId xmlns:a16="http://schemas.microsoft.com/office/drawing/2014/main" id="{638F3729-1F8A-8841-8066-7628AEF6B4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26113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7" name="Line 29">
              <a:extLst>
                <a:ext uri="{FF2B5EF4-FFF2-40B4-BE49-F238E27FC236}">
                  <a16:creationId xmlns:a16="http://schemas.microsoft.com/office/drawing/2014/main" id="{ABBD3BA5-09C0-E24F-9A6E-D2274C01408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2013" y="1216025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8" name="Freeform 30">
              <a:extLst>
                <a:ext uri="{FF2B5EF4-FFF2-40B4-BE49-F238E27FC236}">
                  <a16:creationId xmlns:a16="http://schemas.microsoft.com/office/drawing/2014/main" id="{FE6A6B36-BBCA-2E42-8C58-7B6982DA1B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6" y="1728788"/>
              <a:ext cx="4992688" cy="554038"/>
            </a:xfrm>
            <a:custGeom>
              <a:avLst/>
              <a:gdLst>
                <a:gd name="T0" fmla="*/ 0 w 6289"/>
                <a:gd name="T1" fmla="*/ 0 h 696"/>
                <a:gd name="T2" fmla="*/ 2147483646 w 6289"/>
                <a:gd name="T3" fmla="*/ 0 h 696"/>
                <a:gd name="T4" fmla="*/ 2147483646 w 6289"/>
                <a:gd name="T5" fmla="*/ 2147483646 h 696"/>
                <a:gd name="T6" fmla="*/ 2147483646 w 6289"/>
                <a:gd name="T7" fmla="*/ 2147483646 h 696"/>
                <a:gd name="T8" fmla="*/ 2147483646 w 6289"/>
                <a:gd name="T9" fmla="*/ 0 h 696"/>
                <a:gd name="T10" fmla="*/ 2147483646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89" h="696">
                  <a:moveTo>
                    <a:pt x="0" y="0"/>
                  </a:moveTo>
                  <a:lnTo>
                    <a:pt x="336" y="0"/>
                  </a:lnTo>
                  <a:lnTo>
                    <a:pt x="336" y="696"/>
                  </a:lnTo>
                  <a:lnTo>
                    <a:pt x="5953" y="696"/>
                  </a:lnTo>
                  <a:lnTo>
                    <a:pt x="5953" y="0"/>
                  </a:lnTo>
                  <a:lnTo>
                    <a:pt x="628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29" name="Freeform 31">
              <a:extLst>
                <a:ext uri="{FF2B5EF4-FFF2-40B4-BE49-F238E27FC236}">
                  <a16:creationId xmlns:a16="http://schemas.microsoft.com/office/drawing/2014/main" id="{B0B0D634-F1C5-C14F-B772-98F6F92A57AB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0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0" name="Freeform 32">
              <a:extLst>
                <a:ext uri="{FF2B5EF4-FFF2-40B4-BE49-F238E27FC236}">
                  <a16:creationId xmlns:a16="http://schemas.microsoft.com/office/drawing/2014/main" id="{F2636FE6-5473-1040-A3A4-B9D8AAA63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1" name="Freeform 33">
              <a:extLst>
                <a:ext uri="{FF2B5EF4-FFF2-40B4-BE49-F238E27FC236}">
                  <a16:creationId xmlns:a16="http://schemas.microsoft.com/office/drawing/2014/main" id="{7A47753B-CDFC-2C49-B3C4-CA6EE66EF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2" name="Freeform 34">
              <a:extLst>
                <a:ext uri="{FF2B5EF4-FFF2-40B4-BE49-F238E27FC236}">
                  <a16:creationId xmlns:a16="http://schemas.microsoft.com/office/drawing/2014/main" id="{D86F4027-7EF2-394C-8914-928F8F74BF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3" name="Freeform 35">
              <a:extLst>
                <a:ext uri="{FF2B5EF4-FFF2-40B4-BE49-F238E27FC236}">
                  <a16:creationId xmlns:a16="http://schemas.microsoft.com/office/drawing/2014/main" id="{9B245E14-33C5-1D44-8533-503301BF0F2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63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4" name="Freeform 36">
              <a:extLst>
                <a:ext uri="{FF2B5EF4-FFF2-40B4-BE49-F238E27FC236}">
                  <a16:creationId xmlns:a16="http://schemas.microsoft.com/office/drawing/2014/main" id="{1A499C02-4DE3-BF44-B495-E761BAB1BD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5" name="Line 37">
              <a:extLst>
                <a:ext uri="{FF2B5EF4-FFF2-40B4-BE49-F238E27FC236}">
                  <a16:creationId xmlns:a16="http://schemas.microsoft.com/office/drawing/2014/main" id="{AC0257A8-374C-B341-BE01-217601A4ECA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9276" y="1728788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836" name="Freeform 38">
              <a:extLst>
                <a:ext uri="{FF2B5EF4-FFF2-40B4-BE49-F238E27FC236}">
                  <a16:creationId xmlns:a16="http://schemas.microsoft.com/office/drawing/2014/main" id="{C902F973-647E-2143-8961-468C8F2EF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225107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1837" name="Rectangle 40">
              <a:extLst>
                <a:ext uri="{FF2B5EF4-FFF2-40B4-BE49-F238E27FC236}">
                  <a16:creationId xmlns:a16="http://schemas.microsoft.com/office/drawing/2014/main" id="{EF35F603-9F17-384D-8377-445AF9B117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38" name="Rectangle 41">
              <a:extLst>
                <a:ext uri="{FF2B5EF4-FFF2-40B4-BE49-F238E27FC236}">
                  <a16:creationId xmlns:a16="http://schemas.microsoft.com/office/drawing/2014/main" id="{D8B0BA7C-6DCB-9041-A729-B87AA34A42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213" y="1090613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39" name="Rectangle 42">
              <a:extLst>
                <a:ext uri="{FF2B5EF4-FFF2-40B4-BE49-F238E27FC236}">
                  <a16:creationId xmlns:a16="http://schemas.microsoft.com/office/drawing/2014/main" id="{C7507CD6-336C-1840-A732-02A73B2F2E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038" y="1095375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40" name="Rectangle 112">
              <a:extLst>
                <a:ext uri="{FF2B5EF4-FFF2-40B4-BE49-F238E27FC236}">
                  <a16:creationId xmlns:a16="http://schemas.microsoft.com/office/drawing/2014/main" id="{7998CB59-EED1-0C47-9792-6788168FF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41" name="Rectangle 113">
              <a:extLst>
                <a:ext uri="{FF2B5EF4-FFF2-40B4-BE49-F238E27FC236}">
                  <a16:creationId xmlns:a16="http://schemas.microsoft.com/office/drawing/2014/main" id="{A39A7B03-0086-8B48-8CE7-A05C8715B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42" name="Rectangle 114">
              <a:extLst>
                <a:ext uri="{FF2B5EF4-FFF2-40B4-BE49-F238E27FC236}">
                  <a16:creationId xmlns:a16="http://schemas.microsoft.com/office/drawing/2014/main" id="{3748B1FC-08E9-8140-9FC0-AF4CE21F93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6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43" name="Rectangle 115">
              <a:extLst>
                <a:ext uri="{FF2B5EF4-FFF2-40B4-BE49-F238E27FC236}">
                  <a16:creationId xmlns:a16="http://schemas.microsoft.com/office/drawing/2014/main" id="{9CE6F10B-027D-9344-BB06-1E0DBBB80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44" name="Rectangle 116">
              <a:extLst>
                <a:ext uri="{FF2B5EF4-FFF2-40B4-BE49-F238E27FC236}">
                  <a16:creationId xmlns:a16="http://schemas.microsoft.com/office/drawing/2014/main" id="{D35111D7-6F7B-6944-BC1C-75B62AEFB0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1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45" name="Rectangle 117">
              <a:extLst>
                <a:ext uri="{FF2B5EF4-FFF2-40B4-BE49-F238E27FC236}">
                  <a16:creationId xmlns:a16="http://schemas.microsoft.com/office/drawing/2014/main" id="{EF69CF68-7117-CC49-B256-0F645BDB0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926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46" name="Rectangle 118">
              <a:extLst>
                <a:ext uri="{FF2B5EF4-FFF2-40B4-BE49-F238E27FC236}">
                  <a16:creationId xmlns:a16="http://schemas.microsoft.com/office/drawing/2014/main" id="{E84342CA-29E4-3841-A127-A035F50C4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0763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47" name="Rectangle 119">
              <a:extLst>
                <a:ext uri="{FF2B5EF4-FFF2-40B4-BE49-F238E27FC236}">
                  <a16:creationId xmlns:a16="http://schemas.microsoft.com/office/drawing/2014/main" id="{FCABC2D2-8BD6-D644-8206-5BE70AA521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848" name="Freeform 120">
              <a:extLst>
                <a:ext uri="{FF2B5EF4-FFF2-40B4-BE49-F238E27FC236}">
                  <a16:creationId xmlns:a16="http://schemas.microsoft.com/office/drawing/2014/main" id="{096B6588-9DF6-2049-AB6E-4E99B4D730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1" y="169862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1683" name="Oval 2">
            <a:extLst>
              <a:ext uri="{FF2B5EF4-FFF2-40B4-BE49-F238E27FC236}">
                <a16:creationId xmlns:a16="http://schemas.microsoft.com/office/drawing/2014/main" id="{B20C3820-A120-104A-A29C-41884D5441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6" y="1295401"/>
            <a:ext cx="1476375" cy="212407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1684" name="Group 53">
            <a:extLst>
              <a:ext uri="{FF2B5EF4-FFF2-40B4-BE49-F238E27FC236}">
                <a16:creationId xmlns:a16="http://schemas.microsoft.com/office/drawing/2014/main" id="{3E1D28B4-7FB5-074E-B9D0-B90E71098A9E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4689476"/>
            <a:ext cx="8853488" cy="1787525"/>
            <a:chOff x="205979" y="1421927"/>
            <a:chExt cx="8853547" cy="1786829"/>
          </a:xfrm>
        </p:grpSpPr>
        <p:sp>
          <p:nvSpPr>
            <p:cNvPr id="71688" name="Line 14">
              <a:extLst>
                <a:ext uri="{FF2B5EF4-FFF2-40B4-BE49-F238E27FC236}">
                  <a16:creationId xmlns:a16="http://schemas.microsoft.com/office/drawing/2014/main" id="{0EDC990D-2F0C-1645-88F2-5E3F9D691C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1689" name="Group 55">
              <a:extLst>
                <a:ext uri="{FF2B5EF4-FFF2-40B4-BE49-F238E27FC236}">
                  <a16:creationId xmlns:a16="http://schemas.microsoft.com/office/drawing/2014/main" id="{58F4546F-5055-D748-AC94-7CF50C68D5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71779" name="Line 14">
                <a:extLst>
                  <a:ext uri="{FF2B5EF4-FFF2-40B4-BE49-F238E27FC236}">
                    <a16:creationId xmlns:a16="http://schemas.microsoft.com/office/drawing/2014/main" id="{D1B4D9CD-8CE0-234F-A0AA-383F672DC8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0" name="Line 15">
                <a:extLst>
                  <a:ext uri="{FF2B5EF4-FFF2-40B4-BE49-F238E27FC236}">
                    <a16:creationId xmlns:a16="http://schemas.microsoft.com/office/drawing/2014/main" id="{5B274558-72EC-9149-B1B3-12CB94A268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1" name="Rectangle 5">
                <a:extLst>
                  <a:ext uri="{FF2B5EF4-FFF2-40B4-BE49-F238E27FC236}">
                    <a16:creationId xmlns:a16="http://schemas.microsoft.com/office/drawing/2014/main" id="{7FE45916-2A19-9E45-9412-BCE73A25A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1782" name="Rectangle 6">
                <a:extLst>
                  <a:ext uri="{FF2B5EF4-FFF2-40B4-BE49-F238E27FC236}">
                    <a16:creationId xmlns:a16="http://schemas.microsoft.com/office/drawing/2014/main" id="{EC52D77E-5304-1E41-A700-84FED64D72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1783" name="Rectangle 7">
                <a:extLst>
                  <a:ext uri="{FF2B5EF4-FFF2-40B4-BE49-F238E27FC236}">
                    <a16:creationId xmlns:a16="http://schemas.microsoft.com/office/drawing/2014/main" id="{97AA184D-26A8-554B-83EB-E70727658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1784" name="Line 8">
                <a:extLst>
                  <a:ext uri="{FF2B5EF4-FFF2-40B4-BE49-F238E27FC236}">
                    <a16:creationId xmlns:a16="http://schemas.microsoft.com/office/drawing/2014/main" id="{B13B3206-0D27-0449-B9A4-65A9DBE944E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5" name="Freeform 9">
                <a:extLst>
                  <a:ext uri="{FF2B5EF4-FFF2-40B4-BE49-F238E27FC236}">
                    <a16:creationId xmlns:a16="http://schemas.microsoft.com/office/drawing/2014/main" id="{EBBB3433-1AAB-8244-B445-AF8E81C475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6" name="Line 11">
                <a:extLst>
                  <a:ext uri="{FF2B5EF4-FFF2-40B4-BE49-F238E27FC236}">
                    <a16:creationId xmlns:a16="http://schemas.microsoft.com/office/drawing/2014/main" id="{CEADCF9D-BE6B-9842-86BF-5516CB79DB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87" name="Rectangle 17">
                <a:extLst>
                  <a:ext uri="{FF2B5EF4-FFF2-40B4-BE49-F238E27FC236}">
                    <a16:creationId xmlns:a16="http://schemas.microsoft.com/office/drawing/2014/main" id="{914B99A0-3902-A14C-810E-AC2F0FBDBC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1788" name="Rectangle 18">
                <a:extLst>
                  <a:ext uri="{FF2B5EF4-FFF2-40B4-BE49-F238E27FC236}">
                    <a16:creationId xmlns:a16="http://schemas.microsoft.com/office/drawing/2014/main" id="{FC1DB02C-70AD-514A-8FED-438B8D9D1F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1789" name="Rectangle 19">
                <a:extLst>
                  <a:ext uri="{FF2B5EF4-FFF2-40B4-BE49-F238E27FC236}">
                    <a16:creationId xmlns:a16="http://schemas.microsoft.com/office/drawing/2014/main" id="{BB270B24-8701-E248-8F89-7CC396012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71790" name="Group 1">
                <a:extLst>
                  <a:ext uri="{FF2B5EF4-FFF2-40B4-BE49-F238E27FC236}">
                    <a16:creationId xmlns:a16="http://schemas.microsoft.com/office/drawing/2014/main" id="{3A7C9E9F-34C9-F648-91B6-C2C08FCD83C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71800" name="Freeform 26">
                  <a:extLst>
                    <a:ext uri="{FF2B5EF4-FFF2-40B4-BE49-F238E27FC236}">
                      <a16:creationId xmlns:a16="http://schemas.microsoft.com/office/drawing/2014/main" id="{EC5F7DA7-578C-E240-B959-4F50E56F8D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801" name="Freeform 28">
                  <a:extLst>
                    <a:ext uri="{FF2B5EF4-FFF2-40B4-BE49-F238E27FC236}">
                      <a16:creationId xmlns:a16="http://schemas.microsoft.com/office/drawing/2014/main" id="{23B51895-0311-6E44-8DA3-511A0573B3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1791" name="Rectangle 29">
                <a:extLst>
                  <a:ext uri="{FF2B5EF4-FFF2-40B4-BE49-F238E27FC236}">
                    <a16:creationId xmlns:a16="http://schemas.microsoft.com/office/drawing/2014/main" id="{FAE7D11D-CD9D-C446-9C0A-AB16B6FC76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1792" name="Rectangle 67">
                <a:extLst>
                  <a:ext uri="{FF2B5EF4-FFF2-40B4-BE49-F238E27FC236}">
                    <a16:creationId xmlns:a16="http://schemas.microsoft.com/office/drawing/2014/main" id="{CBC455A4-2267-1F42-91CA-1FA0A5B93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1793" name="Oval 68">
                <a:extLst>
                  <a:ext uri="{FF2B5EF4-FFF2-40B4-BE49-F238E27FC236}">
                    <a16:creationId xmlns:a16="http://schemas.microsoft.com/office/drawing/2014/main" id="{466D031F-A294-B143-B174-0CA3AF9DC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1794" name="Line 11">
                <a:extLst>
                  <a:ext uri="{FF2B5EF4-FFF2-40B4-BE49-F238E27FC236}">
                    <a16:creationId xmlns:a16="http://schemas.microsoft.com/office/drawing/2014/main" id="{801221B9-4483-F747-9CD9-9479BF13F80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5" name="Rectangle 6">
                <a:extLst>
                  <a:ext uri="{FF2B5EF4-FFF2-40B4-BE49-F238E27FC236}">
                    <a16:creationId xmlns:a16="http://schemas.microsoft.com/office/drawing/2014/main" id="{495C23C1-D0DB-544A-85F4-FF31635F7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1796" name="Rectangle 7">
                <a:extLst>
                  <a:ext uri="{FF2B5EF4-FFF2-40B4-BE49-F238E27FC236}">
                    <a16:creationId xmlns:a16="http://schemas.microsoft.com/office/drawing/2014/main" id="{690F1458-EBEE-6243-83A5-E631466B9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1797" name="Line 8">
                <a:extLst>
                  <a:ext uri="{FF2B5EF4-FFF2-40B4-BE49-F238E27FC236}">
                    <a16:creationId xmlns:a16="http://schemas.microsoft.com/office/drawing/2014/main" id="{BAF1AA78-54A7-654F-B215-B0ED94E597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1798" name="Rectangle 17">
                <a:extLst>
                  <a:ext uri="{FF2B5EF4-FFF2-40B4-BE49-F238E27FC236}">
                    <a16:creationId xmlns:a16="http://schemas.microsoft.com/office/drawing/2014/main" id="{4A991705-FBFB-5746-B9E0-12696D8347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1799" name="Rectangle 67">
                <a:extLst>
                  <a:ext uri="{FF2B5EF4-FFF2-40B4-BE49-F238E27FC236}">
                    <a16:creationId xmlns:a16="http://schemas.microsoft.com/office/drawing/2014/main" id="{238C1FB6-67FC-0C43-BF1F-B47C07125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1690" name="Group 56">
              <a:extLst>
                <a:ext uri="{FF2B5EF4-FFF2-40B4-BE49-F238E27FC236}">
                  <a16:creationId xmlns:a16="http://schemas.microsoft.com/office/drawing/2014/main" id="{5A15C467-DC64-6448-A850-24D3EC1DC4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71752" name="Freeform 32">
                <a:extLst>
                  <a:ext uri="{FF2B5EF4-FFF2-40B4-BE49-F238E27FC236}">
                    <a16:creationId xmlns:a16="http://schemas.microsoft.com/office/drawing/2014/main" id="{E6113197-E84E-DC47-AD24-C4ED51753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1753" name="Group 119">
                <a:extLst>
                  <a:ext uri="{FF2B5EF4-FFF2-40B4-BE49-F238E27FC236}">
                    <a16:creationId xmlns:a16="http://schemas.microsoft.com/office/drawing/2014/main" id="{C3AD2BE4-B8E3-1F44-A70D-65265FA5499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71755" name="Line 14">
                  <a:extLst>
                    <a:ext uri="{FF2B5EF4-FFF2-40B4-BE49-F238E27FC236}">
                      <a16:creationId xmlns:a16="http://schemas.microsoft.com/office/drawing/2014/main" id="{89FDC065-F3CA-9A43-92B2-16446FE4FDD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6" name="Line 15">
                  <a:extLst>
                    <a:ext uri="{FF2B5EF4-FFF2-40B4-BE49-F238E27FC236}">
                      <a16:creationId xmlns:a16="http://schemas.microsoft.com/office/drawing/2014/main" id="{22CD23CA-18E0-CF44-8CF2-9097EDB11E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7" name="Line 11">
                  <a:extLst>
                    <a:ext uri="{FF2B5EF4-FFF2-40B4-BE49-F238E27FC236}">
                      <a16:creationId xmlns:a16="http://schemas.microsoft.com/office/drawing/2014/main" id="{E52886D2-1151-9F43-9936-F95876F688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58" name="Rectangle 5">
                  <a:extLst>
                    <a:ext uri="{FF2B5EF4-FFF2-40B4-BE49-F238E27FC236}">
                      <a16:creationId xmlns:a16="http://schemas.microsoft.com/office/drawing/2014/main" id="{87F57F06-FBBB-8F41-B55B-F0142B7D53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59" name="Rectangle 6">
                  <a:extLst>
                    <a:ext uri="{FF2B5EF4-FFF2-40B4-BE49-F238E27FC236}">
                      <a16:creationId xmlns:a16="http://schemas.microsoft.com/office/drawing/2014/main" id="{FC0AAD7A-FE83-A94F-AC0B-390BA609DE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60" name="Rectangle 7">
                  <a:extLst>
                    <a:ext uri="{FF2B5EF4-FFF2-40B4-BE49-F238E27FC236}">
                      <a16:creationId xmlns:a16="http://schemas.microsoft.com/office/drawing/2014/main" id="{6DC751F2-5E34-F942-A48D-85833E1214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61" name="Line 8">
                  <a:extLst>
                    <a:ext uri="{FF2B5EF4-FFF2-40B4-BE49-F238E27FC236}">
                      <a16:creationId xmlns:a16="http://schemas.microsoft.com/office/drawing/2014/main" id="{AC807577-B72B-4F48-BC8E-7AE4EE1F8C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2" name="Freeform 9">
                  <a:extLst>
                    <a:ext uri="{FF2B5EF4-FFF2-40B4-BE49-F238E27FC236}">
                      <a16:creationId xmlns:a16="http://schemas.microsoft.com/office/drawing/2014/main" id="{E02128D5-3C49-0045-A846-DE1BAA2E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3" name="Line 11">
                  <a:extLst>
                    <a:ext uri="{FF2B5EF4-FFF2-40B4-BE49-F238E27FC236}">
                      <a16:creationId xmlns:a16="http://schemas.microsoft.com/office/drawing/2014/main" id="{6FBC60BC-58EE-7B4E-9A7E-8B78516C6EC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64" name="Rectangle 17">
                  <a:extLst>
                    <a:ext uri="{FF2B5EF4-FFF2-40B4-BE49-F238E27FC236}">
                      <a16:creationId xmlns:a16="http://schemas.microsoft.com/office/drawing/2014/main" id="{DFB8CB50-1EA3-2049-BD59-36B60E2691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65" name="Rectangle 18">
                  <a:extLst>
                    <a:ext uri="{FF2B5EF4-FFF2-40B4-BE49-F238E27FC236}">
                      <a16:creationId xmlns:a16="http://schemas.microsoft.com/office/drawing/2014/main" id="{5546EEBB-9B7B-0548-9C82-DFDDF11D58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66" name="Rectangle 19">
                  <a:extLst>
                    <a:ext uri="{FF2B5EF4-FFF2-40B4-BE49-F238E27FC236}">
                      <a16:creationId xmlns:a16="http://schemas.microsoft.com/office/drawing/2014/main" id="{042753D4-2C01-EF4C-8D3A-01C7FE9587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1767" name="Group 1">
                  <a:extLst>
                    <a:ext uri="{FF2B5EF4-FFF2-40B4-BE49-F238E27FC236}">
                      <a16:creationId xmlns:a16="http://schemas.microsoft.com/office/drawing/2014/main" id="{877A61DB-891A-D74F-AF30-D13270643B5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1777" name="Freeform 26">
                    <a:extLst>
                      <a:ext uri="{FF2B5EF4-FFF2-40B4-BE49-F238E27FC236}">
                        <a16:creationId xmlns:a16="http://schemas.microsoft.com/office/drawing/2014/main" id="{5BCC67EE-302E-EA4E-BF21-413B7145A5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78" name="Freeform 28">
                    <a:extLst>
                      <a:ext uri="{FF2B5EF4-FFF2-40B4-BE49-F238E27FC236}">
                        <a16:creationId xmlns:a16="http://schemas.microsoft.com/office/drawing/2014/main" id="{4F0B70DD-4B0B-7F44-B974-AD157AD35C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1768" name="Rectangle 29">
                  <a:extLst>
                    <a:ext uri="{FF2B5EF4-FFF2-40B4-BE49-F238E27FC236}">
                      <a16:creationId xmlns:a16="http://schemas.microsoft.com/office/drawing/2014/main" id="{136D108C-B326-C145-B32C-8E2BF8C2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69" name="Rectangle 67">
                  <a:extLst>
                    <a:ext uri="{FF2B5EF4-FFF2-40B4-BE49-F238E27FC236}">
                      <a16:creationId xmlns:a16="http://schemas.microsoft.com/office/drawing/2014/main" id="{FB3BE25F-0075-3F44-890F-CD3EB02C4E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70" name="Oval 68">
                  <a:extLst>
                    <a:ext uri="{FF2B5EF4-FFF2-40B4-BE49-F238E27FC236}">
                      <a16:creationId xmlns:a16="http://schemas.microsoft.com/office/drawing/2014/main" id="{0EAD89AB-D6B1-E941-BB80-8E0F915645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71" name="Line 11">
                  <a:extLst>
                    <a:ext uri="{FF2B5EF4-FFF2-40B4-BE49-F238E27FC236}">
                      <a16:creationId xmlns:a16="http://schemas.microsoft.com/office/drawing/2014/main" id="{F2DDEC45-2CAA-F543-9275-5AC2BA2329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2" name="Rectangle 6">
                  <a:extLst>
                    <a:ext uri="{FF2B5EF4-FFF2-40B4-BE49-F238E27FC236}">
                      <a16:creationId xmlns:a16="http://schemas.microsoft.com/office/drawing/2014/main" id="{14CB6602-8E70-BD4F-BDBC-FF26D386A3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73" name="Rectangle 7">
                  <a:extLst>
                    <a:ext uri="{FF2B5EF4-FFF2-40B4-BE49-F238E27FC236}">
                      <a16:creationId xmlns:a16="http://schemas.microsoft.com/office/drawing/2014/main" id="{A6007A8F-40A3-AF44-85FC-CBCEE78D6A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74" name="Line 8">
                  <a:extLst>
                    <a:ext uri="{FF2B5EF4-FFF2-40B4-BE49-F238E27FC236}">
                      <a16:creationId xmlns:a16="http://schemas.microsoft.com/office/drawing/2014/main" id="{1DDCADEA-C52D-6643-AC67-C1F86DFB6D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75" name="Rectangle 17">
                  <a:extLst>
                    <a:ext uri="{FF2B5EF4-FFF2-40B4-BE49-F238E27FC236}">
                      <a16:creationId xmlns:a16="http://schemas.microsoft.com/office/drawing/2014/main" id="{B5DCDE03-DBA0-F14E-BF27-502668B199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76" name="Rectangle 67">
                  <a:extLst>
                    <a:ext uri="{FF2B5EF4-FFF2-40B4-BE49-F238E27FC236}">
                      <a16:creationId xmlns:a16="http://schemas.microsoft.com/office/drawing/2014/main" id="{AA0967DC-DCA4-8F46-9048-48E72286DB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1754" name="Oval 68">
                <a:extLst>
                  <a:ext uri="{FF2B5EF4-FFF2-40B4-BE49-F238E27FC236}">
                    <a16:creationId xmlns:a16="http://schemas.microsoft.com/office/drawing/2014/main" id="{DB65D0A1-E8A5-9141-8135-7D91A41A31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1691" name="Group 57">
              <a:extLst>
                <a:ext uri="{FF2B5EF4-FFF2-40B4-BE49-F238E27FC236}">
                  <a16:creationId xmlns:a16="http://schemas.microsoft.com/office/drawing/2014/main" id="{4F608089-F022-064D-9DD2-2772B839DB6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71725" name="Freeform 32">
                <a:extLst>
                  <a:ext uri="{FF2B5EF4-FFF2-40B4-BE49-F238E27FC236}">
                    <a16:creationId xmlns:a16="http://schemas.microsoft.com/office/drawing/2014/main" id="{1F64BDC1-D606-9640-8272-FBB5EBAA59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1726" name="Group 92">
                <a:extLst>
                  <a:ext uri="{FF2B5EF4-FFF2-40B4-BE49-F238E27FC236}">
                    <a16:creationId xmlns:a16="http://schemas.microsoft.com/office/drawing/2014/main" id="{96671BA1-832B-764B-B944-AA803B227B8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71728" name="Line 14">
                  <a:extLst>
                    <a:ext uri="{FF2B5EF4-FFF2-40B4-BE49-F238E27FC236}">
                      <a16:creationId xmlns:a16="http://schemas.microsoft.com/office/drawing/2014/main" id="{77CDD54A-2C58-2F40-99CD-D75D9FF36A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9" name="Line 15">
                  <a:extLst>
                    <a:ext uri="{FF2B5EF4-FFF2-40B4-BE49-F238E27FC236}">
                      <a16:creationId xmlns:a16="http://schemas.microsoft.com/office/drawing/2014/main" id="{FBCF5E6D-DAD8-B847-85ED-A5710D9EE22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0" name="Line 11">
                  <a:extLst>
                    <a:ext uri="{FF2B5EF4-FFF2-40B4-BE49-F238E27FC236}">
                      <a16:creationId xmlns:a16="http://schemas.microsoft.com/office/drawing/2014/main" id="{7DF752E2-ABC7-A141-B20B-FEF742D896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1" name="Rectangle 5">
                  <a:extLst>
                    <a:ext uri="{FF2B5EF4-FFF2-40B4-BE49-F238E27FC236}">
                      <a16:creationId xmlns:a16="http://schemas.microsoft.com/office/drawing/2014/main" id="{FF815B8A-68C1-E44C-9177-69A44CE12A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32" name="Rectangle 6">
                  <a:extLst>
                    <a:ext uri="{FF2B5EF4-FFF2-40B4-BE49-F238E27FC236}">
                      <a16:creationId xmlns:a16="http://schemas.microsoft.com/office/drawing/2014/main" id="{7B3B3469-DF6C-9D46-8C8A-17E43003AD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33" name="Rectangle 7">
                  <a:extLst>
                    <a:ext uri="{FF2B5EF4-FFF2-40B4-BE49-F238E27FC236}">
                      <a16:creationId xmlns:a16="http://schemas.microsoft.com/office/drawing/2014/main" id="{D0682CB7-BAA6-AE45-8FC0-C5028CCC61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34" name="Line 8">
                  <a:extLst>
                    <a:ext uri="{FF2B5EF4-FFF2-40B4-BE49-F238E27FC236}">
                      <a16:creationId xmlns:a16="http://schemas.microsoft.com/office/drawing/2014/main" id="{DF2BDE0C-34ED-854A-9FB7-BBA0005A20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5" name="Freeform 9">
                  <a:extLst>
                    <a:ext uri="{FF2B5EF4-FFF2-40B4-BE49-F238E27FC236}">
                      <a16:creationId xmlns:a16="http://schemas.microsoft.com/office/drawing/2014/main" id="{85145B76-653C-4949-877B-BF67FDCCC8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6" name="Line 11">
                  <a:extLst>
                    <a:ext uri="{FF2B5EF4-FFF2-40B4-BE49-F238E27FC236}">
                      <a16:creationId xmlns:a16="http://schemas.microsoft.com/office/drawing/2014/main" id="{43D1DACE-5EC5-4F40-8257-EF49D0F1BF1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37" name="Rectangle 17">
                  <a:extLst>
                    <a:ext uri="{FF2B5EF4-FFF2-40B4-BE49-F238E27FC236}">
                      <a16:creationId xmlns:a16="http://schemas.microsoft.com/office/drawing/2014/main" id="{B68B550B-64FA-3447-B4CF-6ADE8D2446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38" name="Rectangle 18">
                  <a:extLst>
                    <a:ext uri="{FF2B5EF4-FFF2-40B4-BE49-F238E27FC236}">
                      <a16:creationId xmlns:a16="http://schemas.microsoft.com/office/drawing/2014/main" id="{6E40B892-3D99-C848-9F2A-083CEB4F3B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39" name="Rectangle 19">
                  <a:extLst>
                    <a:ext uri="{FF2B5EF4-FFF2-40B4-BE49-F238E27FC236}">
                      <a16:creationId xmlns:a16="http://schemas.microsoft.com/office/drawing/2014/main" id="{9B1C9B3C-D837-504A-9298-583CFB7351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1740" name="Group 1">
                  <a:extLst>
                    <a:ext uri="{FF2B5EF4-FFF2-40B4-BE49-F238E27FC236}">
                      <a16:creationId xmlns:a16="http://schemas.microsoft.com/office/drawing/2014/main" id="{879BF1D9-12D0-6645-9473-6F4979C055E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1750" name="Freeform 26">
                    <a:extLst>
                      <a:ext uri="{FF2B5EF4-FFF2-40B4-BE49-F238E27FC236}">
                        <a16:creationId xmlns:a16="http://schemas.microsoft.com/office/drawing/2014/main" id="{F77D1A74-3DD0-D84D-95E1-BBF6BAB247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51" name="Freeform 28">
                    <a:extLst>
                      <a:ext uri="{FF2B5EF4-FFF2-40B4-BE49-F238E27FC236}">
                        <a16:creationId xmlns:a16="http://schemas.microsoft.com/office/drawing/2014/main" id="{71D4C984-DA8D-1F4C-82B6-656C02ADA45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1741" name="Rectangle 29">
                  <a:extLst>
                    <a:ext uri="{FF2B5EF4-FFF2-40B4-BE49-F238E27FC236}">
                      <a16:creationId xmlns:a16="http://schemas.microsoft.com/office/drawing/2014/main" id="{3A59C26D-B359-5048-81B7-B1CDFCBD3A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42" name="Rectangle 67">
                  <a:extLst>
                    <a:ext uri="{FF2B5EF4-FFF2-40B4-BE49-F238E27FC236}">
                      <a16:creationId xmlns:a16="http://schemas.microsoft.com/office/drawing/2014/main" id="{D2A3A083-C2E3-054C-877C-C4297675FF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43" name="Oval 68">
                  <a:extLst>
                    <a:ext uri="{FF2B5EF4-FFF2-40B4-BE49-F238E27FC236}">
                      <a16:creationId xmlns:a16="http://schemas.microsoft.com/office/drawing/2014/main" id="{FD33C116-8888-AE45-9E5C-44535DB25C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44" name="Line 11">
                  <a:extLst>
                    <a:ext uri="{FF2B5EF4-FFF2-40B4-BE49-F238E27FC236}">
                      <a16:creationId xmlns:a16="http://schemas.microsoft.com/office/drawing/2014/main" id="{A392A5CD-A006-D345-8EC3-EB9A82B6FFD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5" name="Rectangle 6">
                  <a:extLst>
                    <a:ext uri="{FF2B5EF4-FFF2-40B4-BE49-F238E27FC236}">
                      <a16:creationId xmlns:a16="http://schemas.microsoft.com/office/drawing/2014/main" id="{9EEEBC93-CB57-A64F-9101-8396747985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46" name="Rectangle 7">
                  <a:extLst>
                    <a:ext uri="{FF2B5EF4-FFF2-40B4-BE49-F238E27FC236}">
                      <a16:creationId xmlns:a16="http://schemas.microsoft.com/office/drawing/2014/main" id="{3D84450A-C02A-F14B-8924-A792235F82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47" name="Line 8">
                  <a:extLst>
                    <a:ext uri="{FF2B5EF4-FFF2-40B4-BE49-F238E27FC236}">
                      <a16:creationId xmlns:a16="http://schemas.microsoft.com/office/drawing/2014/main" id="{9A23B20F-7CBC-7E4A-B35A-25A42EF1D3A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48" name="Rectangle 17">
                  <a:extLst>
                    <a:ext uri="{FF2B5EF4-FFF2-40B4-BE49-F238E27FC236}">
                      <a16:creationId xmlns:a16="http://schemas.microsoft.com/office/drawing/2014/main" id="{7D2E746F-6563-884A-8718-197379118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49" name="Rectangle 67">
                  <a:extLst>
                    <a:ext uri="{FF2B5EF4-FFF2-40B4-BE49-F238E27FC236}">
                      <a16:creationId xmlns:a16="http://schemas.microsoft.com/office/drawing/2014/main" id="{25D0F9DA-812F-CE42-8CB4-8A94570B79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1727" name="Oval 68">
                <a:extLst>
                  <a:ext uri="{FF2B5EF4-FFF2-40B4-BE49-F238E27FC236}">
                    <a16:creationId xmlns:a16="http://schemas.microsoft.com/office/drawing/2014/main" id="{73BEB930-DE7E-1642-9841-A6541737DD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1692" name="Group 58">
              <a:extLst>
                <a:ext uri="{FF2B5EF4-FFF2-40B4-BE49-F238E27FC236}">
                  <a16:creationId xmlns:a16="http://schemas.microsoft.com/office/drawing/2014/main" id="{A901FBC3-F549-5548-B283-6578F7AFC3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71699" name="Freeform 32">
                <a:extLst>
                  <a:ext uri="{FF2B5EF4-FFF2-40B4-BE49-F238E27FC236}">
                    <a16:creationId xmlns:a16="http://schemas.microsoft.com/office/drawing/2014/main" id="{C82E3979-CA87-6846-B185-538E996C5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1700" name="Group 66">
                <a:extLst>
                  <a:ext uri="{FF2B5EF4-FFF2-40B4-BE49-F238E27FC236}">
                    <a16:creationId xmlns:a16="http://schemas.microsoft.com/office/drawing/2014/main" id="{09040219-4A79-324B-96D5-7B949004F36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71701" name="Line 14">
                  <a:extLst>
                    <a:ext uri="{FF2B5EF4-FFF2-40B4-BE49-F238E27FC236}">
                      <a16:creationId xmlns:a16="http://schemas.microsoft.com/office/drawing/2014/main" id="{C727261E-6C4E-0046-968C-8CED381BA9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2" name="Line 15">
                  <a:extLst>
                    <a:ext uri="{FF2B5EF4-FFF2-40B4-BE49-F238E27FC236}">
                      <a16:creationId xmlns:a16="http://schemas.microsoft.com/office/drawing/2014/main" id="{67E3C59B-3F07-1A4F-AA99-41C1421B4E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3" name="Line 11">
                  <a:extLst>
                    <a:ext uri="{FF2B5EF4-FFF2-40B4-BE49-F238E27FC236}">
                      <a16:creationId xmlns:a16="http://schemas.microsoft.com/office/drawing/2014/main" id="{5D42DCF9-964D-5242-93B9-402B272B8F5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4" name="Rectangle 5">
                  <a:extLst>
                    <a:ext uri="{FF2B5EF4-FFF2-40B4-BE49-F238E27FC236}">
                      <a16:creationId xmlns:a16="http://schemas.microsoft.com/office/drawing/2014/main" id="{B09A3E6B-E8FB-E64D-BFD2-9B45F0ADD7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05" name="Rectangle 6">
                  <a:extLst>
                    <a:ext uri="{FF2B5EF4-FFF2-40B4-BE49-F238E27FC236}">
                      <a16:creationId xmlns:a16="http://schemas.microsoft.com/office/drawing/2014/main" id="{75D7EC6E-7E69-A044-9F2E-8C523193C7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06" name="Rectangle 7">
                  <a:extLst>
                    <a:ext uri="{FF2B5EF4-FFF2-40B4-BE49-F238E27FC236}">
                      <a16:creationId xmlns:a16="http://schemas.microsoft.com/office/drawing/2014/main" id="{2379263F-4040-234E-9887-670BBDB350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07" name="Line 8">
                  <a:extLst>
                    <a:ext uri="{FF2B5EF4-FFF2-40B4-BE49-F238E27FC236}">
                      <a16:creationId xmlns:a16="http://schemas.microsoft.com/office/drawing/2014/main" id="{1C7BF88A-FBF3-6C4C-AEA9-296E7DA7644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8" name="Freeform 9">
                  <a:extLst>
                    <a:ext uri="{FF2B5EF4-FFF2-40B4-BE49-F238E27FC236}">
                      <a16:creationId xmlns:a16="http://schemas.microsoft.com/office/drawing/2014/main" id="{F4F5129E-4A7D-F048-A577-9C841BEA32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09" name="Line 11">
                  <a:extLst>
                    <a:ext uri="{FF2B5EF4-FFF2-40B4-BE49-F238E27FC236}">
                      <a16:creationId xmlns:a16="http://schemas.microsoft.com/office/drawing/2014/main" id="{19F12829-55ED-3E43-A5C1-65092B8B79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0" name="Rectangle 17">
                  <a:extLst>
                    <a:ext uri="{FF2B5EF4-FFF2-40B4-BE49-F238E27FC236}">
                      <a16:creationId xmlns:a16="http://schemas.microsoft.com/office/drawing/2014/main" id="{4467B46B-C614-434A-80FF-DBC95E81FC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11" name="Rectangle 18">
                  <a:extLst>
                    <a:ext uri="{FF2B5EF4-FFF2-40B4-BE49-F238E27FC236}">
                      <a16:creationId xmlns:a16="http://schemas.microsoft.com/office/drawing/2014/main" id="{05EBB122-09ED-6E45-BC6A-1D477D8C30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12" name="Rectangle 19">
                  <a:extLst>
                    <a:ext uri="{FF2B5EF4-FFF2-40B4-BE49-F238E27FC236}">
                      <a16:creationId xmlns:a16="http://schemas.microsoft.com/office/drawing/2014/main" id="{00F4BE41-F0CD-2240-946A-E29C5D24EC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1713" name="Group 1">
                  <a:extLst>
                    <a:ext uri="{FF2B5EF4-FFF2-40B4-BE49-F238E27FC236}">
                      <a16:creationId xmlns:a16="http://schemas.microsoft.com/office/drawing/2014/main" id="{7252444B-C2A5-2F48-A598-DDC5B91B06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1723" name="Freeform 26">
                    <a:extLst>
                      <a:ext uri="{FF2B5EF4-FFF2-40B4-BE49-F238E27FC236}">
                        <a16:creationId xmlns:a16="http://schemas.microsoft.com/office/drawing/2014/main" id="{6BF4653E-AB44-834C-8A98-D98AC62DFE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1724" name="Freeform 28">
                    <a:extLst>
                      <a:ext uri="{FF2B5EF4-FFF2-40B4-BE49-F238E27FC236}">
                        <a16:creationId xmlns:a16="http://schemas.microsoft.com/office/drawing/2014/main" id="{8BB12B11-AAED-0444-844C-371DF7DE76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1714" name="Rectangle 29">
                  <a:extLst>
                    <a:ext uri="{FF2B5EF4-FFF2-40B4-BE49-F238E27FC236}">
                      <a16:creationId xmlns:a16="http://schemas.microsoft.com/office/drawing/2014/main" id="{C356B5CC-E8CD-EC42-BCFC-BDE62F6A2E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15" name="Rectangle 67">
                  <a:extLst>
                    <a:ext uri="{FF2B5EF4-FFF2-40B4-BE49-F238E27FC236}">
                      <a16:creationId xmlns:a16="http://schemas.microsoft.com/office/drawing/2014/main" id="{15248AEA-1925-314A-B493-670DF258CB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16" name="Oval 68">
                  <a:extLst>
                    <a:ext uri="{FF2B5EF4-FFF2-40B4-BE49-F238E27FC236}">
                      <a16:creationId xmlns:a16="http://schemas.microsoft.com/office/drawing/2014/main" id="{76F1191E-12F7-D744-8468-4B43E8B78F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17" name="Line 11">
                  <a:extLst>
                    <a:ext uri="{FF2B5EF4-FFF2-40B4-BE49-F238E27FC236}">
                      <a16:creationId xmlns:a16="http://schemas.microsoft.com/office/drawing/2014/main" id="{1F72A52A-1BB8-9641-890D-1FE388EDD1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18" name="Rectangle 6">
                  <a:extLst>
                    <a:ext uri="{FF2B5EF4-FFF2-40B4-BE49-F238E27FC236}">
                      <a16:creationId xmlns:a16="http://schemas.microsoft.com/office/drawing/2014/main" id="{A7E59307-2BFC-1E45-8B81-89E27575C0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19" name="Rectangle 7">
                  <a:extLst>
                    <a:ext uri="{FF2B5EF4-FFF2-40B4-BE49-F238E27FC236}">
                      <a16:creationId xmlns:a16="http://schemas.microsoft.com/office/drawing/2014/main" id="{931457CF-9908-FB44-B3EA-1E258B36E7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20" name="Line 8">
                  <a:extLst>
                    <a:ext uri="{FF2B5EF4-FFF2-40B4-BE49-F238E27FC236}">
                      <a16:creationId xmlns:a16="http://schemas.microsoft.com/office/drawing/2014/main" id="{97F26C70-4613-764A-808C-BA956F0BDAB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1721" name="Rectangle 17">
                  <a:extLst>
                    <a:ext uri="{FF2B5EF4-FFF2-40B4-BE49-F238E27FC236}">
                      <a16:creationId xmlns:a16="http://schemas.microsoft.com/office/drawing/2014/main" id="{39C63F96-B1E9-0744-A60B-F24A76153E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1722" name="Rectangle 67">
                  <a:extLst>
                    <a:ext uri="{FF2B5EF4-FFF2-40B4-BE49-F238E27FC236}">
                      <a16:creationId xmlns:a16="http://schemas.microsoft.com/office/drawing/2014/main" id="{8A2DE391-F735-7D4F-9AAD-2B5CEE7C70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71693" name="Line 13">
              <a:extLst>
                <a:ext uri="{FF2B5EF4-FFF2-40B4-BE49-F238E27FC236}">
                  <a16:creationId xmlns:a16="http://schemas.microsoft.com/office/drawing/2014/main" id="{BF36BFBF-924B-9445-B1CD-2A173F78E4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4" name="Oval 68">
              <a:extLst>
                <a:ext uri="{FF2B5EF4-FFF2-40B4-BE49-F238E27FC236}">
                  <a16:creationId xmlns:a16="http://schemas.microsoft.com/office/drawing/2014/main" id="{F3D2918E-A76A-3D45-8AA7-01621391D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695" name="Line 11">
              <a:extLst>
                <a:ext uri="{FF2B5EF4-FFF2-40B4-BE49-F238E27FC236}">
                  <a16:creationId xmlns:a16="http://schemas.microsoft.com/office/drawing/2014/main" id="{2E79FE44-66A9-B445-BE7D-0DA221CCF76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6" name="Line 15">
              <a:extLst>
                <a:ext uri="{FF2B5EF4-FFF2-40B4-BE49-F238E27FC236}">
                  <a16:creationId xmlns:a16="http://schemas.microsoft.com/office/drawing/2014/main" id="{434A5A4F-C1D0-684B-9004-CBF9B3C4F1C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1697" name="Rectangle 11">
              <a:extLst>
                <a:ext uri="{FF2B5EF4-FFF2-40B4-BE49-F238E27FC236}">
                  <a16:creationId xmlns:a16="http://schemas.microsoft.com/office/drawing/2014/main" id="{22140AC3-839E-C44C-A540-E79779AE6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1698" name="Rectangle 41">
              <a:extLst>
                <a:ext uri="{FF2B5EF4-FFF2-40B4-BE49-F238E27FC236}">
                  <a16:creationId xmlns:a16="http://schemas.microsoft.com/office/drawing/2014/main" id="{A081F13C-E825-2149-934F-2DC99F6990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71685" name="Oval 2">
            <a:extLst>
              <a:ext uri="{FF2B5EF4-FFF2-40B4-BE49-F238E27FC236}">
                <a16:creationId xmlns:a16="http://schemas.microsoft.com/office/drawing/2014/main" id="{08E8D61F-65AB-F947-AC21-A7E6F8C32F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4244975"/>
            <a:ext cx="1979612" cy="21526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686" name="Oval 2">
            <a:extLst>
              <a:ext uri="{FF2B5EF4-FFF2-40B4-BE49-F238E27FC236}">
                <a16:creationId xmlns:a16="http://schemas.microsoft.com/office/drawing/2014/main" id="{1D0DA7A3-27FE-7242-92E0-57D8E00FDD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4" y="1298576"/>
            <a:ext cx="1476375" cy="2124075"/>
          </a:xfrm>
          <a:prstGeom prst="ellips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1687" name="Oval 2">
            <a:extLst>
              <a:ext uri="{FF2B5EF4-FFF2-40B4-BE49-F238E27FC236}">
                <a16:creationId xmlns:a16="http://schemas.microsoft.com/office/drawing/2014/main" id="{384E4F6A-3601-2C41-869A-E6FCA3DC453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1" y="4248150"/>
            <a:ext cx="1979613" cy="2152650"/>
          </a:xfrm>
          <a:prstGeom prst="ellips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Title 1">
            <a:extLst>
              <a:ext uri="{FF2B5EF4-FFF2-40B4-BE49-F238E27FC236}">
                <a16:creationId xmlns:a16="http://schemas.microsoft.com/office/drawing/2014/main" id="{530CDEB6-DBC8-8743-B1F9-BC8985CC1783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simple shift register</a:t>
            </a:r>
          </a:p>
        </p:txBody>
      </p:sp>
      <p:grpSp>
        <p:nvGrpSpPr>
          <p:cNvPr id="72706" name="Group 1">
            <a:extLst>
              <a:ext uri="{FF2B5EF4-FFF2-40B4-BE49-F238E27FC236}">
                <a16:creationId xmlns:a16="http://schemas.microsoft.com/office/drawing/2014/main" id="{EE3A6EF8-BD3D-3441-BD50-DDBA0570EF99}"/>
              </a:ext>
            </a:extLst>
          </p:cNvPr>
          <p:cNvGrpSpPr>
            <a:grpSpLocks/>
          </p:cNvGrpSpPr>
          <p:nvPr/>
        </p:nvGrpSpPr>
        <p:grpSpPr bwMode="auto">
          <a:xfrm>
            <a:off x="2019300" y="1827213"/>
            <a:ext cx="7054714" cy="1395412"/>
            <a:chOff x="1052513" y="914400"/>
            <a:chExt cx="7054714" cy="1395413"/>
          </a:xfrm>
        </p:grpSpPr>
        <p:sp>
          <p:nvSpPr>
            <p:cNvPr id="72828" name="Rectangle 4">
              <a:extLst>
                <a:ext uri="{FF2B5EF4-FFF2-40B4-BE49-F238E27FC236}">
                  <a16:creationId xmlns:a16="http://schemas.microsoft.com/office/drawing/2014/main" id="{897A52FA-AEF2-8545-9E17-24FD1C3846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29" name="Rectangle 5">
              <a:extLst>
                <a:ext uri="{FF2B5EF4-FFF2-40B4-BE49-F238E27FC236}">
                  <a16:creationId xmlns:a16="http://schemas.microsoft.com/office/drawing/2014/main" id="{776717A6-065D-364D-8AF7-A0244C72A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1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30" name="Rectangle 6">
              <a:extLst>
                <a:ext uri="{FF2B5EF4-FFF2-40B4-BE49-F238E27FC236}">
                  <a16:creationId xmlns:a16="http://schemas.microsoft.com/office/drawing/2014/main" id="{B9EC7550-7CE7-5C45-934D-8551EB3B6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31" name="Line 7">
              <a:extLst>
                <a:ext uri="{FF2B5EF4-FFF2-40B4-BE49-F238E27FC236}">
                  <a16:creationId xmlns:a16="http://schemas.microsoft.com/office/drawing/2014/main" id="{112D9A89-4A69-5141-AFA4-EC05282A2C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2" name="Freeform 8">
              <a:extLst>
                <a:ext uri="{FF2B5EF4-FFF2-40B4-BE49-F238E27FC236}">
                  <a16:creationId xmlns:a16="http://schemas.microsoft.com/office/drawing/2014/main" id="{2EF67B07-5129-9443-8E0B-5DE10AED41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2252663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33" name="Rectangle 9">
              <a:extLst>
                <a:ext uri="{FF2B5EF4-FFF2-40B4-BE49-F238E27FC236}">
                  <a16:creationId xmlns:a16="http://schemas.microsoft.com/office/drawing/2014/main" id="{25251197-3BF5-8D44-950D-34DF44949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6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34" name="Rectangle 10">
              <a:extLst>
                <a:ext uri="{FF2B5EF4-FFF2-40B4-BE49-F238E27FC236}">
                  <a16:creationId xmlns:a16="http://schemas.microsoft.com/office/drawing/2014/main" id="{60B07D7C-87EC-0849-8C32-958DBC67AC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8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35" name="Rectangle 11">
              <a:extLst>
                <a:ext uri="{FF2B5EF4-FFF2-40B4-BE49-F238E27FC236}">
                  <a16:creationId xmlns:a16="http://schemas.microsoft.com/office/drawing/2014/main" id="{B2FABA80-C1F9-0A43-8F52-9C89976DB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513" y="162718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36" name="Rectangle 12">
              <a:extLst>
                <a:ext uri="{FF2B5EF4-FFF2-40B4-BE49-F238E27FC236}">
                  <a16:creationId xmlns:a16="http://schemas.microsoft.com/office/drawing/2014/main" id="{A67C986E-E026-6246-BD82-C1A24DEA0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9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37" name="Rectangle 13">
              <a:extLst>
                <a:ext uri="{FF2B5EF4-FFF2-40B4-BE49-F238E27FC236}">
                  <a16:creationId xmlns:a16="http://schemas.microsoft.com/office/drawing/2014/main" id="{B5B2729E-D8AA-364B-BAE7-D0448A1065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38" name="Line 14">
              <a:extLst>
                <a:ext uri="{FF2B5EF4-FFF2-40B4-BE49-F238E27FC236}">
                  <a16:creationId xmlns:a16="http://schemas.microsoft.com/office/drawing/2014/main" id="{B40862C3-B282-EE40-8834-A42CDA69F05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81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39" name="Rectangle 15">
              <a:extLst>
                <a:ext uri="{FF2B5EF4-FFF2-40B4-BE49-F238E27FC236}">
                  <a16:creationId xmlns:a16="http://schemas.microsoft.com/office/drawing/2014/main" id="{043C7346-43BF-5748-B2BA-341112C73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6" y="928688"/>
              <a:ext cx="668338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40" name="Rectangle 16">
              <a:extLst>
                <a:ext uri="{FF2B5EF4-FFF2-40B4-BE49-F238E27FC236}">
                  <a16:creationId xmlns:a16="http://schemas.microsoft.com/office/drawing/2014/main" id="{A7A05D80-4D9A-154D-968F-7E5614C59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41" name="Rectangle 17">
              <a:extLst>
                <a:ext uri="{FF2B5EF4-FFF2-40B4-BE49-F238E27FC236}">
                  <a16:creationId xmlns:a16="http://schemas.microsoft.com/office/drawing/2014/main" id="{61DD41B9-D3F7-0C4B-899C-DDC7359CD6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8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42" name="Rectangle 18">
              <a:extLst>
                <a:ext uri="{FF2B5EF4-FFF2-40B4-BE49-F238E27FC236}">
                  <a16:creationId xmlns:a16="http://schemas.microsoft.com/office/drawing/2014/main" id="{885DEA0F-D38D-9843-B968-140678D2CF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43" name="Line 19">
              <a:extLst>
                <a:ext uri="{FF2B5EF4-FFF2-40B4-BE49-F238E27FC236}">
                  <a16:creationId xmlns:a16="http://schemas.microsoft.com/office/drawing/2014/main" id="{2D1FF1DD-593C-2445-9F2F-51AAC66035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56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4" name="Rectangle 20">
              <a:extLst>
                <a:ext uri="{FF2B5EF4-FFF2-40B4-BE49-F238E27FC236}">
                  <a16:creationId xmlns:a16="http://schemas.microsoft.com/office/drawing/2014/main" id="{FC3E3C8C-28C0-824F-8533-1F3D80AB2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5263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45" name="Rectangle 21">
              <a:extLst>
                <a:ext uri="{FF2B5EF4-FFF2-40B4-BE49-F238E27FC236}">
                  <a16:creationId xmlns:a16="http://schemas.microsoft.com/office/drawing/2014/main" id="{1C140D3E-D293-5D47-AAF3-C71139C6F2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46" name="Rectangle 22">
              <a:extLst>
                <a:ext uri="{FF2B5EF4-FFF2-40B4-BE49-F238E27FC236}">
                  <a16:creationId xmlns:a16="http://schemas.microsoft.com/office/drawing/2014/main" id="{6F64BBFB-E9C7-1246-810B-A14E03FB2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7176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47" name="Rectangle 23">
              <a:extLst>
                <a:ext uri="{FF2B5EF4-FFF2-40B4-BE49-F238E27FC236}">
                  <a16:creationId xmlns:a16="http://schemas.microsoft.com/office/drawing/2014/main" id="{75541273-E101-8D47-95CF-9B751D9F63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48" name="Line 24">
              <a:extLst>
                <a:ext uri="{FF2B5EF4-FFF2-40B4-BE49-F238E27FC236}">
                  <a16:creationId xmlns:a16="http://schemas.microsoft.com/office/drawing/2014/main" id="{5FBFEB15-CDA3-AA45-8EAA-CBA1ED2D50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215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49" name="Line 25">
              <a:extLst>
                <a:ext uri="{FF2B5EF4-FFF2-40B4-BE49-F238E27FC236}">
                  <a16:creationId xmlns:a16="http://schemas.microsoft.com/office/drawing/2014/main" id="{73089E85-18A2-944F-8F94-45213D14812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2576" y="1216025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0" name="Line 26">
              <a:extLst>
                <a:ext uri="{FF2B5EF4-FFF2-40B4-BE49-F238E27FC236}">
                  <a16:creationId xmlns:a16="http://schemas.microsoft.com/office/drawing/2014/main" id="{5AFBEC56-299D-B248-AB47-C924E9F901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27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1" name="Line 27">
              <a:extLst>
                <a:ext uri="{FF2B5EF4-FFF2-40B4-BE49-F238E27FC236}">
                  <a16:creationId xmlns:a16="http://schemas.microsoft.com/office/drawing/2014/main" id="{81809AAE-9D38-4A46-8753-C74CC8DC4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86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2" name="Line 28">
              <a:extLst>
                <a:ext uri="{FF2B5EF4-FFF2-40B4-BE49-F238E27FC236}">
                  <a16:creationId xmlns:a16="http://schemas.microsoft.com/office/drawing/2014/main" id="{0A94A0D7-2CED-BE43-857E-7FA7BA2C69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26113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3" name="Line 29">
              <a:extLst>
                <a:ext uri="{FF2B5EF4-FFF2-40B4-BE49-F238E27FC236}">
                  <a16:creationId xmlns:a16="http://schemas.microsoft.com/office/drawing/2014/main" id="{ED9D80DD-603F-E842-8CB4-FF9934B807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2013" y="1216025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4" name="Freeform 30">
              <a:extLst>
                <a:ext uri="{FF2B5EF4-FFF2-40B4-BE49-F238E27FC236}">
                  <a16:creationId xmlns:a16="http://schemas.microsoft.com/office/drawing/2014/main" id="{4BB37FC0-D4BC-4B43-8919-C87ED1B5D7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6" y="1728788"/>
              <a:ext cx="4992688" cy="554038"/>
            </a:xfrm>
            <a:custGeom>
              <a:avLst/>
              <a:gdLst>
                <a:gd name="T0" fmla="*/ 0 w 6289"/>
                <a:gd name="T1" fmla="*/ 0 h 696"/>
                <a:gd name="T2" fmla="*/ 2147483646 w 6289"/>
                <a:gd name="T3" fmla="*/ 0 h 696"/>
                <a:gd name="T4" fmla="*/ 2147483646 w 6289"/>
                <a:gd name="T5" fmla="*/ 2147483646 h 696"/>
                <a:gd name="T6" fmla="*/ 2147483646 w 6289"/>
                <a:gd name="T7" fmla="*/ 2147483646 h 696"/>
                <a:gd name="T8" fmla="*/ 2147483646 w 6289"/>
                <a:gd name="T9" fmla="*/ 0 h 696"/>
                <a:gd name="T10" fmla="*/ 2147483646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89" h="696">
                  <a:moveTo>
                    <a:pt x="0" y="0"/>
                  </a:moveTo>
                  <a:lnTo>
                    <a:pt x="336" y="0"/>
                  </a:lnTo>
                  <a:lnTo>
                    <a:pt x="336" y="696"/>
                  </a:lnTo>
                  <a:lnTo>
                    <a:pt x="5953" y="696"/>
                  </a:lnTo>
                  <a:lnTo>
                    <a:pt x="5953" y="0"/>
                  </a:lnTo>
                  <a:lnTo>
                    <a:pt x="628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5" name="Freeform 31">
              <a:extLst>
                <a:ext uri="{FF2B5EF4-FFF2-40B4-BE49-F238E27FC236}">
                  <a16:creationId xmlns:a16="http://schemas.microsoft.com/office/drawing/2014/main" id="{E3DC5458-53AF-FD41-B8FB-C3FE03884E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0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6" name="Freeform 32">
              <a:extLst>
                <a:ext uri="{FF2B5EF4-FFF2-40B4-BE49-F238E27FC236}">
                  <a16:creationId xmlns:a16="http://schemas.microsoft.com/office/drawing/2014/main" id="{697807EB-B882-C14E-9BD9-20E5ECC01C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7" name="Freeform 33">
              <a:extLst>
                <a:ext uri="{FF2B5EF4-FFF2-40B4-BE49-F238E27FC236}">
                  <a16:creationId xmlns:a16="http://schemas.microsoft.com/office/drawing/2014/main" id="{2384C11C-0B35-BF44-A593-AE385AA8B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8" name="Freeform 34">
              <a:extLst>
                <a:ext uri="{FF2B5EF4-FFF2-40B4-BE49-F238E27FC236}">
                  <a16:creationId xmlns:a16="http://schemas.microsoft.com/office/drawing/2014/main" id="{C06A86DF-C8F2-4F46-902D-FF667022811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59" name="Freeform 35">
              <a:extLst>
                <a:ext uri="{FF2B5EF4-FFF2-40B4-BE49-F238E27FC236}">
                  <a16:creationId xmlns:a16="http://schemas.microsoft.com/office/drawing/2014/main" id="{393A02E2-F6A8-AF49-87F8-5BF4F553307C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63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0" name="Freeform 36">
              <a:extLst>
                <a:ext uri="{FF2B5EF4-FFF2-40B4-BE49-F238E27FC236}">
                  <a16:creationId xmlns:a16="http://schemas.microsoft.com/office/drawing/2014/main" id="{A89A1B77-9240-C44E-8F55-3DA50F0620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1" name="Line 37">
              <a:extLst>
                <a:ext uri="{FF2B5EF4-FFF2-40B4-BE49-F238E27FC236}">
                  <a16:creationId xmlns:a16="http://schemas.microsoft.com/office/drawing/2014/main" id="{AD78CE63-D86F-0B4F-A884-EEDBB63917D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9276" y="1728788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862" name="Freeform 38">
              <a:extLst>
                <a:ext uri="{FF2B5EF4-FFF2-40B4-BE49-F238E27FC236}">
                  <a16:creationId xmlns:a16="http://schemas.microsoft.com/office/drawing/2014/main" id="{945C0432-3FDD-2944-BDCE-36BEE4A41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225107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2863" name="Rectangle 40">
              <a:extLst>
                <a:ext uri="{FF2B5EF4-FFF2-40B4-BE49-F238E27FC236}">
                  <a16:creationId xmlns:a16="http://schemas.microsoft.com/office/drawing/2014/main" id="{21DE9E45-EB98-644F-892C-3C2F7FCC4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64" name="Rectangle 41">
              <a:extLst>
                <a:ext uri="{FF2B5EF4-FFF2-40B4-BE49-F238E27FC236}">
                  <a16:creationId xmlns:a16="http://schemas.microsoft.com/office/drawing/2014/main" id="{A748AD57-3D2F-4649-B2CD-3ABA2CF43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213" y="1090613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65" name="Rectangle 42">
              <a:extLst>
                <a:ext uri="{FF2B5EF4-FFF2-40B4-BE49-F238E27FC236}">
                  <a16:creationId xmlns:a16="http://schemas.microsoft.com/office/drawing/2014/main" id="{A84D3A0E-3452-9740-8292-4A0E5E1B48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038" y="1095375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66" name="Rectangle 112">
              <a:extLst>
                <a:ext uri="{FF2B5EF4-FFF2-40B4-BE49-F238E27FC236}">
                  <a16:creationId xmlns:a16="http://schemas.microsoft.com/office/drawing/2014/main" id="{964BE0C4-F310-DF43-A986-64D8E7ACE7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67" name="Rectangle 113">
              <a:extLst>
                <a:ext uri="{FF2B5EF4-FFF2-40B4-BE49-F238E27FC236}">
                  <a16:creationId xmlns:a16="http://schemas.microsoft.com/office/drawing/2014/main" id="{7E988F74-709A-CD4E-9234-C26EBC18B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68" name="Rectangle 114">
              <a:extLst>
                <a:ext uri="{FF2B5EF4-FFF2-40B4-BE49-F238E27FC236}">
                  <a16:creationId xmlns:a16="http://schemas.microsoft.com/office/drawing/2014/main" id="{FB388EC3-9343-D84E-A005-DB9EFF57D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6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69" name="Rectangle 115">
              <a:extLst>
                <a:ext uri="{FF2B5EF4-FFF2-40B4-BE49-F238E27FC236}">
                  <a16:creationId xmlns:a16="http://schemas.microsoft.com/office/drawing/2014/main" id="{F5AF1AC4-8D0B-4549-A8E8-F06CBFE77F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70" name="Rectangle 116">
              <a:extLst>
                <a:ext uri="{FF2B5EF4-FFF2-40B4-BE49-F238E27FC236}">
                  <a16:creationId xmlns:a16="http://schemas.microsoft.com/office/drawing/2014/main" id="{078CCBA3-B24B-A947-830B-214612FDCF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1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71" name="Rectangle 117">
              <a:extLst>
                <a:ext uri="{FF2B5EF4-FFF2-40B4-BE49-F238E27FC236}">
                  <a16:creationId xmlns:a16="http://schemas.microsoft.com/office/drawing/2014/main" id="{F6198EA8-595E-5D4D-AE29-E15807B3B7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926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72" name="Rectangle 118">
              <a:extLst>
                <a:ext uri="{FF2B5EF4-FFF2-40B4-BE49-F238E27FC236}">
                  <a16:creationId xmlns:a16="http://schemas.microsoft.com/office/drawing/2014/main" id="{270558DE-9556-2C44-A785-21DC3AA009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0763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73" name="Rectangle 119">
              <a:extLst>
                <a:ext uri="{FF2B5EF4-FFF2-40B4-BE49-F238E27FC236}">
                  <a16:creationId xmlns:a16="http://schemas.microsoft.com/office/drawing/2014/main" id="{AD2E3014-ED09-4D4A-A2AC-52768326DF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874" name="Freeform 120">
              <a:extLst>
                <a:ext uri="{FF2B5EF4-FFF2-40B4-BE49-F238E27FC236}">
                  <a16:creationId xmlns:a16="http://schemas.microsoft.com/office/drawing/2014/main" id="{7954A972-69E1-2C41-B9F2-B920E8763ED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1" y="169862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2707" name="Oval 2">
            <a:extLst>
              <a:ext uri="{FF2B5EF4-FFF2-40B4-BE49-F238E27FC236}">
                <a16:creationId xmlns:a16="http://schemas.microsoft.com/office/drawing/2014/main" id="{0FA52E25-C196-F540-8CA0-DEB9869452D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6" y="1295401"/>
            <a:ext cx="1476375" cy="212407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2708" name="Group 53">
            <a:extLst>
              <a:ext uri="{FF2B5EF4-FFF2-40B4-BE49-F238E27FC236}">
                <a16:creationId xmlns:a16="http://schemas.microsoft.com/office/drawing/2014/main" id="{B1FD13F7-CED9-514B-84EE-8F12B2344085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4689476"/>
            <a:ext cx="8853488" cy="1787525"/>
            <a:chOff x="205979" y="1421927"/>
            <a:chExt cx="8853547" cy="1786829"/>
          </a:xfrm>
        </p:grpSpPr>
        <p:sp>
          <p:nvSpPr>
            <p:cNvPr id="72714" name="Line 14">
              <a:extLst>
                <a:ext uri="{FF2B5EF4-FFF2-40B4-BE49-F238E27FC236}">
                  <a16:creationId xmlns:a16="http://schemas.microsoft.com/office/drawing/2014/main" id="{44F0069D-A69A-514D-A8A8-8FC2730D348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2715" name="Group 55">
              <a:extLst>
                <a:ext uri="{FF2B5EF4-FFF2-40B4-BE49-F238E27FC236}">
                  <a16:creationId xmlns:a16="http://schemas.microsoft.com/office/drawing/2014/main" id="{D44228B9-1D2F-BF4E-9D1B-9CE6DD034B0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72805" name="Line 14">
                <a:extLst>
                  <a:ext uri="{FF2B5EF4-FFF2-40B4-BE49-F238E27FC236}">
                    <a16:creationId xmlns:a16="http://schemas.microsoft.com/office/drawing/2014/main" id="{AE6958E9-1E85-8446-A062-B2A48AF06A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6" name="Line 15">
                <a:extLst>
                  <a:ext uri="{FF2B5EF4-FFF2-40B4-BE49-F238E27FC236}">
                    <a16:creationId xmlns:a16="http://schemas.microsoft.com/office/drawing/2014/main" id="{4F7547CB-07F8-7346-BCC3-D2D4E9B2BC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07" name="Rectangle 5">
                <a:extLst>
                  <a:ext uri="{FF2B5EF4-FFF2-40B4-BE49-F238E27FC236}">
                    <a16:creationId xmlns:a16="http://schemas.microsoft.com/office/drawing/2014/main" id="{B3615DE1-B911-B943-871A-08AA1EA03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2808" name="Rectangle 6">
                <a:extLst>
                  <a:ext uri="{FF2B5EF4-FFF2-40B4-BE49-F238E27FC236}">
                    <a16:creationId xmlns:a16="http://schemas.microsoft.com/office/drawing/2014/main" id="{0AC42CDF-6161-D847-AB92-1A48D9EA06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2809" name="Rectangle 7">
                <a:extLst>
                  <a:ext uri="{FF2B5EF4-FFF2-40B4-BE49-F238E27FC236}">
                    <a16:creationId xmlns:a16="http://schemas.microsoft.com/office/drawing/2014/main" id="{43297A17-4264-284F-A07F-79F0F4782A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2810" name="Line 8">
                <a:extLst>
                  <a:ext uri="{FF2B5EF4-FFF2-40B4-BE49-F238E27FC236}">
                    <a16:creationId xmlns:a16="http://schemas.microsoft.com/office/drawing/2014/main" id="{D9F52528-14D3-944C-8466-011752E53E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1" name="Freeform 9">
                <a:extLst>
                  <a:ext uri="{FF2B5EF4-FFF2-40B4-BE49-F238E27FC236}">
                    <a16:creationId xmlns:a16="http://schemas.microsoft.com/office/drawing/2014/main" id="{349A0A35-30AD-2A46-8606-BE616A620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2" name="Line 11">
                <a:extLst>
                  <a:ext uri="{FF2B5EF4-FFF2-40B4-BE49-F238E27FC236}">
                    <a16:creationId xmlns:a16="http://schemas.microsoft.com/office/drawing/2014/main" id="{3FC24E80-CE01-1543-A8AB-10801C14E2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13" name="Rectangle 17">
                <a:extLst>
                  <a:ext uri="{FF2B5EF4-FFF2-40B4-BE49-F238E27FC236}">
                    <a16:creationId xmlns:a16="http://schemas.microsoft.com/office/drawing/2014/main" id="{40AA6F64-1403-1B41-B017-789DC721A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2814" name="Rectangle 18">
                <a:extLst>
                  <a:ext uri="{FF2B5EF4-FFF2-40B4-BE49-F238E27FC236}">
                    <a16:creationId xmlns:a16="http://schemas.microsoft.com/office/drawing/2014/main" id="{EF59BCF6-9B26-CC46-84D9-329489B21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2815" name="Rectangle 19">
                <a:extLst>
                  <a:ext uri="{FF2B5EF4-FFF2-40B4-BE49-F238E27FC236}">
                    <a16:creationId xmlns:a16="http://schemas.microsoft.com/office/drawing/2014/main" id="{56F73F15-A032-6446-A6F6-1AD5632FD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72816" name="Group 1">
                <a:extLst>
                  <a:ext uri="{FF2B5EF4-FFF2-40B4-BE49-F238E27FC236}">
                    <a16:creationId xmlns:a16="http://schemas.microsoft.com/office/drawing/2014/main" id="{00B762D6-76FC-4249-AF7C-D11B60C92CD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72826" name="Freeform 26">
                  <a:extLst>
                    <a:ext uri="{FF2B5EF4-FFF2-40B4-BE49-F238E27FC236}">
                      <a16:creationId xmlns:a16="http://schemas.microsoft.com/office/drawing/2014/main" id="{4772A9B5-219B-D34E-9CB6-8610617026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27" name="Freeform 28">
                  <a:extLst>
                    <a:ext uri="{FF2B5EF4-FFF2-40B4-BE49-F238E27FC236}">
                      <a16:creationId xmlns:a16="http://schemas.microsoft.com/office/drawing/2014/main" id="{79FE7982-96C3-BF42-8F7D-69F82ABF1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2817" name="Rectangle 29">
                <a:extLst>
                  <a:ext uri="{FF2B5EF4-FFF2-40B4-BE49-F238E27FC236}">
                    <a16:creationId xmlns:a16="http://schemas.microsoft.com/office/drawing/2014/main" id="{2D35B1A3-CBC8-7A40-B6F5-B67536627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2818" name="Rectangle 67">
                <a:extLst>
                  <a:ext uri="{FF2B5EF4-FFF2-40B4-BE49-F238E27FC236}">
                    <a16:creationId xmlns:a16="http://schemas.microsoft.com/office/drawing/2014/main" id="{39BE8316-AD6B-7A48-B603-4C8E8E971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2819" name="Oval 68">
                <a:extLst>
                  <a:ext uri="{FF2B5EF4-FFF2-40B4-BE49-F238E27FC236}">
                    <a16:creationId xmlns:a16="http://schemas.microsoft.com/office/drawing/2014/main" id="{CF8B9C0F-40F5-7642-A8A9-CE713A1513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2820" name="Line 11">
                <a:extLst>
                  <a:ext uri="{FF2B5EF4-FFF2-40B4-BE49-F238E27FC236}">
                    <a16:creationId xmlns:a16="http://schemas.microsoft.com/office/drawing/2014/main" id="{2D240EE4-EACA-0D4D-BAB8-59D234BED9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1" name="Rectangle 6">
                <a:extLst>
                  <a:ext uri="{FF2B5EF4-FFF2-40B4-BE49-F238E27FC236}">
                    <a16:creationId xmlns:a16="http://schemas.microsoft.com/office/drawing/2014/main" id="{863F2311-A016-4846-8AD4-FD355A7B8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2822" name="Rectangle 7">
                <a:extLst>
                  <a:ext uri="{FF2B5EF4-FFF2-40B4-BE49-F238E27FC236}">
                    <a16:creationId xmlns:a16="http://schemas.microsoft.com/office/drawing/2014/main" id="{045C98B5-DCA9-D544-839D-CADE468FE6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2823" name="Line 8">
                <a:extLst>
                  <a:ext uri="{FF2B5EF4-FFF2-40B4-BE49-F238E27FC236}">
                    <a16:creationId xmlns:a16="http://schemas.microsoft.com/office/drawing/2014/main" id="{8CD1C50C-D8FC-DF4E-AD68-CF5F6570AA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2824" name="Rectangle 17">
                <a:extLst>
                  <a:ext uri="{FF2B5EF4-FFF2-40B4-BE49-F238E27FC236}">
                    <a16:creationId xmlns:a16="http://schemas.microsoft.com/office/drawing/2014/main" id="{7C0D4114-1AE0-EA45-9271-E08C5F6D2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2825" name="Rectangle 67">
                <a:extLst>
                  <a:ext uri="{FF2B5EF4-FFF2-40B4-BE49-F238E27FC236}">
                    <a16:creationId xmlns:a16="http://schemas.microsoft.com/office/drawing/2014/main" id="{38562F71-EE43-7540-81A5-393FB4FB3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2716" name="Group 56">
              <a:extLst>
                <a:ext uri="{FF2B5EF4-FFF2-40B4-BE49-F238E27FC236}">
                  <a16:creationId xmlns:a16="http://schemas.microsoft.com/office/drawing/2014/main" id="{C1C87CBC-309B-F54A-9831-C3C6C1D357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72778" name="Freeform 32">
                <a:extLst>
                  <a:ext uri="{FF2B5EF4-FFF2-40B4-BE49-F238E27FC236}">
                    <a16:creationId xmlns:a16="http://schemas.microsoft.com/office/drawing/2014/main" id="{C03680FD-694D-CF4F-9627-555101CD93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779" name="Group 119">
                <a:extLst>
                  <a:ext uri="{FF2B5EF4-FFF2-40B4-BE49-F238E27FC236}">
                    <a16:creationId xmlns:a16="http://schemas.microsoft.com/office/drawing/2014/main" id="{AE153549-BA09-0946-A081-366B5292FD9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72781" name="Line 14">
                  <a:extLst>
                    <a:ext uri="{FF2B5EF4-FFF2-40B4-BE49-F238E27FC236}">
                      <a16:creationId xmlns:a16="http://schemas.microsoft.com/office/drawing/2014/main" id="{A5D14B62-2D52-DC44-A185-D0A6DD87880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2" name="Line 15">
                  <a:extLst>
                    <a:ext uri="{FF2B5EF4-FFF2-40B4-BE49-F238E27FC236}">
                      <a16:creationId xmlns:a16="http://schemas.microsoft.com/office/drawing/2014/main" id="{4F0C2202-03AB-F840-9F45-838F973EDB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3" name="Line 11">
                  <a:extLst>
                    <a:ext uri="{FF2B5EF4-FFF2-40B4-BE49-F238E27FC236}">
                      <a16:creationId xmlns:a16="http://schemas.microsoft.com/office/drawing/2014/main" id="{AAD03D4D-C909-664A-A5CC-B2C8B95128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4" name="Rectangle 5">
                  <a:extLst>
                    <a:ext uri="{FF2B5EF4-FFF2-40B4-BE49-F238E27FC236}">
                      <a16:creationId xmlns:a16="http://schemas.microsoft.com/office/drawing/2014/main" id="{07704560-30F0-114A-AEB5-03799DEE07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85" name="Rectangle 6">
                  <a:extLst>
                    <a:ext uri="{FF2B5EF4-FFF2-40B4-BE49-F238E27FC236}">
                      <a16:creationId xmlns:a16="http://schemas.microsoft.com/office/drawing/2014/main" id="{314B53F7-2B56-EF4F-89A0-7E598E0E75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86" name="Rectangle 7">
                  <a:extLst>
                    <a:ext uri="{FF2B5EF4-FFF2-40B4-BE49-F238E27FC236}">
                      <a16:creationId xmlns:a16="http://schemas.microsoft.com/office/drawing/2014/main" id="{F3567E2C-F56B-CD4D-BBB6-C593E13C93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87" name="Line 8">
                  <a:extLst>
                    <a:ext uri="{FF2B5EF4-FFF2-40B4-BE49-F238E27FC236}">
                      <a16:creationId xmlns:a16="http://schemas.microsoft.com/office/drawing/2014/main" id="{44965DB1-98E9-9440-8135-6B7E659BEB4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8" name="Freeform 9">
                  <a:extLst>
                    <a:ext uri="{FF2B5EF4-FFF2-40B4-BE49-F238E27FC236}">
                      <a16:creationId xmlns:a16="http://schemas.microsoft.com/office/drawing/2014/main" id="{AE2F6891-EC1C-6946-8C7D-5C95475CC4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89" name="Line 11">
                  <a:extLst>
                    <a:ext uri="{FF2B5EF4-FFF2-40B4-BE49-F238E27FC236}">
                      <a16:creationId xmlns:a16="http://schemas.microsoft.com/office/drawing/2014/main" id="{6554F6C1-BE59-4448-8E67-2025A4044D8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0" name="Rectangle 17">
                  <a:extLst>
                    <a:ext uri="{FF2B5EF4-FFF2-40B4-BE49-F238E27FC236}">
                      <a16:creationId xmlns:a16="http://schemas.microsoft.com/office/drawing/2014/main" id="{419B1A0F-9A78-5245-8F15-C85622D836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91" name="Rectangle 18">
                  <a:extLst>
                    <a:ext uri="{FF2B5EF4-FFF2-40B4-BE49-F238E27FC236}">
                      <a16:creationId xmlns:a16="http://schemas.microsoft.com/office/drawing/2014/main" id="{06560367-C40D-9E4A-A0C8-2F6822C474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92" name="Rectangle 19">
                  <a:extLst>
                    <a:ext uri="{FF2B5EF4-FFF2-40B4-BE49-F238E27FC236}">
                      <a16:creationId xmlns:a16="http://schemas.microsoft.com/office/drawing/2014/main" id="{2C9DB422-E463-F54F-9EC7-C020A55E4C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2793" name="Group 1">
                  <a:extLst>
                    <a:ext uri="{FF2B5EF4-FFF2-40B4-BE49-F238E27FC236}">
                      <a16:creationId xmlns:a16="http://schemas.microsoft.com/office/drawing/2014/main" id="{783CBC7F-3728-6940-9E57-EF3EBFD4B81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2803" name="Freeform 26">
                    <a:extLst>
                      <a:ext uri="{FF2B5EF4-FFF2-40B4-BE49-F238E27FC236}">
                        <a16:creationId xmlns:a16="http://schemas.microsoft.com/office/drawing/2014/main" id="{7E168FB6-8F51-BC4B-AB49-470A23EA2B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804" name="Freeform 28">
                    <a:extLst>
                      <a:ext uri="{FF2B5EF4-FFF2-40B4-BE49-F238E27FC236}">
                        <a16:creationId xmlns:a16="http://schemas.microsoft.com/office/drawing/2014/main" id="{605FE019-D7BE-BF42-94DF-E89EC5D3FE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2794" name="Rectangle 29">
                  <a:extLst>
                    <a:ext uri="{FF2B5EF4-FFF2-40B4-BE49-F238E27FC236}">
                      <a16:creationId xmlns:a16="http://schemas.microsoft.com/office/drawing/2014/main" id="{A59811C3-50B5-EA47-8B21-1CFA63FEE5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95" name="Rectangle 67">
                  <a:extLst>
                    <a:ext uri="{FF2B5EF4-FFF2-40B4-BE49-F238E27FC236}">
                      <a16:creationId xmlns:a16="http://schemas.microsoft.com/office/drawing/2014/main" id="{1B2A5BA8-51AB-7643-96CE-AABF3048B9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96" name="Oval 68">
                  <a:extLst>
                    <a:ext uri="{FF2B5EF4-FFF2-40B4-BE49-F238E27FC236}">
                      <a16:creationId xmlns:a16="http://schemas.microsoft.com/office/drawing/2014/main" id="{75AAAE0C-9D21-414E-9CD8-49EFC2574F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97" name="Line 11">
                  <a:extLst>
                    <a:ext uri="{FF2B5EF4-FFF2-40B4-BE49-F238E27FC236}">
                      <a16:creationId xmlns:a16="http://schemas.microsoft.com/office/drawing/2014/main" id="{40D10D42-6B32-2846-9566-1169746B9FB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98" name="Rectangle 6">
                  <a:extLst>
                    <a:ext uri="{FF2B5EF4-FFF2-40B4-BE49-F238E27FC236}">
                      <a16:creationId xmlns:a16="http://schemas.microsoft.com/office/drawing/2014/main" id="{DE5AFEF7-B0D5-CC45-8167-5A5D891CD6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99" name="Rectangle 7">
                  <a:extLst>
                    <a:ext uri="{FF2B5EF4-FFF2-40B4-BE49-F238E27FC236}">
                      <a16:creationId xmlns:a16="http://schemas.microsoft.com/office/drawing/2014/main" id="{E5B2E543-5C63-5740-A8DE-8CE0D43BA9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800" name="Line 8">
                  <a:extLst>
                    <a:ext uri="{FF2B5EF4-FFF2-40B4-BE49-F238E27FC236}">
                      <a16:creationId xmlns:a16="http://schemas.microsoft.com/office/drawing/2014/main" id="{CD50A687-839A-B04F-9258-6441CF0AC3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801" name="Rectangle 17">
                  <a:extLst>
                    <a:ext uri="{FF2B5EF4-FFF2-40B4-BE49-F238E27FC236}">
                      <a16:creationId xmlns:a16="http://schemas.microsoft.com/office/drawing/2014/main" id="{DE2C42F1-91C2-8040-B81A-6ED1E28A55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802" name="Rectangle 67">
                  <a:extLst>
                    <a:ext uri="{FF2B5EF4-FFF2-40B4-BE49-F238E27FC236}">
                      <a16:creationId xmlns:a16="http://schemas.microsoft.com/office/drawing/2014/main" id="{84BF349E-A76C-F64F-90F3-2F4455B824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2780" name="Oval 68">
                <a:extLst>
                  <a:ext uri="{FF2B5EF4-FFF2-40B4-BE49-F238E27FC236}">
                    <a16:creationId xmlns:a16="http://schemas.microsoft.com/office/drawing/2014/main" id="{163690BD-5814-C841-89BA-7F08A31CF7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2717" name="Group 57">
              <a:extLst>
                <a:ext uri="{FF2B5EF4-FFF2-40B4-BE49-F238E27FC236}">
                  <a16:creationId xmlns:a16="http://schemas.microsoft.com/office/drawing/2014/main" id="{890059C6-D3F1-D745-B613-62F44E0842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72751" name="Freeform 32">
                <a:extLst>
                  <a:ext uri="{FF2B5EF4-FFF2-40B4-BE49-F238E27FC236}">
                    <a16:creationId xmlns:a16="http://schemas.microsoft.com/office/drawing/2014/main" id="{B18A3C7A-9B3E-FA4E-A34E-3BAD20E1A0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752" name="Group 92">
                <a:extLst>
                  <a:ext uri="{FF2B5EF4-FFF2-40B4-BE49-F238E27FC236}">
                    <a16:creationId xmlns:a16="http://schemas.microsoft.com/office/drawing/2014/main" id="{17A93345-2F2E-454A-A93F-669A189BBDE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72754" name="Line 14">
                  <a:extLst>
                    <a:ext uri="{FF2B5EF4-FFF2-40B4-BE49-F238E27FC236}">
                      <a16:creationId xmlns:a16="http://schemas.microsoft.com/office/drawing/2014/main" id="{E5910F0E-8386-9047-88F5-249D1EFBFE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5" name="Line 15">
                  <a:extLst>
                    <a:ext uri="{FF2B5EF4-FFF2-40B4-BE49-F238E27FC236}">
                      <a16:creationId xmlns:a16="http://schemas.microsoft.com/office/drawing/2014/main" id="{E0C87371-3E46-6D48-B328-4FFBBD1373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6" name="Line 11">
                  <a:extLst>
                    <a:ext uri="{FF2B5EF4-FFF2-40B4-BE49-F238E27FC236}">
                      <a16:creationId xmlns:a16="http://schemas.microsoft.com/office/drawing/2014/main" id="{D6C9D006-F940-CC4B-BC8D-230043BC99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57" name="Rectangle 5">
                  <a:extLst>
                    <a:ext uri="{FF2B5EF4-FFF2-40B4-BE49-F238E27FC236}">
                      <a16:creationId xmlns:a16="http://schemas.microsoft.com/office/drawing/2014/main" id="{F7988175-3EBE-B44B-ACFE-F5997B8B55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58" name="Rectangle 6">
                  <a:extLst>
                    <a:ext uri="{FF2B5EF4-FFF2-40B4-BE49-F238E27FC236}">
                      <a16:creationId xmlns:a16="http://schemas.microsoft.com/office/drawing/2014/main" id="{25C56ED7-1ED6-3548-B01E-79A3FB9FCA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59" name="Rectangle 7">
                  <a:extLst>
                    <a:ext uri="{FF2B5EF4-FFF2-40B4-BE49-F238E27FC236}">
                      <a16:creationId xmlns:a16="http://schemas.microsoft.com/office/drawing/2014/main" id="{800D573B-508C-0848-981C-5AD61EB30B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60" name="Line 8">
                  <a:extLst>
                    <a:ext uri="{FF2B5EF4-FFF2-40B4-BE49-F238E27FC236}">
                      <a16:creationId xmlns:a16="http://schemas.microsoft.com/office/drawing/2014/main" id="{313E991A-B5F1-714E-94D8-7FCE81807C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1" name="Freeform 9">
                  <a:extLst>
                    <a:ext uri="{FF2B5EF4-FFF2-40B4-BE49-F238E27FC236}">
                      <a16:creationId xmlns:a16="http://schemas.microsoft.com/office/drawing/2014/main" id="{B3DE4E35-0D86-BB43-AC46-5B70546048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2" name="Line 11">
                  <a:extLst>
                    <a:ext uri="{FF2B5EF4-FFF2-40B4-BE49-F238E27FC236}">
                      <a16:creationId xmlns:a16="http://schemas.microsoft.com/office/drawing/2014/main" id="{08964C8C-8A7E-044F-A02B-723558700B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63" name="Rectangle 17">
                  <a:extLst>
                    <a:ext uri="{FF2B5EF4-FFF2-40B4-BE49-F238E27FC236}">
                      <a16:creationId xmlns:a16="http://schemas.microsoft.com/office/drawing/2014/main" id="{BB7B13A1-0602-B644-9F5F-45EA458B45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64" name="Rectangle 18">
                  <a:extLst>
                    <a:ext uri="{FF2B5EF4-FFF2-40B4-BE49-F238E27FC236}">
                      <a16:creationId xmlns:a16="http://schemas.microsoft.com/office/drawing/2014/main" id="{861F0F92-568D-8D42-93E1-9E0CD5410D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65" name="Rectangle 19">
                  <a:extLst>
                    <a:ext uri="{FF2B5EF4-FFF2-40B4-BE49-F238E27FC236}">
                      <a16:creationId xmlns:a16="http://schemas.microsoft.com/office/drawing/2014/main" id="{3BA96B5B-8407-0B42-AC78-F7ED92EE63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2766" name="Group 1">
                  <a:extLst>
                    <a:ext uri="{FF2B5EF4-FFF2-40B4-BE49-F238E27FC236}">
                      <a16:creationId xmlns:a16="http://schemas.microsoft.com/office/drawing/2014/main" id="{6B7C27F9-B8AD-1F48-8EFB-D4DA123F4CE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2776" name="Freeform 26">
                    <a:extLst>
                      <a:ext uri="{FF2B5EF4-FFF2-40B4-BE49-F238E27FC236}">
                        <a16:creationId xmlns:a16="http://schemas.microsoft.com/office/drawing/2014/main" id="{A5B57862-0B07-2D47-BB8B-EED8807F39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77" name="Freeform 28">
                    <a:extLst>
                      <a:ext uri="{FF2B5EF4-FFF2-40B4-BE49-F238E27FC236}">
                        <a16:creationId xmlns:a16="http://schemas.microsoft.com/office/drawing/2014/main" id="{E5D4C665-FAC2-7641-8FDC-11AFE1F4AE3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2767" name="Rectangle 29">
                  <a:extLst>
                    <a:ext uri="{FF2B5EF4-FFF2-40B4-BE49-F238E27FC236}">
                      <a16:creationId xmlns:a16="http://schemas.microsoft.com/office/drawing/2014/main" id="{BEF59D84-62A7-6646-862E-4672712CB1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68" name="Rectangle 67">
                  <a:extLst>
                    <a:ext uri="{FF2B5EF4-FFF2-40B4-BE49-F238E27FC236}">
                      <a16:creationId xmlns:a16="http://schemas.microsoft.com/office/drawing/2014/main" id="{895CBF56-48D5-5942-B1F0-F46BFB42A9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69" name="Oval 68">
                  <a:extLst>
                    <a:ext uri="{FF2B5EF4-FFF2-40B4-BE49-F238E27FC236}">
                      <a16:creationId xmlns:a16="http://schemas.microsoft.com/office/drawing/2014/main" id="{09D12674-2818-A840-9F50-977C3E407C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70" name="Line 11">
                  <a:extLst>
                    <a:ext uri="{FF2B5EF4-FFF2-40B4-BE49-F238E27FC236}">
                      <a16:creationId xmlns:a16="http://schemas.microsoft.com/office/drawing/2014/main" id="{EA84B6F7-CBB5-D44C-87E1-FE065A5E3C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1" name="Rectangle 6">
                  <a:extLst>
                    <a:ext uri="{FF2B5EF4-FFF2-40B4-BE49-F238E27FC236}">
                      <a16:creationId xmlns:a16="http://schemas.microsoft.com/office/drawing/2014/main" id="{D8643B7B-0985-7640-954D-54551C3827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72" name="Rectangle 7">
                  <a:extLst>
                    <a:ext uri="{FF2B5EF4-FFF2-40B4-BE49-F238E27FC236}">
                      <a16:creationId xmlns:a16="http://schemas.microsoft.com/office/drawing/2014/main" id="{6B5ED18C-1A3A-F34E-8370-36F53ED01A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73" name="Line 8">
                  <a:extLst>
                    <a:ext uri="{FF2B5EF4-FFF2-40B4-BE49-F238E27FC236}">
                      <a16:creationId xmlns:a16="http://schemas.microsoft.com/office/drawing/2014/main" id="{0A7B703E-BE33-034E-A495-4D5D41F8A9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74" name="Rectangle 17">
                  <a:extLst>
                    <a:ext uri="{FF2B5EF4-FFF2-40B4-BE49-F238E27FC236}">
                      <a16:creationId xmlns:a16="http://schemas.microsoft.com/office/drawing/2014/main" id="{FD764759-2FA9-F748-912D-BCDF30C091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75" name="Rectangle 67">
                  <a:extLst>
                    <a:ext uri="{FF2B5EF4-FFF2-40B4-BE49-F238E27FC236}">
                      <a16:creationId xmlns:a16="http://schemas.microsoft.com/office/drawing/2014/main" id="{1449CAD5-61BC-7F44-AF73-470709929D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2753" name="Oval 68">
                <a:extLst>
                  <a:ext uri="{FF2B5EF4-FFF2-40B4-BE49-F238E27FC236}">
                    <a16:creationId xmlns:a16="http://schemas.microsoft.com/office/drawing/2014/main" id="{7F407183-9B0D-834D-B579-766C03A71A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2718" name="Group 58">
              <a:extLst>
                <a:ext uri="{FF2B5EF4-FFF2-40B4-BE49-F238E27FC236}">
                  <a16:creationId xmlns:a16="http://schemas.microsoft.com/office/drawing/2014/main" id="{7D222134-F1D7-644F-A09E-1B4C3AC26E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72725" name="Freeform 32">
                <a:extLst>
                  <a:ext uri="{FF2B5EF4-FFF2-40B4-BE49-F238E27FC236}">
                    <a16:creationId xmlns:a16="http://schemas.microsoft.com/office/drawing/2014/main" id="{6FB06D61-8BBA-DB4D-BD03-9E0D7793CCE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2726" name="Group 66">
                <a:extLst>
                  <a:ext uri="{FF2B5EF4-FFF2-40B4-BE49-F238E27FC236}">
                    <a16:creationId xmlns:a16="http://schemas.microsoft.com/office/drawing/2014/main" id="{A2B194AE-EAF7-E346-88F1-11609A947EB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72727" name="Line 14">
                  <a:extLst>
                    <a:ext uri="{FF2B5EF4-FFF2-40B4-BE49-F238E27FC236}">
                      <a16:creationId xmlns:a16="http://schemas.microsoft.com/office/drawing/2014/main" id="{1E51B76D-EF2F-A945-9E9E-124A2D7643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8" name="Line 15">
                  <a:extLst>
                    <a:ext uri="{FF2B5EF4-FFF2-40B4-BE49-F238E27FC236}">
                      <a16:creationId xmlns:a16="http://schemas.microsoft.com/office/drawing/2014/main" id="{366792A3-D364-5D4B-BA32-28576C603C0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29" name="Line 11">
                  <a:extLst>
                    <a:ext uri="{FF2B5EF4-FFF2-40B4-BE49-F238E27FC236}">
                      <a16:creationId xmlns:a16="http://schemas.microsoft.com/office/drawing/2014/main" id="{F7F67E02-E677-3A47-A53A-5EEA613504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0" name="Rectangle 5">
                  <a:extLst>
                    <a:ext uri="{FF2B5EF4-FFF2-40B4-BE49-F238E27FC236}">
                      <a16:creationId xmlns:a16="http://schemas.microsoft.com/office/drawing/2014/main" id="{D88330FE-66D9-B24A-B473-86C09152F8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31" name="Rectangle 6">
                  <a:extLst>
                    <a:ext uri="{FF2B5EF4-FFF2-40B4-BE49-F238E27FC236}">
                      <a16:creationId xmlns:a16="http://schemas.microsoft.com/office/drawing/2014/main" id="{3602DF5B-6D87-3B46-BA6E-1E990851EA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32" name="Rectangle 7">
                  <a:extLst>
                    <a:ext uri="{FF2B5EF4-FFF2-40B4-BE49-F238E27FC236}">
                      <a16:creationId xmlns:a16="http://schemas.microsoft.com/office/drawing/2014/main" id="{8A46C4C0-A403-0F43-A414-3F3E71230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33" name="Line 8">
                  <a:extLst>
                    <a:ext uri="{FF2B5EF4-FFF2-40B4-BE49-F238E27FC236}">
                      <a16:creationId xmlns:a16="http://schemas.microsoft.com/office/drawing/2014/main" id="{922E38F9-A266-FF41-85C8-4EF0F994DD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4" name="Freeform 9">
                  <a:extLst>
                    <a:ext uri="{FF2B5EF4-FFF2-40B4-BE49-F238E27FC236}">
                      <a16:creationId xmlns:a16="http://schemas.microsoft.com/office/drawing/2014/main" id="{DD4F4BEE-D542-8748-BA7A-B842CA4D47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5" name="Line 11">
                  <a:extLst>
                    <a:ext uri="{FF2B5EF4-FFF2-40B4-BE49-F238E27FC236}">
                      <a16:creationId xmlns:a16="http://schemas.microsoft.com/office/drawing/2014/main" id="{E0B11E54-C573-7645-B2F7-FA920D2AFBE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36" name="Rectangle 17">
                  <a:extLst>
                    <a:ext uri="{FF2B5EF4-FFF2-40B4-BE49-F238E27FC236}">
                      <a16:creationId xmlns:a16="http://schemas.microsoft.com/office/drawing/2014/main" id="{CAE05CD3-BF7D-C743-A9FF-BF869588E5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37" name="Rectangle 18">
                  <a:extLst>
                    <a:ext uri="{FF2B5EF4-FFF2-40B4-BE49-F238E27FC236}">
                      <a16:creationId xmlns:a16="http://schemas.microsoft.com/office/drawing/2014/main" id="{B8C73DE8-ABA1-2043-860F-785307E9D1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38" name="Rectangle 19">
                  <a:extLst>
                    <a:ext uri="{FF2B5EF4-FFF2-40B4-BE49-F238E27FC236}">
                      <a16:creationId xmlns:a16="http://schemas.microsoft.com/office/drawing/2014/main" id="{86245D66-58B8-4D43-9E3B-AEE1031296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2739" name="Group 1">
                  <a:extLst>
                    <a:ext uri="{FF2B5EF4-FFF2-40B4-BE49-F238E27FC236}">
                      <a16:creationId xmlns:a16="http://schemas.microsoft.com/office/drawing/2014/main" id="{A5FBAFD9-E433-D048-804F-CF987A12477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2749" name="Freeform 26">
                    <a:extLst>
                      <a:ext uri="{FF2B5EF4-FFF2-40B4-BE49-F238E27FC236}">
                        <a16:creationId xmlns:a16="http://schemas.microsoft.com/office/drawing/2014/main" id="{207156ED-9E0D-D746-A534-5F144B6164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2750" name="Freeform 28">
                    <a:extLst>
                      <a:ext uri="{FF2B5EF4-FFF2-40B4-BE49-F238E27FC236}">
                        <a16:creationId xmlns:a16="http://schemas.microsoft.com/office/drawing/2014/main" id="{101E3F90-57B3-8D43-9E9F-1429393DC1A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2740" name="Rectangle 29">
                  <a:extLst>
                    <a:ext uri="{FF2B5EF4-FFF2-40B4-BE49-F238E27FC236}">
                      <a16:creationId xmlns:a16="http://schemas.microsoft.com/office/drawing/2014/main" id="{93B7421F-E2A6-8743-BEB1-F2A6E1A714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41" name="Rectangle 67">
                  <a:extLst>
                    <a:ext uri="{FF2B5EF4-FFF2-40B4-BE49-F238E27FC236}">
                      <a16:creationId xmlns:a16="http://schemas.microsoft.com/office/drawing/2014/main" id="{B8F4CDDF-565D-F647-926B-E2E2451957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42" name="Oval 68">
                  <a:extLst>
                    <a:ext uri="{FF2B5EF4-FFF2-40B4-BE49-F238E27FC236}">
                      <a16:creationId xmlns:a16="http://schemas.microsoft.com/office/drawing/2014/main" id="{A9367D2D-E846-9149-8CE3-7C966E0AE3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43" name="Line 11">
                  <a:extLst>
                    <a:ext uri="{FF2B5EF4-FFF2-40B4-BE49-F238E27FC236}">
                      <a16:creationId xmlns:a16="http://schemas.microsoft.com/office/drawing/2014/main" id="{422AF789-F2CF-6840-9CC5-35BFE8EEC4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4" name="Rectangle 6">
                  <a:extLst>
                    <a:ext uri="{FF2B5EF4-FFF2-40B4-BE49-F238E27FC236}">
                      <a16:creationId xmlns:a16="http://schemas.microsoft.com/office/drawing/2014/main" id="{F35886CD-D089-D04F-A80E-85D3B2F1E4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45" name="Rectangle 7">
                  <a:extLst>
                    <a:ext uri="{FF2B5EF4-FFF2-40B4-BE49-F238E27FC236}">
                      <a16:creationId xmlns:a16="http://schemas.microsoft.com/office/drawing/2014/main" id="{F971B302-41D0-2548-B767-6C1DAE765C8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46" name="Line 8">
                  <a:extLst>
                    <a:ext uri="{FF2B5EF4-FFF2-40B4-BE49-F238E27FC236}">
                      <a16:creationId xmlns:a16="http://schemas.microsoft.com/office/drawing/2014/main" id="{DCA8602B-520C-0540-8A31-0E9C10DAB1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2747" name="Rectangle 17">
                  <a:extLst>
                    <a:ext uri="{FF2B5EF4-FFF2-40B4-BE49-F238E27FC236}">
                      <a16:creationId xmlns:a16="http://schemas.microsoft.com/office/drawing/2014/main" id="{D23AC821-53A3-8E4A-87A7-D3B2676204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2748" name="Rectangle 67">
                  <a:extLst>
                    <a:ext uri="{FF2B5EF4-FFF2-40B4-BE49-F238E27FC236}">
                      <a16:creationId xmlns:a16="http://schemas.microsoft.com/office/drawing/2014/main" id="{57E80ECB-DC5F-3440-9F23-6F8B844E0C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72719" name="Line 13">
              <a:extLst>
                <a:ext uri="{FF2B5EF4-FFF2-40B4-BE49-F238E27FC236}">
                  <a16:creationId xmlns:a16="http://schemas.microsoft.com/office/drawing/2014/main" id="{11027EA9-C70E-4344-8C00-8B5FF086FC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0" name="Oval 68">
              <a:extLst>
                <a:ext uri="{FF2B5EF4-FFF2-40B4-BE49-F238E27FC236}">
                  <a16:creationId xmlns:a16="http://schemas.microsoft.com/office/drawing/2014/main" id="{67AE2A65-A106-2249-9A51-8CF6C6547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721" name="Line 11">
              <a:extLst>
                <a:ext uri="{FF2B5EF4-FFF2-40B4-BE49-F238E27FC236}">
                  <a16:creationId xmlns:a16="http://schemas.microsoft.com/office/drawing/2014/main" id="{AEB1290B-7A7A-EE4B-B2C7-49AF28941E4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2" name="Line 15">
              <a:extLst>
                <a:ext uri="{FF2B5EF4-FFF2-40B4-BE49-F238E27FC236}">
                  <a16:creationId xmlns:a16="http://schemas.microsoft.com/office/drawing/2014/main" id="{18B8B564-9B13-DB4B-BB65-98BF4E869D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2723" name="Rectangle 11">
              <a:extLst>
                <a:ext uri="{FF2B5EF4-FFF2-40B4-BE49-F238E27FC236}">
                  <a16:creationId xmlns:a16="http://schemas.microsoft.com/office/drawing/2014/main" id="{599569AA-9186-0444-81FB-D88EB5803B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2724" name="Rectangle 41">
              <a:extLst>
                <a:ext uri="{FF2B5EF4-FFF2-40B4-BE49-F238E27FC236}">
                  <a16:creationId xmlns:a16="http://schemas.microsoft.com/office/drawing/2014/main" id="{2488771D-A463-8B4F-9264-1024AD606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72709" name="Oval 2">
            <a:extLst>
              <a:ext uri="{FF2B5EF4-FFF2-40B4-BE49-F238E27FC236}">
                <a16:creationId xmlns:a16="http://schemas.microsoft.com/office/drawing/2014/main" id="{E5C843F3-831F-5548-88D1-1F92E01216A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4244975"/>
            <a:ext cx="1979612" cy="21526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0" name="Oval 2">
            <a:extLst>
              <a:ext uri="{FF2B5EF4-FFF2-40B4-BE49-F238E27FC236}">
                <a16:creationId xmlns:a16="http://schemas.microsoft.com/office/drawing/2014/main" id="{D30DFB44-E56B-304C-9828-695EDF6E4E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4" y="1298576"/>
            <a:ext cx="1476375" cy="2124075"/>
          </a:xfrm>
          <a:prstGeom prst="ellips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1" name="Oval 2">
            <a:extLst>
              <a:ext uri="{FF2B5EF4-FFF2-40B4-BE49-F238E27FC236}">
                <a16:creationId xmlns:a16="http://schemas.microsoft.com/office/drawing/2014/main" id="{E128B7F2-15F7-4444-A56D-BBA814B6AD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1" y="4248150"/>
            <a:ext cx="1979613" cy="2152650"/>
          </a:xfrm>
          <a:prstGeom prst="ellips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2" name="Oval 2">
            <a:extLst>
              <a:ext uri="{FF2B5EF4-FFF2-40B4-BE49-F238E27FC236}">
                <a16:creationId xmlns:a16="http://schemas.microsoft.com/office/drawing/2014/main" id="{B6C0CC81-BF90-C34D-8B4F-D73BD504F1A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4364" y="1298576"/>
            <a:ext cx="1476375" cy="212407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2713" name="Oval 2">
            <a:extLst>
              <a:ext uri="{FF2B5EF4-FFF2-40B4-BE49-F238E27FC236}">
                <a16:creationId xmlns:a16="http://schemas.microsoft.com/office/drawing/2014/main" id="{C446DF15-B838-9942-9F82-E53B5E048A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4248150"/>
            <a:ext cx="1979612" cy="21526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Title 1">
            <a:extLst>
              <a:ext uri="{FF2B5EF4-FFF2-40B4-BE49-F238E27FC236}">
                <a16:creationId xmlns:a16="http://schemas.microsoft.com/office/drawing/2014/main" id="{F21269B9-04C6-F44A-96C3-C3562A4E13B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simple shift register</a:t>
            </a:r>
          </a:p>
        </p:txBody>
      </p:sp>
      <p:grpSp>
        <p:nvGrpSpPr>
          <p:cNvPr id="73730" name="Group 1">
            <a:extLst>
              <a:ext uri="{FF2B5EF4-FFF2-40B4-BE49-F238E27FC236}">
                <a16:creationId xmlns:a16="http://schemas.microsoft.com/office/drawing/2014/main" id="{56BD6ACE-02BE-AF44-BBC8-9FF1EF47C8AF}"/>
              </a:ext>
            </a:extLst>
          </p:cNvPr>
          <p:cNvGrpSpPr>
            <a:grpSpLocks/>
          </p:cNvGrpSpPr>
          <p:nvPr/>
        </p:nvGrpSpPr>
        <p:grpSpPr bwMode="auto">
          <a:xfrm>
            <a:off x="2019300" y="1827213"/>
            <a:ext cx="7054714" cy="1395412"/>
            <a:chOff x="1052513" y="914400"/>
            <a:chExt cx="7054714" cy="1395413"/>
          </a:xfrm>
        </p:grpSpPr>
        <p:sp>
          <p:nvSpPr>
            <p:cNvPr id="73854" name="Rectangle 4">
              <a:extLst>
                <a:ext uri="{FF2B5EF4-FFF2-40B4-BE49-F238E27FC236}">
                  <a16:creationId xmlns:a16="http://schemas.microsoft.com/office/drawing/2014/main" id="{0C8FD2A8-A46D-9145-85B5-EAE0B175DE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59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55" name="Rectangle 5">
              <a:extLst>
                <a:ext uri="{FF2B5EF4-FFF2-40B4-BE49-F238E27FC236}">
                  <a16:creationId xmlns:a16="http://schemas.microsoft.com/office/drawing/2014/main" id="{E27D2711-13B4-0C49-99B5-E36310B08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152651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56" name="Rectangle 6">
              <a:extLst>
                <a:ext uri="{FF2B5EF4-FFF2-40B4-BE49-F238E27FC236}">
                  <a16:creationId xmlns:a16="http://schemas.microsoft.com/office/drawing/2014/main" id="{76BF3439-C562-3747-BA5F-E00C81D21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79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57" name="Line 7">
              <a:extLst>
                <a:ext uri="{FF2B5EF4-FFF2-40B4-BE49-F238E27FC236}">
                  <a16:creationId xmlns:a16="http://schemas.microsoft.com/office/drawing/2014/main" id="{E10C582F-0478-144F-9F70-CDA68EE3879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622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58" name="Freeform 8">
              <a:extLst>
                <a:ext uri="{FF2B5EF4-FFF2-40B4-BE49-F238E27FC236}">
                  <a16:creationId xmlns:a16="http://schemas.microsoft.com/office/drawing/2014/main" id="{E32470E0-D560-9E49-A0C8-2CCE9057CEA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60913" y="2252663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59" name="Rectangle 9">
              <a:extLst>
                <a:ext uri="{FF2B5EF4-FFF2-40B4-BE49-F238E27FC236}">
                  <a16:creationId xmlns:a16="http://schemas.microsoft.com/office/drawing/2014/main" id="{5C0B9412-946B-5A46-9570-2C4D22E0AE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9526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60" name="Rectangle 10">
              <a:extLst>
                <a:ext uri="{FF2B5EF4-FFF2-40B4-BE49-F238E27FC236}">
                  <a16:creationId xmlns:a16="http://schemas.microsoft.com/office/drawing/2014/main" id="{E25B542D-BEE9-4C47-AFAA-A2C910370A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1876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61" name="Rectangle 11">
              <a:extLst>
                <a:ext uri="{FF2B5EF4-FFF2-40B4-BE49-F238E27FC236}">
                  <a16:creationId xmlns:a16="http://schemas.microsoft.com/office/drawing/2014/main" id="{6490B59D-BE62-4048-B499-5E36CB56A7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2513" y="1627188"/>
              <a:ext cx="4744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62" name="Rectangle 12">
              <a:extLst>
                <a:ext uri="{FF2B5EF4-FFF2-40B4-BE49-F238E27FC236}">
                  <a16:creationId xmlns:a16="http://schemas.microsoft.com/office/drawing/2014/main" id="{F2E0B6B3-D9E6-B04D-B4CC-3B47BAF864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9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63" name="Rectangle 13">
              <a:extLst>
                <a:ext uri="{FF2B5EF4-FFF2-40B4-BE49-F238E27FC236}">
                  <a16:creationId xmlns:a16="http://schemas.microsoft.com/office/drawing/2014/main" id="{1349AA5F-7FC9-6D4E-98D1-8EACAB783B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64" name="Line 14">
              <a:extLst>
                <a:ext uri="{FF2B5EF4-FFF2-40B4-BE49-F238E27FC236}">
                  <a16:creationId xmlns:a16="http://schemas.microsoft.com/office/drawing/2014/main" id="{B41145F9-5F74-5D4F-8EA7-A27BF99A65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048126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65" name="Rectangle 15">
              <a:extLst>
                <a:ext uri="{FF2B5EF4-FFF2-40B4-BE49-F238E27FC236}">
                  <a16:creationId xmlns:a16="http://schemas.microsoft.com/office/drawing/2014/main" id="{3258029C-C4D7-EE43-AD66-1FBCA9BDB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57776" y="928688"/>
              <a:ext cx="668338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66" name="Rectangle 16">
              <a:extLst>
                <a:ext uri="{FF2B5EF4-FFF2-40B4-BE49-F238E27FC236}">
                  <a16:creationId xmlns:a16="http://schemas.microsoft.com/office/drawing/2014/main" id="{8949D4FD-7853-EE46-A7D7-AA4B96739F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38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67" name="Rectangle 17">
              <a:extLst>
                <a:ext uri="{FF2B5EF4-FFF2-40B4-BE49-F238E27FC236}">
                  <a16:creationId xmlns:a16="http://schemas.microsoft.com/office/drawing/2014/main" id="{541CF3D0-6FE3-5C44-B07B-7CD287CFA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2863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68" name="Rectangle 18">
              <a:extLst>
                <a:ext uri="{FF2B5EF4-FFF2-40B4-BE49-F238E27FC236}">
                  <a16:creationId xmlns:a16="http://schemas.microsoft.com/office/drawing/2014/main" id="{4FD26632-E005-9C42-8CAC-0121E05A30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69" name="Line 19">
              <a:extLst>
                <a:ext uri="{FF2B5EF4-FFF2-40B4-BE49-F238E27FC236}">
                  <a16:creationId xmlns:a16="http://schemas.microsoft.com/office/drawing/2014/main" id="{936B7737-56F9-DC4E-BCFB-2F70AD9626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5356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0" name="Rectangle 20">
              <a:extLst>
                <a:ext uri="{FF2B5EF4-FFF2-40B4-BE49-F238E27FC236}">
                  <a16:creationId xmlns:a16="http://schemas.microsoft.com/office/drawing/2014/main" id="{3FE191BA-737F-6E4E-944F-C9E42FA33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45263" y="928688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71" name="Rectangle 21">
              <a:extLst>
                <a:ext uri="{FF2B5EF4-FFF2-40B4-BE49-F238E27FC236}">
                  <a16:creationId xmlns:a16="http://schemas.microsoft.com/office/drawing/2014/main" id="{52E41AB6-409C-4E4C-B2A1-739FC6D0B9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72" name="Rectangle 22">
              <a:extLst>
                <a:ext uri="{FF2B5EF4-FFF2-40B4-BE49-F238E27FC236}">
                  <a16:creationId xmlns:a16="http://schemas.microsoft.com/office/drawing/2014/main" id="{AB075318-6AC4-4C43-8075-091DA79614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07176" y="1108075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73" name="Rectangle 23">
              <a:extLst>
                <a:ext uri="{FF2B5EF4-FFF2-40B4-BE49-F238E27FC236}">
                  <a16:creationId xmlns:a16="http://schemas.microsoft.com/office/drawing/2014/main" id="{C0855CC7-6B01-564D-A2CB-24D2EFA1D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1001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74" name="Line 24">
              <a:extLst>
                <a:ext uri="{FF2B5EF4-FFF2-40B4-BE49-F238E27FC236}">
                  <a16:creationId xmlns:a16="http://schemas.microsoft.com/office/drawing/2014/main" id="{AF7FB7BB-07E4-D54C-A7F4-0810E1BDD28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021513" y="1633538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5" name="Line 25">
              <a:extLst>
                <a:ext uri="{FF2B5EF4-FFF2-40B4-BE49-F238E27FC236}">
                  <a16:creationId xmlns:a16="http://schemas.microsoft.com/office/drawing/2014/main" id="{5D4E2A3A-E1B9-D04B-940C-06980DF23EE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552576" y="1216025"/>
              <a:ext cx="5334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6" name="Line 26">
              <a:extLst>
                <a:ext uri="{FF2B5EF4-FFF2-40B4-BE49-F238E27FC236}">
                  <a16:creationId xmlns:a16="http://schemas.microsoft.com/office/drawing/2014/main" id="{5F85CFF9-68BB-6D4D-A5E7-67D3924164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7527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7" name="Line 27">
              <a:extLst>
                <a:ext uri="{FF2B5EF4-FFF2-40B4-BE49-F238E27FC236}">
                  <a16:creationId xmlns:a16="http://schemas.microsoft.com/office/drawing/2014/main" id="{614A46AF-F6F4-E040-A05E-5D5F8172F26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238626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8" name="Line 28">
              <a:extLst>
                <a:ext uri="{FF2B5EF4-FFF2-40B4-BE49-F238E27FC236}">
                  <a16:creationId xmlns:a16="http://schemas.microsoft.com/office/drawing/2014/main" id="{73B4C74C-F69F-604B-AA8A-9339DC50BDD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726113" y="1216025"/>
              <a:ext cx="8191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79" name="Line 29">
              <a:extLst>
                <a:ext uri="{FF2B5EF4-FFF2-40B4-BE49-F238E27FC236}">
                  <a16:creationId xmlns:a16="http://schemas.microsoft.com/office/drawing/2014/main" id="{64DF8054-2107-0D48-8E8C-502FE18B8F4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212013" y="1216025"/>
              <a:ext cx="476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0" name="Freeform 30">
              <a:extLst>
                <a:ext uri="{FF2B5EF4-FFF2-40B4-BE49-F238E27FC236}">
                  <a16:creationId xmlns:a16="http://schemas.microsoft.com/office/drawing/2014/main" id="{0D5E3155-F577-4945-92F3-C3E9F640CA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552576" y="1728788"/>
              <a:ext cx="4992688" cy="554038"/>
            </a:xfrm>
            <a:custGeom>
              <a:avLst/>
              <a:gdLst>
                <a:gd name="T0" fmla="*/ 0 w 6289"/>
                <a:gd name="T1" fmla="*/ 0 h 696"/>
                <a:gd name="T2" fmla="*/ 2147483646 w 6289"/>
                <a:gd name="T3" fmla="*/ 0 h 696"/>
                <a:gd name="T4" fmla="*/ 2147483646 w 6289"/>
                <a:gd name="T5" fmla="*/ 2147483646 h 696"/>
                <a:gd name="T6" fmla="*/ 2147483646 w 6289"/>
                <a:gd name="T7" fmla="*/ 2147483646 h 696"/>
                <a:gd name="T8" fmla="*/ 2147483646 w 6289"/>
                <a:gd name="T9" fmla="*/ 0 h 696"/>
                <a:gd name="T10" fmla="*/ 2147483646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89" h="696">
                  <a:moveTo>
                    <a:pt x="0" y="0"/>
                  </a:moveTo>
                  <a:lnTo>
                    <a:pt x="336" y="0"/>
                  </a:lnTo>
                  <a:lnTo>
                    <a:pt x="336" y="696"/>
                  </a:lnTo>
                  <a:lnTo>
                    <a:pt x="5953" y="696"/>
                  </a:lnTo>
                  <a:lnTo>
                    <a:pt x="5953" y="0"/>
                  </a:lnTo>
                  <a:lnTo>
                    <a:pt x="628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1" name="Freeform 31">
              <a:extLst>
                <a:ext uri="{FF2B5EF4-FFF2-40B4-BE49-F238E27FC236}">
                  <a16:creationId xmlns:a16="http://schemas.microsoft.com/office/drawing/2014/main" id="{A6AE768D-CDB1-E149-ACB0-07AF6A56E8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10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2" name="Freeform 32">
              <a:extLst>
                <a:ext uri="{FF2B5EF4-FFF2-40B4-BE49-F238E27FC236}">
                  <a16:creationId xmlns:a16="http://schemas.microsoft.com/office/drawing/2014/main" id="{CA55490D-44D8-8949-934B-61CD871BE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5176" y="1728788"/>
              <a:ext cx="266700" cy="554038"/>
            </a:xfrm>
            <a:custGeom>
              <a:avLst/>
              <a:gdLst>
                <a:gd name="T0" fmla="*/ 0 w 336"/>
                <a:gd name="T1" fmla="*/ 2147483646 h 696"/>
                <a:gd name="T2" fmla="*/ 0 w 336"/>
                <a:gd name="T3" fmla="*/ 0 h 696"/>
                <a:gd name="T4" fmla="*/ 2147483646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3" name="Freeform 33">
              <a:extLst>
                <a:ext uri="{FF2B5EF4-FFF2-40B4-BE49-F238E27FC236}">
                  <a16:creationId xmlns:a16="http://schemas.microsoft.com/office/drawing/2014/main" id="{4F81EBE6-5B73-4541-AF75-AB5E434759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718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4" name="Freeform 34">
              <a:extLst>
                <a:ext uri="{FF2B5EF4-FFF2-40B4-BE49-F238E27FC236}">
                  <a16:creationId xmlns:a16="http://schemas.microsoft.com/office/drawing/2014/main" id="{D4394F77-A700-E046-AD5E-276224366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0577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5" name="Freeform 35">
              <a:extLst>
                <a:ext uri="{FF2B5EF4-FFF2-40B4-BE49-F238E27FC236}">
                  <a16:creationId xmlns:a16="http://schemas.microsoft.com/office/drawing/2014/main" id="{A356DEB0-FCA0-1E45-A62E-E55F8EF391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5263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6" name="Freeform 36">
              <a:extLst>
                <a:ext uri="{FF2B5EF4-FFF2-40B4-BE49-F238E27FC236}">
                  <a16:creationId xmlns:a16="http://schemas.microsoft.com/office/drawing/2014/main" id="{F9819AF9-AC5F-4441-9C22-BBBE6795E5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5976" y="1671638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7" name="Line 37">
              <a:extLst>
                <a:ext uri="{FF2B5EF4-FFF2-40B4-BE49-F238E27FC236}">
                  <a16:creationId xmlns:a16="http://schemas.microsoft.com/office/drawing/2014/main" id="{5400DA8D-FB9B-494E-881C-3D47FFFE2C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19276" y="1728788"/>
              <a:ext cx="26670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888" name="Freeform 38">
              <a:extLst>
                <a:ext uri="{FF2B5EF4-FFF2-40B4-BE49-F238E27FC236}">
                  <a16:creationId xmlns:a16="http://schemas.microsoft.com/office/drawing/2014/main" id="{4C3E3F55-DCBC-1F43-966C-B53A848A1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5013" y="225107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73889" name="Rectangle 40">
              <a:extLst>
                <a:ext uri="{FF2B5EF4-FFF2-40B4-BE49-F238E27FC236}">
                  <a16:creationId xmlns:a16="http://schemas.microsoft.com/office/drawing/2014/main" id="{B9A68498-DA81-2241-A220-BC7211EF10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04051" y="1646238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90" name="Rectangle 41">
              <a:extLst>
                <a:ext uri="{FF2B5EF4-FFF2-40B4-BE49-F238E27FC236}">
                  <a16:creationId xmlns:a16="http://schemas.microsoft.com/office/drawing/2014/main" id="{B9E24DDD-1510-BE47-AB9D-734D69D5ED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9213" y="1090613"/>
              <a:ext cx="149080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91" name="Rectangle 42">
              <a:extLst>
                <a:ext uri="{FF2B5EF4-FFF2-40B4-BE49-F238E27FC236}">
                  <a16:creationId xmlns:a16="http://schemas.microsoft.com/office/drawing/2014/main" id="{30C74AAF-268F-1949-AD71-974FB2763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793038" y="1095375"/>
              <a:ext cx="314189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92" name="Rectangle 112">
              <a:extLst>
                <a:ext uri="{FF2B5EF4-FFF2-40B4-BE49-F238E27FC236}">
                  <a16:creationId xmlns:a16="http://schemas.microsoft.com/office/drawing/2014/main" id="{1E632066-B368-6A4C-84B9-8F525D497A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114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93" name="Rectangle 113">
              <a:extLst>
                <a:ext uri="{FF2B5EF4-FFF2-40B4-BE49-F238E27FC236}">
                  <a16:creationId xmlns:a16="http://schemas.microsoft.com/office/drawing/2014/main" id="{11AD1F45-A253-2248-9CD1-DA1E40F893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40063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94" name="Rectangle 114">
              <a:extLst>
                <a:ext uri="{FF2B5EF4-FFF2-40B4-BE49-F238E27FC236}">
                  <a16:creationId xmlns:a16="http://schemas.microsoft.com/office/drawing/2014/main" id="{92046843-3A49-7442-B69B-0BD038E2D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384676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95" name="Rectangle 115">
              <a:extLst>
                <a:ext uri="{FF2B5EF4-FFF2-40B4-BE49-F238E27FC236}">
                  <a16:creationId xmlns:a16="http://schemas.microsoft.com/office/drawing/2014/main" id="{551BCAA1-2E9B-A248-AB64-3518E6BDAE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14851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96" name="Rectangle 116">
              <a:extLst>
                <a:ext uri="{FF2B5EF4-FFF2-40B4-BE49-F238E27FC236}">
                  <a16:creationId xmlns:a16="http://schemas.microsoft.com/office/drawing/2014/main" id="{5EFFA8C5-B030-234D-A576-07A588D2A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3751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97" name="Rectangle 117">
              <a:extLst>
                <a:ext uri="{FF2B5EF4-FFF2-40B4-BE49-F238E27FC236}">
                  <a16:creationId xmlns:a16="http://schemas.microsoft.com/office/drawing/2014/main" id="{6009E08D-C1DA-F841-8DD4-FB4FAC0E3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03926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98" name="Rectangle 118">
              <a:extLst>
                <a:ext uri="{FF2B5EF4-FFF2-40B4-BE49-F238E27FC236}">
                  <a16:creationId xmlns:a16="http://schemas.microsoft.com/office/drawing/2014/main" id="{DBB22C60-0922-9841-AF9D-6F8E1D218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70763" y="914400"/>
              <a:ext cx="17472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899" name="Rectangle 119">
              <a:extLst>
                <a:ext uri="{FF2B5EF4-FFF2-40B4-BE49-F238E27FC236}">
                  <a16:creationId xmlns:a16="http://schemas.microsoft.com/office/drawing/2014/main" id="{4E92FA0A-95CF-394E-A657-5B8589635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001713"/>
              <a:ext cx="105798" cy="1692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900" name="Freeform 120">
              <a:extLst>
                <a:ext uri="{FF2B5EF4-FFF2-40B4-BE49-F238E27FC236}">
                  <a16:creationId xmlns:a16="http://schemas.microsoft.com/office/drawing/2014/main" id="{53D80646-3D4B-1248-9A53-F1517AE415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0701" y="169862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73731" name="Oval 2">
            <a:extLst>
              <a:ext uri="{FF2B5EF4-FFF2-40B4-BE49-F238E27FC236}">
                <a16:creationId xmlns:a16="http://schemas.microsoft.com/office/drawing/2014/main" id="{C3DFAAD3-64F1-0447-8347-441A975CA5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63826" y="1295401"/>
            <a:ext cx="1476375" cy="212407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73732" name="Group 53">
            <a:extLst>
              <a:ext uri="{FF2B5EF4-FFF2-40B4-BE49-F238E27FC236}">
                <a16:creationId xmlns:a16="http://schemas.microsoft.com/office/drawing/2014/main" id="{0E73861E-4C35-1246-A572-46B73FDEADF4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4689476"/>
            <a:ext cx="8853488" cy="1787525"/>
            <a:chOff x="205979" y="1421927"/>
            <a:chExt cx="8853547" cy="1786829"/>
          </a:xfrm>
        </p:grpSpPr>
        <p:sp>
          <p:nvSpPr>
            <p:cNvPr id="73740" name="Line 14">
              <a:extLst>
                <a:ext uri="{FF2B5EF4-FFF2-40B4-BE49-F238E27FC236}">
                  <a16:creationId xmlns:a16="http://schemas.microsoft.com/office/drawing/2014/main" id="{C7C7143C-8B71-5843-A890-87796E03F9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3741" name="Group 55">
              <a:extLst>
                <a:ext uri="{FF2B5EF4-FFF2-40B4-BE49-F238E27FC236}">
                  <a16:creationId xmlns:a16="http://schemas.microsoft.com/office/drawing/2014/main" id="{34CC3CEE-756D-6644-A0FA-A5CC3B7996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73831" name="Line 14">
                <a:extLst>
                  <a:ext uri="{FF2B5EF4-FFF2-40B4-BE49-F238E27FC236}">
                    <a16:creationId xmlns:a16="http://schemas.microsoft.com/office/drawing/2014/main" id="{6A614507-CAD1-4044-BE4C-0A83F1D6E5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32" name="Line 15">
                <a:extLst>
                  <a:ext uri="{FF2B5EF4-FFF2-40B4-BE49-F238E27FC236}">
                    <a16:creationId xmlns:a16="http://schemas.microsoft.com/office/drawing/2014/main" id="{AF0119D7-F7F9-5D42-99F5-059B573AAF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33" name="Rectangle 5">
                <a:extLst>
                  <a:ext uri="{FF2B5EF4-FFF2-40B4-BE49-F238E27FC236}">
                    <a16:creationId xmlns:a16="http://schemas.microsoft.com/office/drawing/2014/main" id="{7E07F938-4AC4-3F4D-B0F1-C531C1B630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3834" name="Rectangle 6">
                <a:extLst>
                  <a:ext uri="{FF2B5EF4-FFF2-40B4-BE49-F238E27FC236}">
                    <a16:creationId xmlns:a16="http://schemas.microsoft.com/office/drawing/2014/main" id="{0608A138-FB28-1149-BA0D-9EECD535A4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3835" name="Rectangle 7">
                <a:extLst>
                  <a:ext uri="{FF2B5EF4-FFF2-40B4-BE49-F238E27FC236}">
                    <a16:creationId xmlns:a16="http://schemas.microsoft.com/office/drawing/2014/main" id="{6CB58824-1094-F943-9821-C3A3806031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3836" name="Line 8">
                <a:extLst>
                  <a:ext uri="{FF2B5EF4-FFF2-40B4-BE49-F238E27FC236}">
                    <a16:creationId xmlns:a16="http://schemas.microsoft.com/office/drawing/2014/main" id="{C9134068-552D-3C47-AD71-9A7CF4D87F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37" name="Freeform 9">
                <a:extLst>
                  <a:ext uri="{FF2B5EF4-FFF2-40B4-BE49-F238E27FC236}">
                    <a16:creationId xmlns:a16="http://schemas.microsoft.com/office/drawing/2014/main" id="{5690792F-B4D6-9242-853A-776A17A4DF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38" name="Line 11">
                <a:extLst>
                  <a:ext uri="{FF2B5EF4-FFF2-40B4-BE49-F238E27FC236}">
                    <a16:creationId xmlns:a16="http://schemas.microsoft.com/office/drawing/2014/main" id="{2ACBD8CD-3C73-D649-872F-AF63FCCE58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39" name="Rectangle 17">
                <a:extLst>
                  <a:ext uri="{FF2B5EF4-FFF2-40B4-BE49-F238E27FC236}">
                    <a16:creationId xmlns:a16="http://schemas.microsoft.com/office/drawing/2014/main" id="{6A4BAE96-03D9-504A-9AB2-0BEF7BDDB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3840" name="Rectangle 18">
                <a:extLst>
                  <a:ext uri="{FF2B5EF4-FFF2-40B4-BE49-F238E27FC236}">
                    <a16:creationId xmlns:a16="http://schemas.microsoft.com/office/drawing/2014/main" id="{6B1EFA23-4228-9E47-AED5-2C7B022533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3841" name="Rectangle 19">
                <a:extLst>
                  <a:ext uri="{FF2B5EF4-FFF2-40B4-BE49-F238E27FC236}">
                    <a16:creationId xmlns:a16="http://schemas.microsoft.com/office/drawing/2014/main" id="{83F5E0D6-C322-5045-BC7C-CC2B72F5F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73842" name="Group 1">
                <a:extLst>
                  <a:ext uri="{FF2B5EF4-FFF2-40B4-BE49-F238E27FC236}">
                    <a16:creationId xmlns:a16="http://schemas.microsoft.com/office/drawing/2014/main" id="{DE96ABBA-9A60-0C45-8684-45FEE848587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73852" name="Freeform 26">
                  <a:extLst>
                    <a:ext uri="{FF2B5EF4-FFF2-40B4-BE49-F238E27FC236}">
                      <a16:creationId xmlns:a16="http://schemas.microsoft.com/office/drawing/2014/main" id="{E7393E12-AEB9-BD47-8252-B3ABFED3CB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53" name="Freeform 28">
                  <a:extLst>
                    <a:ext uri="{FF2B5EF4-FFF2-40B4-BE49-F238E27FC236}">
                      <a16:creationId xmlns:a16="http://schemas.microsoft.com/office/drawing/2014/main" id="{EAAA7C04-08CC-A046-B6B6-6FD864BA1F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3843" name="Rectangle 29">
                <a:extLst>
                  <a:ext uri="{FF2B5EF4-FFF2-40B4-BE49-F238E27FC236}">
                    <a16:creationId xmlns:a16="http://schemas.microsoft.com/office/drawing/2014/main" id="{758D3098-5E8B-4A4B-8825-DCE0FCAF1D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3844" name="Rectangle 67">
                <a:extLst>
                  <a:ext uri="{FF2B5EF4-FFF2-40B4-BE49-F238E27FC236}">
                    <a16:creationId xmlns:a16="http://schemas.microsoft.com/office/drawing/2014/main" id="{9359875F-E174-FB4C-BA7A-D704234B2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3845" name="Oval 68">
                <a:extLst>
                  <a:ext uri="{FF2B5EF4-FFF2-40B4-BE49-F238E27FC236}">
                    <a16:creationId xmlns:a16="http://schemas.microsoft.com/office/drawing/2014/main" id="{3CFF1DB5-3DBA-274E-93B2-5F658C6E9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3846" name="Line 11">
                <a:extLst>
                  <a:ext uri="{FF2B5EF4-FFF2-40B4-BE49-F238E27FC236}">
                    <a16:creationId xmlns:a16="http://schemas.microsoft.com/office/drawing/2014/main" id="{6258D4C7-1E73-1D42-8B82-8D5149C136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47" name="Rectangle 6">
                <a:extLst>
                  <a:ext uri="{FF2B5EF4-FFF2-40B4-BE49-F238E27FC236}">
                    <a16:creationId xmlns:a16="http://schemas.microsoft.com/office/drawing/2014/main" id="{1C339E41-D38C-654D-B22F-DC54D9225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3848" name="Rectangle 7">
                <a:extLst>
                  <a:ext uri="{FF2B5EF4-FFF2-40B4-BE49-F238E27FC236}">
                    <a16:creationId xmlns:a16="http://schemas.microsoft.com/office/drawing/2014/main" id="{87FD2CBF-B9EE-A24A-8C8D-A472207D8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3849" name="Line 8">
                <a:extLst>
                  <a:ext uri="{FF2B5EF4-FFF2-40B4-BE49-F238E27FC236}">
                    <a16:creationId xmlns:a16="http://schemas.microsoft.com/office/drawing/2014/main" id="{C4DA2B58-ED28-E445-AC2C-D5CD1B6B22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3850" name="Rectangle 17">
                <a:extLst>
                  <a:ext uri="{FF2B5EF4-FFF2-40B4-BE49-F238E27FC236}">
                    <a16:creationId xmlns:a16="http://schemas.microsoft.com/office/drawing/2014/main" id="{8F59BF97-6BBC-F944-9238-E9A8938BF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3851" name="Rectangle 67">
                <a:extLst>
                  <a:ext uri="{FF2B5EF4-FFF2-40B4-BE49-F238E27FC236}">
                    <a16:creationId xmlns:a16="http://schemas.microsoft.com/office/drawing/2014/main" id="{DFCD3130-82B7-5B40-A427-314A2F2AAC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3742" name="Group 56">
              <a:extLst>
                <a:ext uri="{FF2B5EF4-FFF2-40B4-BE49-F238E27FC236}">
                  <a16:creationId xmlns:a16="http://schemas.microsoft.com/office/drawing/2014/main" id="{B6EF322E-3C98-3344-B6F9-3F501C4D77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73804" name="Freeform 32">
                <a:extLst>
                  <a:ext uri="{FF2B5EF4-FFF2-40B4-BE49-F238E27FC236}">
                    <a16:creationId xmlns:a16="http://schemas.microsoft.com/office/drawing/2014/main" id="{9A2D7B19-62CF-0C4F-B28C-B8CE5F9F1E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3805" name="Group 119">
                <a:extLst>
                  <a:ext uri="{FF2B5EF4-FFF2-40B4-BE49-F238E27FC236}">
                    <a16:creationId xmlns:a16="http://schemas.microsoft.com/office/drawing/2014/main" id="{B45C8E5F-14AD-FE49-97A4-08FD1779E1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73807" name="Line 14">
                  <a:extLst>
                    <a:ext uri="{FF2B5EF4-FFF2-40B4-BE49-F238E27FC236}">
                      <a16:creationId xmlns:a16="http://schemas.microsoft.com/office/drawing/2014/main" id="{0A49A37A-3CB2-134E-BA7D-D4ED36183A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08" name="Line 15">
                  <a:extLst>
                    <a:ext uri="{FF2B5EF4-FFF2-40B4-BE49-F238E27FC236}">
                      <a16:creationId xmlns:a16="http://schemas.microsoft.com/office/drawing/2014/main" id="{5F3789FE-2C78-CE4B-BB55-4D656A1DAA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09" name="Line 11">
                  <a:extLst>
                    <a:ext uri="{FF2B5EF4-FFF2-40B4-BE49-F238E27FC236}">
                      <a16:creationId xmlns:a16="http://schemas.microsoft.com/office/drawing/2014/main" id="{A6F5CB96-1D9F-DD48-B4D0-8FF252E29BB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10" name="Rectangle 5">
                  <a:extLst>
                    <a:ext uri="{FF2B5EF4-FFF2-40B4-BE49-F238E27FC236}">
                      <a16:creationId xmlns:a16="http://schemas.microsoft.com/office/drawing/2014/main" id="{646AF3FE-DB2E-8047-B7B2-89638C30F60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11" name="Rectangle 6">
                  <a:extLst>
                    <a:ext uri="{FF2B5EF4-FFF2-40B4-BE49-F238E27FC236}">
                      <a16:creationId xmlns:a16="http://schemas.microsoft.com/office/drawing/2014/main" id="{BAF2CE3F-5398-BD4C-A063-BF282EB4E4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12" name="Rectangle 7">
                  <a:extLst>
                    <a:ext uri="{FF2B5EF4-FFF2-40B4-BE49-F238E27FC236}">
                      <a16:creationId xmlns:a16="http://schemas.microsoft.com/office/drawing/2014/main" id="{0170B9F9-29E9-AC43-9449-6BB7AA8AAC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13" name="Line 8">
                  <a:extLst>
                    <a:ext uri="{FF2B5EF4-FFF2-40B4-BE49-F238E27FC236}">
                      <a16:creationId xmlns:a16="http://schemas.microsoft.com/office/drawing/2014/main" id="{39879534-15A6-6A42-8B31-E2C3AA540C2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14" name="Freeform 9">
                  <a:extLst>
                    <a:ext uri="{FF2B5EF4-FFF2-40B4-BE49-F238E27FC236}">
                      <a16:creationId xmlns:a16="http://schemas.microsoft.com/office/drawing/2014/main" id="{4913A564-F2BC-EF47-B06C-F158407ADC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15" name="Line 11">
                  <a:extLst>
                    <a:ext uri="{FF2B5EF4-FFF2-40B4-BE49-F238E27FC236}">
                      <a16:creationId xmlns:a16="http://schemas.microsoft.com/office/drawing/2014/main" id="{468D6353-5B2F-D34B-9A34-6AB7E22D870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16" name="Rectangle 17">
                  <a:extLst>
                    <a:ext uri="{FF2B5EF4-FFF2-40B4-BE49-F238E27FC236}">
                      <a16:creationId xmlns:a16="http://schemas.microsoft.com/office/drawing/2014/main" id="{5E985AF6-7E4E-5444-AE03-C47B14C789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17" name="Rectangle 18">
                  <a:extLst>
                    <a:ext uri="{FF2B5EF4-FFF2-40B4-BE49-F238E27FC236}">
                      <a16:creationId xmlns:a16="http://schemas.microsoft.com/office/drawing/2014/main" id="{4F169390-A181-B348-8E33-2284F16397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18" name="Rectangle 19">
                  <a:extLst>
                    <a:ext uri="{FF2B5EF4-FFF2-40B4-BE49-F238E27FC236}">
                      <a16:creationId xmlns:a16="http://schemas.microsoft.com/office/drawing/2014/main" id="{FC2403AC-5F75-8741-9582-59972622AD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3819" name="Group 1">
                  <a:extLst>
                    <a:ext uri="{FF2B5EF4-FFF2-40B4-BE49-F238E27FC236}">
                      <a16:creationId xmlns:a16="http://schemas.microsoft.com/office/drawing/2014/main" id="{C48D8296-9E5C-C84B-A611-DB354AB978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3829" name="Freeform 26">
                    <a:extLst>
                      <a:ext uri="{FF2B5EF4-FFF2-40B4-BE49-F238E27FC236}">
                        <a16:creationId xmlns:a16="http://schemas.microsoft.com/office/drawing/2014/main" id="{A027A58B-6395-DA49-B6F7-630170567E3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30" name="Freeform 28">
                    <a:extLst>
                      <a:ext uri="{FF2B5EF4-FFF2-40B4-BE49-F238E27FC236}">
                        <a16:creationId xmlns:a16="http://schemas.microsoft.com/office/drawing/2014/main" id="{B8C0D88D-86A6-3444-9C5D-78276474FF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3820" name="Rectangle 29">
                  <a:extLst>
                    <a:ext uri="{FF2B5EF4-FFF2-40B4-BE49-F238E27FC236}">
                      <a16:creationId xmlns:a16="http://schemas.microsoft.com/office/drawing/2014/main" id="{9C63DEAE-671D-434D-A676-77C19D4C83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21" name="Rectangle 67">
                  <a:extLst>
                    <a:ext uri="{FF2B5EF4-FFF2-40B4-BE49-F238E27FC236}">
                      <a16:creationId xmlns:a16="http://schemas.microsoft.com/office/drawing/2014/main" id="{8BB751CA-993B-B448-8D9F-30CBE92ED1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22" name="Oval 68">
                  <a:extLst>
                    <a:ext uri="{FF2B5EF4-FFF2-40B4-BE49-F238E27FC236}">
                      <a16:creationId xmlns:a16="http://schemas.microsoft.com/office/drawing/2014/main" id="{2F25EBC0-7DB9-1148-A3B8-BF27521100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23" name="Line 11">
                  <a:extLst>
                    <a:ext uri="{FF2B5EF4-FFF2-40B4-BE49-F238E27FC236}">
                      <a16:creationId xmlns:a16="http://schemas.microsoft.com/office/drawing/2014/main" id="{CCEA225E-B5B6-1C49-8969-72200867D9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24" name="Rectangle 6">
                  <a:extLst>
                    <a:ext uri="{FF2B5EF4-FFF2-40B4-BE49-F238E27FC236}">
                      <a16:creationId xmlns:a16="http://schemas.microsoft.com/office/drawing/2014/main" id="{3D49C3CF-D748-0543-8696-1EE4615247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25" name="Rectangle 7">
                  <a:extLst>
                    <a:ext uri="{FF2B5EF4-FFF2-40B4-BE49-F238E27FC236}">
                      <a16:creationId xmlns:a16="http://schemas.microsoft.com/office/drawing/2014/main" id="{9BC6E8F3-743A-634A-98DD-952DE14F62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26" name="Line 8">
                  <a:extLst>
                    <a:ext uri="{FF2B5EF4-FFF2-40B4-BE49-F238E27FC236}">
                      <a16:creationId xmlns:a16="http://schemas.microsoft.com/office/drawing/2014/main" id="{9A02DF46-29C6-BB42-9EBC-FAF9EF17C0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27" name="Rectangle 17">
                  <a:extLst>
                    <a:ext uri="{FF2B5EF4-FFF2-40B4-BE49-F238E27FC236}">
                      <a16:creationId xmlns:a16="http://schemas.microsoft.com/office/drawing/2014/main" id="{9C8D41B2-A2AC-7442-A243-E9152B107A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28" name="Rectangle 67">
                  <a:extLst>
                    <a:ext uri="{FF2B5EF4-FFF2-40B4-BE49-F238E27FC236}">
                      <a16:creationId xmlns:a16="http://schemas.microsoft.com/office/drawing/2014/main" id="{872CDAF0-74CE-0742-9137-D0311C17E4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3806" name="Oval 68">
                <a:extLst>
                  <a:ext uri="{FF2B5EF4-FFF2-40B4-BE49-F238E27FC236}">
                    <a16:creationId xmlns:a16="http://schemas.microsoft.com/office/drawing/2014/main" id="{D398CA5F-2967-B046-B381-039C61D7B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3743" name="Group 57">
              <a:extLst>
                <a:ext uri="{FF2B5EF4-FFF2-40B4-BE49-F238E27FC236}">
                  <a16:creationId xmlns:a16="http://schemas.microsoft.com/office/drawing/2014/main" id="{D4C37E95-0B04-A840-843A-31DC420BD8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73777" name="Freeform 32">
                <a:extLst>
                  <a:ext uri="{FF2B5EF4-FFF2-40B4-BE49-F238E27FC236}">
                    <a16:creationId xmlns:a16="http://schemas.microsoft.com/office/drawing/2014/main" id="{9F403727-1FB3-9C44-9C58-69CD84B724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3778" name="Group 92">
                <a:extLst>
                  <a:ext uri="{FF2B5EF4-FFF2-40B4-BE49-F238E27FC236}">
                    <a16:creationId xmlns:a16="http://schemas.microsoft.com/office/drawing/2014/main" id="{39CEE9CF-B486-0443-A4DC-D2AFFF34C19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73780" name="Line 14">
                  <a:extLst>
                    <a:ext uri="{FF2B5EF4-FFF2-40B4-BE49-F238E27FC236}">
                      <a16:creationId xmlns:a16="http://schemas.microsoft.com/office/drawing/2014/main" id="{448395BD-74CC-1D4B-AF7D-7D770E95AE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81" name="Line 15">
                  <a:extLst>
                    <a:ext uri="{FF2B5EF4-FFF2-40B4-BE49-F238E27FC236}">
                      <a16:creationId xmlns:a16="http://schemas.microsoft.com/office/drawing/2014/main" id="{1AF652F9-E441-C94F-926F-6BE4172BEF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82" name="Line 11">
                  <a:extLst>
                    <a:ext uri="{FF2B5EF4-FFF2-40B4-BE49-F238E27FC236}">
                      <a16:creationId xmlns:a16="http://schemas.microsoft.com/office/drawing/2014/main" id="{1386690F-2607-0A4B-9946-0C6771250EF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83" name="Rectangle 5">
                  <a:extLst>
                    <a:ext uri="{FF2B5EF4-FFF2-40B4-BE49-F238E27FC236}">
                      <a16:creationId xmlns:a16="http://schemas.microsoft.com/office/drawing/2014/main" id="{45C75E5A-4718-3345-8F5A-48AC16458E3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84" name="Rectangle 6">
                  <a:extLst>
                    <a:ext uri="{FF2B5EF4-FFF2-40B4-BE49-F238E27FC236}">
                      <a16:creationId xmlns:a16="http://schemas.microsoft.com/office/drawing/2014/main" id="{EA91C863-B113-8E4E-8487-31796F1F65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85" name="Rectangle 7">
                  <a:extLst>
                    <a:ext uri="{FF2B5EF4-FFF2-40B4-BE49-F238E27FC236}">
                      <a16:creationId xmlns:a16="http://schemas.microsoft.com/office/drawing/2014/main" id="{7800AB94-37E5-F545-BA83-B5360445BB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86" name="Line 8">
                  <a:extLst>
                    <a:ext uri="{FF2B5EF4-FFF2-40B4-BE49-F238E27FC236}">
                      <a16:creationId xmlns:a16="http://schemas.microsoft.com/office/drawing/2014/main" id="{BC089A83-3822-5F43-9431-C3652849E2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87" name="Freeform 9">
                  <a:extLst>
                    <a:ext uri="{FF2B5EF4-FFF2-40B4-BE49-F238E27FC236}">
                      <a16:creationId xmlns:a16="http://schemas.microsoft.com/office/drawing/2014/main" id="{B707FEC1-E5CB-A842-8CDC-F2D0347689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88" name="Line 11">
                  <a:extLst>
                    <a:ext uri="{FF2B5EF4-FFF2-40B4-BE49-F238E27FC236}">
                      <a16:creationId xmlns:a16="http://schemas.microsoft.com/office/drawing/2014/main" id="{5A3B6C9A-ACE9-0E40-B2FC-8894446EC9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89" name="Rectangle 17">
                  <a:extLst>
                    <a:ext uri="{FF2B5EF4-FFF2-40B4-BE49-F238E27FC236}">
                      <a16:creationId xmlns:a16="http://schemas.microsoft.com/office/drawing/2014/main" id="{31707138-02A2-6049-A39F-A0F9753BA1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90" name="Rectangle 18">
                  <a:extLst>
                    <a:ext uri="{FF2B5EF4-FFF2-40B4-BE49-F238E27FC236}">
                      <a16:creationId xmlns:a16="http://schemas.microsoft.com/office/drawing/2014/main" id="{DB82B164-4311-3A43-B81E-BA342DE9840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91" name="Rectangle 19">
                  <a:extLst>
                    <a:ext uri="{FF2B5EF4-FFF2-40B4-BE49-F238E27FC236}">
                      <a16:creationId xmlns:a16="http://schemas.microsoft.com/office/drawing/2014/main" id="{67992000-243D-DE43-90E1-9D0AAE8A1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3792" name="Group 1">
                  <a:extLst>
                    <a:ext uri="{FF2B5EF4-FFF2-40B4-BE49-F238E27FC236}">
                      <a16:creationId xmlns:a16="http://schemas.microsoft.com/office/drawing/2014/main" id="{BAF30547-D514-A643-A8E5-96A48D16C9B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3802" name="Freeform 26">
                    <a:extLst>
                      <a:ext uri="{FF2B5EF4-FFF2-40B4-BE49-F238E27FC236}">
                        <a16:creationId xmlns:a16="http://schemas.microsoft.com/office/drawing/2014/main" id="{55FB40CF-0F75-BF4C-998E-A54721F7CB6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803" name="Freeform 28">
                    <a:extLst>
                      <a:ext uri="{FF2B5EF4-FFF2-40B4-BE49-F238E27FC236}">
                        <a16:creationId xmlns:a16="http://schemas.microsoft.com/office/drawing/2014/main" id="{3514D3AD-E4D1-DB4C-84F7-D7AC326CE7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3793" name="Rectangle 29">
                  <a:extLst>
                    <a:ext uri="{FF2B5EF4-FFF2-40B4-BE49-F238E27FC236}">
                      <a16:creationId xmlns:a16="http://schemas.microsoft.com/office/drawing/2014/main" id="{DB8886B0-4999-EE48-BF03-0CFC71D558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94" name="Rectangle 67">
                  <a:extLst>
                    <a:ext uri="{FF2B5EF4-FFF2-40B4-BE49-F238E27FC236}">
                      <a16:creationId xmlns:a16="http://schemas.microsoft.com/office/drawing/2014/main" id="{994A18B3-6F82-7441-836F-058B9C71F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95" name="Oval 68">
                  <a:extLst>
                    <a:ext uri="{FF2B5EF4-FFF2-40B4-BE49-F238E27FC236}">
                      <a16:creationId xmlns:a16="http://schemas.microsoft.com/office/drawing/2014/main" id="{CF30ED48-B3E2-534E-B1EF-0109464274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96" name="Line 11">
                  <a:extLst>
                    <a:ext uri="{FF2B5EF4-FFF2-40B4-BE49-F238E27FC236}">
                      <a16:creationId xmlns:a16="http://schemas.microsoft.com/office/drawing/2014/main" id="{BEFAAA00-1C7D-2B42-86FE-11BB93CF939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97" name="Rectangle 6">
                  <a:extLst>
                    <a:ext uri="{FF2B5EF4-FFF2-40B4-BE49-F238E27FC236}">
                      <a16:creationId xmlns:a16="http://schemas.microsoft.com/office/drawing/2014/main" id="{ED27DD74-594F-BE4B-80F3-026722D050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98" name="Rectangle 7">
                  <a:extLst>
                    <a:ext uri="{FF2B5EF4-FFF2-40B4-BE49-F238E27FC236}">
                      <a16:creationId xmlns:a16="http://schemas.microsoft.com/office/drawing/2014/main" id="{165DD1C6-FE00-424B-BC3B-1A9672F95B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99" name="Line 8">
                  <a:extLst>
                    <a:ext uri="{FF2B5EF4-FFF2-40B4-BE49-F238E27FC236}">
                      <a16:creationId xmlns:a16="http://schemas.microsoft.com/office/drawing/2014/main" id="{C73574D1-D1A4-D642-A418-2A4BF372C4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800" name="Rectangle 17">
                  <a:extLst>
                    <a:ext uri="{FF2B5EF4-FFF2-40B4-BE49-F238E27FC236}">
                      <a16:creationId xmlns:a16="http://schemas.microsoft.com/office/drawing/2014/main" id="{74F3418A-4A7C-484E-871C-59D1287238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801" name="Rectangle 67">
                  <a:extLst>
                    <a:ext uri="{FF2B5EF4-FFF2-40B4-BE49-F238E27FC236}">
                      <a16:creationId xmlns:a16="http://schemas.microsoft.com/office/drawing/2014/main" id="{6A31B04A-C47D-E348-A9AD-A058FC3D6B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3779" name="Oval 68">
                <a:extLst>
                  <a:ext uri="{FF2B5EF4-FFF2-40B4-BE49-F238E27FC236}">
                    <a16:creationId xmlns:a16="http://schemas.microsoft.com/office/drawing/2014/main" id="{E4543CC9-9E51-2840-846B-EB4BAEFF00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3744" name="Group 58">
              <a:extLst>
                <a:ext uri="{FF2B5EF4-FFF2-40B4-BE49-F238E27FC236}">
                  <a16:creationId xmlns:a16="http://schemas.microsoft.com/office/drawing/2014/main" id="{C7D39A24-C6CA-8D4B-A9A8-E98EA54A94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73751" name="Freeform 32">
                <a:extLst>
                  <a:ext uri="{FF2B5EF4-FFF2-40B4-BE49-F238E27FC236}">
                    <a16:creationId xmlns:a16="http://schemas.microsoft.com/office/drawing/2014/main" id="{3E426215-997C-9E4D-A79C-B4E8F4E39F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3752" name="Group 66">
                <a:extLst>
                  <a:ext uri="{FF2B5EF4-FFF2-40B4-BE49-F238E27FC236}">
                    <a16:creationId xmlns:a16="http://schemas.microsoft.com/office/drawing/2014/main" id="{19158878-2833-D941-896F-953054923C8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73753" name="Line 14">
                  <a:extLst>
                    <a:ext uri="{FF2B5EF4-FFF2-40B4-BE49-F238E27FC236}">
                      <a16:creationId xmlns:a16="http://schemas.microsoft.com/office/drawing/2014/main" id="{0946E424-CD91-EE45-9998-0F177481488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54" name="Line 15">
                  <a:extLst>
                    <a:ext uri="{FF2B5EF4-FFF2-40B4-BE49-F238E27FC236}">
                      <a16:creationId xmlns:a16="http://schemas.microsoft.com/office/drawing/2014/main" id="{51EDE03E-9B0E-D547-9D67-E0D890714C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55" name="Line 11">
                  <a:extLst>
                    <a:ext uri="{FF2B5EF4-FFF2-40B4-BE49-F238E27FC236}">
                      <a16:creationId xmlns:a16="http://schemas.microsoft.com/office/drawing/2014/main" id="{8549B56C-2892-594C-B711-1386CC8D329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56" name="Rectangle 5">
                  <a:extLst>
                    <a:ext uri="{FF2B5EF4-FFF2-40B4-BE49-F238E27FC236}">
                      <a16:creationId xmlns:a16="http://schemas.microsoft.com/office/drawing/2014/main" id="{60F5CA99-CFB6-7C49-9223-3F2AABD323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57" name="Rectangle 6">
                  <a:extLst>
                    <a:ext uri="{FF2B5EF4-FFF2-40B4-BE49-F238E27FC236}">
                      <a16:creationId xmlns:a16="http://schemas.microsoft.com/office/drawing/2014/main" id="{FC707386-F2C3-7242-BD98-040061FE09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58" name="Rectangle 7">
                  <a:extLst>
                    <a:ext uri="{FF2B5EF4-FFF2-40B4-BE49-F238E27FC236}">
                      <a16:creationId xmlns:a16="http://schemas.microsoft.com/office/drawing/2014/main" id="{99794AA6-12CF-7941-905F-077AB59C7E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59" name="Line 8">
                  <a:extLst>
                    <a:ext uri="{FF2B5EF4-FFF2-40B4-BE49-F238E27FC236}">
                      <a16:creationId xmlns:a16="http://schemas.microsoft.com/office/drawing/2014/main" id="{519375D7-4FD0-DA47-9A83-D0862C35B3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60" name="Freeform 9">
                  <a:extLst>
                    <a:ext uri="{FF2B5EF4-FFF2-40B4-BE49-F238E27FC236}">
                      <a16:creationId xmlns:a16="http://schemas.microsoft.com/office/drawing/2014/main" id="{BF3D96EC-63B7-164A-A90E-72C699DA2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61" name="Line 11">
                  <a:extLst>
                    <a:ext uri="{FF2B5EF4-FFF2-40B4-BE49-F238E27FC236}">
                      <a16:creationId xmlns:a16="http://schemas.microsoft.com/office/drawing/2014/main" id="{6D8FB357-44FD-434A-90DF-43150F86744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62" name="Rectangle 17">
                  <a:extLst>
                    <a:ext uri="{FF2B5EF4-FFF2-40B4-BE49-F238E27FC236}">
                      <a16:creationId xmlns:a16="http://schemas.microsoft.com/office/drawing/2014/main" id="{93221F65-E741-BE48-89A3-A763A39388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63" name="Rectangle 18">
                  <a:extLst>
                    <a:ext uri="{FF2B5EF4-FFF2-40B4-BE49-F238E27FC236}">
                      <a16:creationId xmlns:a16="http://schemas.microsoft.com/office/drawing/2014/main" id="{6D52FA44-0988-9B40-86DF-63A0422A07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64" name="Rectangle 19">
                  <a:extLst>
                    <a:ext uri="{FF2B5EF4-FFF2-40B4-BE49-F238E27FC236}">
                      <a16:creationId xmlns:a16="http://schemas.microsoft.com/office/drawing/2014/main" id="{8376A5A5-53F2-2C49-AA06-F7945E53B1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3765" name="Group 1">
                  <a:extLst>
                    <a:ext uri="{FF2B5EF4-FFF2-40B4-BE49-F238E27FC236}">
                      <a16:creationId xmlns:a16="http://schemas.microsoft.com/office/drawing/2014/main" id="{F7796B16-0329-E54B-8103-E56CF95E29A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3775" name="Freeform 26">
                    <a:extLst>
                      <a:ext uri="{FF2B5EF4-FFF2-40B4-BE49-F238E27FC236}">
                        <a16:creationId xmlns:a16="http://schemas.microsoft.com/office/drawing/2014/main" id="{ABD6BD05-CCED-1243-9117-6E65C14323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3776" name="Freeform 28">
                    <a:extLst>
                      <a:ext uri="{FF2B5EF4-FFF2-40B4-BE49-F238E27FC236}">
                        <a16:creationId xmlns:a16="http://schemas.microsoft.com/office/drawing/2014/main" id="{D03DDE97-E5E1-7E43-B6DC-CEC837779B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3766" name="Rectangle 29">
                  <a:extLst>
                    <a:ext uri="{FF2B5EF4-FFF2-40B4-BE49-F238E27FC236}">
                      <a16:creationId xmlns:a16="http://schemas.microsoft.com/office/drawing/2014/main" id="{59DEB0E8-46A9-6445-B73D-022BA727B8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67" name="Rectangle 67">
                  <a:extLst>
                    <a:ext uri="{FF2B5EF4-FFF2-40B4-BE49-F238E27FC236}">
                      <a16:creationId xmlns:a16="http://schemas.microsoft.com/office/drawing/2014/main" id="{D39B1C77-3351-3944-B847-491B6F4C4D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68" name="Oval 68">
                  <a:extLst>
                    <a:ext uri="{FF2B5EF4-FFF2-40B4-BE49-F238E27FC236}">
                      <a16:creationId xmlns:a16="http://schemas.microsoft.com/office/drawing/2014/main" id="{953DD755-4B22-454B-84BA-C4858D9919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69" name="Line 11">
                  <a:extLst>
                    <a:ext uri="{FF2B5EF4-FFF2-40B4-BE49-F238E27FC236}">
                      <a16:creationId xmlns:a16="http://schemas.microsoft.com/office/drawing/2014/main" id="{A1819A30-0C02-1647-AEB5-E88A1A23F4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70" name="Rectangle 6">
                  <a:extLst>
                    <a:ext uri="{FF2B5EF4-FFF2-40B4-BE49-F238E27FC236}">
                      <a16:creationId xmlns:a16="http://schemas.microsoft.com/office/drawing/2014/main" id="{9BEDD1FF-2849-B249-B91C-B222B513F7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71" name="Rectangle 7">
                  <a:extLst>
                    <a:ext uri="{FF2B5EF4-FFF2-40B4-BE49-F238E27FC236}">
                      <a16:creationId xmlns:a16="http://schemas.microsoft.com/office/drawing/2014/main" id="{A6C0F793-FCBC-C641-A88A-A5288243FF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72" name="Line 8">
                  <a:extLst>
                    <a:ext uri="{FF2B5EF4-FFF2-40B4-BE49-F238E27FC236}">
                      <a16:creationId xmlns:a16="http://schemas.microsoft.com/office/drawing/2014/main" id="{60D7AABA-3E95-AA4E-9B3A-F951393F43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3773" name="Rectangle 17">
                  <a:extLst>
                    <a:ext uri="{FF2B5EF4-FFF2-40B4-BE49-F238E27FC236}">
                      <a16:creationId xmlns:a16="http://schemas.microsoft.com/office/drawing/2014/main" id="{3A0D88B7-D410-FF4D-BA01-AC1F48FBC2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3774" name="Rectangle 67">
                  <a:extLst>
                    <a:ext uri="{FF2B5EF4-FFF2-40B4-BE49-F238E27FC236}">
                      <a16:creationId xmlns:a16="http://schemas.microsoft.com/office/drawing/2014/main" id="{0C8F4418-1F15-AE43-9B6D-7AD50A167E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73745" name="Line 13">
              <a:extLst>
                <a:ext uri="{FF2B5EF4-FFF2-40B4-BE49-F238E27FC236}">
                  <a16:creationId xmlns:a16="http://schemas.microsoft.com/office/drawing/2014/main" id="{1374ED68-892C-8445-888B-3923A55B596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6" name="Oval 68">
              <a:extLst>
                <a:ext uri="{FF2B5EF4-FFF2-40B4-BE49-F238E27FC236}">
                  <a16:creationId xmlns:a16="http://schemas.microsoft.com/office/drawing/2014/main" id="{9E9932CE-050B-ED46-A715-C69D8FA46C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747" name="Line 11">
              <a:extLst>
                <a:ext uri="{FF2B5EF4-FFF2-40B4-BE49-F238E27FC236}">
                  <a16:creationId xmlns:a16="http://schemas.microsoft.com/office/drawing/2014/main" id="{2670BEB7-6930-504A-8FA6-61F6FCD0D2A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8" name="Line 15">
              <a:extLst>
                <a:ext uri="{FF2B5EF4-FFF2-40B4-BE49-F238E27FC236}">
                  <a16:creationId xmlns:a16="http://schemas.microsoft.com/office/drawing/2014/main" id="{D9436BB4-B938-0D4E-8D3F-F71B01CC46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3749" name="Rectangle 11">
              <a:extLst>
                <a:ext uri="{FF2B5EF4-FFF2-40B4-BE49-F238E27FC236}">
                  <a16:creationId xmlns:a16="http://schemas.microsoft.com/office/drawing/2014/main" id="{7184AD95-B23D-C146-8A87-6262AB632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3750" name="Rectangle 41">
              <a:extLst>
                <a:ext uri="{FF2B5EF4-FFF2-40B4-BE49-F238E27FC236}">
                  <a16:creationId xmlns:a16="http://schemas.microsoft.com/office/drawing/2014/main" id="{5C70CD3D-756F-CD4D-9FC9-E0DA4ADA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73733" name="Oval 2">
            <a:extLst>
              <a:ext uri="{FF2B5EF4-FFF2-40B4-BE49-F238E27FC236}">
                <a16:creationId xmlns:a16="http://schemas.microsoft.com/office/drawing/2014/main" id="{7581CE79-A47B-DB4F-874C-F8A970D9AF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2413" y="4244975"/>
            <a:ext cx="1979612" cy="2152650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4" name="Oval 2">
            <a:extLst>
              <a:ext uri="{FF2B5EF4-FFF2-40B4-BE49-F238E27FC236}">
                <a16:creationId xmlns:a16="http://schemas.microsoft.com/office/drawing/2014/main" id="{51892CE1-9AC0-2342-B4AD-83F32C08FE6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4" y="1298576"/>
            <a:ext cx="1476375" cy="2124075"/>
          </a:xfrm>
          <a:prstGeom prst="ellips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5" name="Oval 2">
            <a:extLst>
              <a:ext uri="{FF2B5EF4-FFF2-40B4-BE49-F238E27FC236}">
                <a16:creationId xmlns:a16="http://schemas.microsoft.com/office/drawing/2014/main" id="{5ADAE53C-3970-2A4E-823E-C78EFFB9C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7601" y="4248150"/>
            <a:ext cx="1979613" cy="2152650"/>
          </a:xfrm>
          <a:prstGeom prst="ellipse">
            <a:avLst/>
          </a:prstGeom>
          <a:noFill/>
          <a:ln w="38100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6" name="Oval 2">
            <a:extLst>
              <a:ext uri="{FF2B5EF4-FFF2-40B4-BE49-F238E27FC236}">
                <a16:creationId xmlns:a16="http://schemas.microsoft.com/office/drawing/2014/main" id="{50C69E2F-867D-0F44-B9F1-60579AA16AB9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94364" y="1298576"/>
            <a:ext cx="1476375" cy="2124075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7" name="Oval 2">
            <a:extLst>
              <a:ext uri="{FF2B5EF4-FFF2-40B4-BE49-F238E27FC236}">
                <a16:creationId xmlns:a16="http://schemas.microsoft.com/office/drawing/2014/main" id="{093EC063-2B72-7846-ABF6-4B3813F8342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92788" y="4248150"/>
            <a:ext cx="1979612" cy="2152650"/>
          </a:xfrm>
          <a:prstGeom prst="ellipse">
            <a:avLst/>
          </a:prstGeom>
          <a:noFill/>
          <a:ln w="381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8" name="Oval 2">
            <a:extLst>
              <a:ext uri="{FF2B5EF4-FFF2-40B4-BE49-F238E27FC236}">
                <a16:creationId xmlns:a16="http://schemas.microsoft.com/office/drawing/2014/main" id="{3AAD9EA7-2C92-1842-8E0F-7840AF5009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07251" y="1301750"/>
            <a:ext cx="1476375" cy="2122488"/>
          </a:xfrm>
          <a:prstGeom prst="ellipse">
            <a:avLst/>
          </a:prstGeom>
          <a:noFill/>
          <a:ln w="381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73739" name="Oval 2">
            <a:extLst>
              <a:ext uri="{FF2B5EF4-FFF2-40B4-BE49-F238E27FC236}">
                <a16:creationId xmlns:a16="http://schemas.microsoft.com/office/drawing/2014/main" id="{0B28DBC0-4274-D34F-96CF-F8F28E630D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910513" y="4251325"/>
            <a:ext cx="1979612" cy="2152650"/>
          </a:xfrm>
          <a:prstGeom prst="ellipse">
            <a:avLst/>
          </a:prstGeom>
          <a:noFill/>
          <a:ln w="38100">
            <a:solidFill>
              <a:srgbClr val="8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Title 1">
            <a:extLst>
              <a:ext uri="{FF2B5EF4-FFF2-40B4-BE49-F238E27FC236}">
                <a16:creationId xmlns:a16="http://schemas.microsoft.com/office/drawing/2014/main" id="{7C1E1F9C-FAB9-5A4B-BAF5-A00BAD70BF6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74754" name="Group 344">
            <a:extLst>
              <a:ext uri="{FF2B5EF4-FFF2-40B4-BE49-F238E27FC236}">
                <a16:creationId xmlns:a16="http://schemas.microsoft.com/office/drawing/2014/main" id="{9681246E-0812-964F-B24B-2B35EC27B030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74755" name="Line 14">
              <a:extLst>
                <a:ext uri="{FF2B5EF4-FFF2-40B4-BE49-F238E27FC236}">
                  <a16:creationId xmlns:a16="http://schemas.microsoft.com/office/drawing/2014/main" id="{7737823A-F22D-0148-8085-911197B53B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4756" name="Group 346">
              <a:extLst>
                <a:ext uri="{FF2B5EF4-FFF2-40B4-BE49-F238E27FC236}">
                  <a16:creationId xmlns:a16="http://schemas.microsoft.com/office/drawing/2014/main" id="{C0791AC2-D55E-424D-A48F-E2F782ADCE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74846" name="Line 14">
                <a:extLst>
                  <a:ext uri="{FF2B5EF4-FFF2-40B4-BE49-F238E27FC236}">
                    <a16:creationId xmlns:a16="http://schemas.microsoft.com/office/drawing/2014/main" id="{1856134E-0D82-C34D-B09C-D4CE4616B4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47" name="Line 15">
                <a:extLst>
                  <a:ext uri="{FF2B5EF4-FFF2-40B4-BE49-F238E27FC236}">
                    <a16:creationId xmlns:a16="http://schemas.microsoft.com/office/drawing/2014/main" id="{1B345EBA-B666-E14E-87D9-686BAE9FDE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48" name="Rectangle 5">
                <a:extLst>
                  <a:ext uri="{FF2B5EF4-FFF2-40B4-BE49-F238E27FC236}">
                    <a16:creationId xmlns:a16="http://schemas.microsoft.com/office/drawing/2014/main" id="{22A51878-2EA6-8948-B00D-38E286DC2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4849" name="Rectangle 6">
                <a:extLst>
                  <a:ext uri="{FF2B5EF4-FFF2-40B4-BE49-F238E27FC236}">
                    <a16:creationId xmlns:a16="http://schemas.microsoft.com/office/drawing/2014/main" id="{F13FEE55-B078-4345-B080-B2E741C3E3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4850" name="Rectangle 7">
                <a:extLst>
                  <a:ext uri="{FF2B5EF4-FFF2-40B4-BE49-F238E27FC236}">
                    <a16:creationId xmlns:a16="http://schemas.microsoft.com/office/drawing/2014/main" id="{16501149-D028-9C42-9D39-3CF0EA76B4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4851" name="Line 8">
                <a:extLst>
                  <a:ext uri="{FF2B5EF4-FFF2-40B4-BE49-F238E27FC236}">
                    <a16:creationId xmlns:a16="http://schemas.microsoft.com/office/drawing/2014/main" id="{0AC4629A-7425-F644-A893-41AA2ECDD8A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52" name="Freeform 9">
                <a:extLst>
                  <a:ext uri="{FF2B5EF4-FFF2-40B4-BE49-F238E27FC236}">
                    <a16:creationId xmlns:a16="http://schemas.microsoft.com/office/drawing/2014/main" id="{0F4A90F1-02A9-7C44-AD50-19F6B9C10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53" name="Line 11">
                <a:extLst>
                  <a:ext uri="{FF2B5EF4-FFF2-40B4-BE49-F238E27FC236}">
                    <a16:creationId xmlns:a16="http://schemas.microsoft.com/office/drawing/2014/main" id="{26414102-F989-C148-9DD4-25548F7C6B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54" name="Rectangle 17">
                <a:extLst>
                  <a:ext uri="{FF2B5EF4-FFF2-40B4-BE49-F238E27FC236}">
                    <a16:creationId xmlns:a16="http://schemas.microsoft.com/office/drawing/2014/main" id="{6E3092C4-E8DD-C14B-A57E-60EB9A86E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4855" name="Rectangle 18">
                <a:extLst>
                  <a:ext uri="{FF2B5EF4-FFF2-40B4-BE49-F238E27FC236}">
                    <a16:creationId xmlns:a16="http://schemas.microsoft.com/office/drawing/2014/main" id="{7645791D-4F6F-814F-88C5-28F6BC84D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4856" name="Rectangle 19">
                <a:extLst>
                  <a:ext uri="{FF2B5EF4-FFF2-40B4-BE49-F238E27FC236}">
                    <a16:creationId xmlns:a16="http://schemas.microsoft.com/office/drawing/2014/main" id="{28EB50D9-A893-DC4D-82AD-BAAA0FED2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74857" name="Group 1">
                <a:extLst>
                  <a:ext uri="{FF2B5EF4-FFF2-40B4-BE49-F238E27FC236}">
                    <a16:creationId xmlns:a16="http://schemas.microsoft.com/office/drawing/2014/main" id="{4E59E3C1-DADE-2B4C-8C2C-818E6FB6EA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74867" name="Freeform 26">
                  <a:extLst>
                    <a:ext uri="{FF2B5EF4-FFF2-40B4-BE49-F238E27FC236}">
                      <a16:creationId xmlns:a16="http://schemas.microsoft.com/office/drawing/2014/main" id="{2FB07B9B-9B40-F440-867F-72B5D6C48F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68" name="Freeform 28">
                  <a:extLst>
                    <a:ext uri="{FF2B5EF4-FFF2-40B4-BE49-F238E27FC236}">
                      <a16:creationId xmlns:a16="http://schemas.microsoft.com/office/drawing/2014/main" id="{1B81299B-F072-1848-B2F1-3A3267D8C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4858" name="Rectangle 29">
                <a:extLst>
                  <a:ext uri="{FF2B5EF4-FFF2-40B4-BE49-F238E27FC236}">
                    <a16:creationId xmlns:a16="http://schemas.microsoft.com/office/drawing/2014/main" id="{D75FEAB2-BDF1-EB46-A0DF-87CE4E0BAC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4859" name="Rectangle 67">
                <a:extLst>
                  <a:ext uri="{FF2B5EF4-FFF2-40B4-BE49-F238E27FC236}">
                    <a16:creationId xmlns:a16="http://schemas.microsoft.com/office/drawing/2014/main" id="{2B118733-4546-E54C-937C-1871B8DF34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4860" name="Oval 68">
                <a:extLst>
                  <a:ext uri="{FF2B5EF4-FFF2-40B4-BE49-F238E27FC236}">
                    <a16:creationId xmlns:a16="http://schemas.microsoft.com/office/drawing/2014/main" id="{270837EE-8CD8-BC4E-A795-8A7EADA87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4861" name="Line 11">
                <a:extLst>
                  <a:ext uri="{FF2B5EF4-FFF2-40B4-BE49-F238E27FC236}">
                    <a16:creationId xmlns:a16="http://schemas.microsoft.com/office/drawing/2014/main" id="{2F7D9C31-F4D2-8841-AA5B-C6238CB61EF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62" name="Rectangle 6">
                <a:extLst>
                  <a:ext uri="{FF2B5EF4-FFF2-40B4-BE49-F238E27FC236}">
                    <a16:creationId xmlns:a16="http://schemas.microsoft.com/office/drawing/2014/main" id="{EA374035-8D9E-5045-893E-2728A3012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4863" name="Rectangle 7">
                <a:extLst>
                  <a:ext uri="{FF2B5EF4-FFF2-40B4-BE49-F238E27FC236}">
                    <a16:creationId xmlns:a16="http://schemas.microsoft.com/office/drawing/2014/main" id="{CDCBC91B-5F6B-4348-9B80-4398C65043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4864" name="Line 8">
                <a:extLst>
                  <a:ext uri="{FF2B5EF4-FFF2-40B4-BE49-F238E27FC236}">
                    <a16:creationId xmlns:a16="http://schemas.microsoft.com/office/drawing/2014/main" id="{5EAB0E09-84FD-EB45-9C04-88FB9F6D0B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4865" name="Rectangle 17">
                <a:extLst>
                  <a:ext uri="{FF2B5EF4-FFF2-40B4-BE49-F238E27FC236}">
                    <a16:creationId xmlns:a16="http://schemas.microsoft.com/office/drawing/2014/main" id="{4D6E4E25-E653-6746-B46E-500772AC2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4866" name="Rectangle 67">
                <a:extLst>
                  <a:ext uri="{FF2B5EF4-FFF2-40B4-BE49-F238E27FC236}">
                    <a16:creationId xmlns:a16="http://schemas.microsoft.com/office/drawing/2014/main" id="{F38E55F1-46A8-5F45-B21C-F1667DDEC0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4757" name="Group 347">
              <a:extLst>
                <a:ext uri="{FF2B5EF4-FFF2-40B4-BE49-F238E27FC236}">
                  <a16:creationId xmlns:a16="http://schemas.microsoft.com/office/drawing/2014/main" id="{72E08339-81B2-394B-9DBA-A6FAB845FA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74819" name="Freeform 32">
                <a:extLst>
                  <a:ext uri="{FF2B5EF4-FFF2-40B4-BE49-F238E27FC236}">
                    <a16:creationId xmlns:a16="http://schemas.microsoft.com/office/drawing/2014/main" id="{62644199-9324-9441-B638-2BFDEB46E9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820" name="Group 410">
                <a:extLst>
                  <a:ext uri="{FF2B5EF4-FFF2-40B4-BE49-F238E27FC236}">
                    <a16:creationId xmlns:a16="http://schemas.microsoft.com/office/drawing/2014/main" id="{3A729661-C6E3-4149-AB58-4E7186B2CA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74822" name="Line 14">
                  <a:extLst>
                    <a:ext uri="{FF2B5EF4-FFF2-40B4-BE49-F238E27FC236}">
                      <a16:creationId xmlns:a16="http://schemas.microsoft.com/office/drawing/2014/main" id="{DFC51365-21C7-C144-A491-C4D59A56C7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23" name="Line 15">
                  <a:extLst>
                    <a:ext uri="{FF2B5EF4-FFF2-40B4-BE49-F238E27FC236}">
                      <a16:creationId xmlns:a16="http://schemas.microsoft.com/office/drawing/2014/main" id="{2A6AD660-B025-AB46-83FC-6F9122D1DEF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24" name="Line 11">
                  <a:extLst>
                    <a:ext uri="{FF2B5EF4-FFF2-40B4-BE49-F238E27FC236}">
                      <a16:creationId xmlns:a16="http://schemas.microsoft.com/office/drawing/2014/main" id="{8556DA0D-25AE-D74C-8455-FDBA91C655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25" name="Rectangle 5">
                  <a:extLst>
                    <a:ext uri="{FF2B5EF4-FFF2-40B4-BE49-F238E27FC236}">
                      <a16:creationId xmlns:a16="http://schemas.microsoft.com/office/drawing/2014/main" id="{62AF930E-62DC-3347-A361-1FE7F05384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26" name="Rectangle 6">
                  <a:extLst>
                    <a:ext uri="{FF2B5EF4-FFF2-40B4-BE49-F238E27FC236}">
                      <a16:creationId xmlns:a16="http://schemas.microsoft.com/office/drawing/2014/main" id="{D5236EA5-C736-C44E-9F05-961742ADAF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27" name="Rectangle 7">
                  <a:extLst>
                    <a:ext uri="{FF2B5EF4-FFF2-40B4-BE49-F238E27FC236}">
                      <a16:creationId xmlns:a16="http://schemas.microsoft.com/office/drawing/2014/main" id="{A49ECA8E-C4DA-6345-9D5E-B5A5E24003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28" name="Line 8">
                  <a:extLst>
                    <a:ext uri="{FF2B5EF4-FFF2-40B4-BE49-F238E27FC236}">
                      <a16:creationId xmlns:a16="http://schemas.microsoft.com/office/drawing/2014/main" id="{820283C7-9AC8-E542-8CC9-932DAE7F33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29" name="Freeform 9">
                  <a:extLst>
                    <a:ext uri="{FF2B5EF4-FFF2-40B4-BE49-F238E27FC236}">
                      <a16:creationId xmlns:a16="http://schemas.microsoft.com/office/drawing/2014/main" id="{ACB792F0-D964-8B49-A393-9F1887018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30" name="Line 11">
                  <a:extLst>
                    <a:ext uri="{FF2B5EF4-FFF2-40B4-BE49-F238E27FC236}">
                      <a16:creationId xmlns:a16="http://schemas.microsoft.com/office/drawing/2014/main" id="{9C6EB043-F2FF-C343-9598-99FB68B3D4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31" name="Rectangle 17">
                  <a:extLst>
                    <a:ext uri="{FF2B5EF4-FFF2-40B4-BE49-F238E27FC236}">
                      <a16:creationId xmlns:a16="http://schemas.microsoft.com/office/drawing/2014/main" id="{E7935AEE-83EE-0A40-A5B7-8ECBD72AE5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32" name="Rectangle 18">
                  <a:extLst>
                    <a:ext uri="{FF2B5EF4-FFF2-40B4-BE49-F238E27FC236}">
                      <a16:creationId xmlns:a16="http://schemas.microsoft.com/office/drawing/2014/main" id="{BDD03FA1-5531-B64B-A2CF-6B7417BC6E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33" name="Rectangle 19">
                  <a:extLst>
                    <a:ext uri="{FF2B5EF4-FFF2-40B4-BE49-F238E27FC236}">
                      <a16:creationId xmlns:a16="http://schemas.microsoft.com/office/drawing/2014/main" id="{F896D2AA-B8F4-9A46-A156-11169DED4B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4834" name="Group 1">
                  <a:extLst>
                    <a:ext uri="{FF2B5EF4-FFF2-40B4-BE49-F238E27FC236}">
                      <a16:creationId xmlns:a16="http://schemas.microsoft.com/office/drawing/2014/main" id="{99F55D87-8938-EC44-A07B-C4AF0B9025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4844" name="Freeform 26">
                    <a:extLst>
                      <a:ext uri="{FF2B5EF4-FFF2-40B4-BE49-F238E27FC236}">
                        <a16:creationId xmlns:a16="http://schemas.microsoft.com/office/drawing/2014/main" id="{6F422465-38BF-0F49-B96A-F1DBFFDF74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845" name="Freeform 28">
                    <a:extLst>
                      <a:ext uri="{FF2B5EF4-FFF2-40B4-BE49-F238E27FC236}">
                        <a16:creationId xmlns:a16="http://schemas.microsoft.com/office/drawing/2014/main" id="{51FC3355-36E1-6643-A826-778FE994B3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4835" name="Rectangle 29">
                  <a:extLst>
                    <a:ext uri="{FF2B5EF4-FFF2-40B4-BE49-F238E27FC236}">
                      <a16:creationId xmlns:a16="http://schemas.microsoft.com/office/drawing/2014/main" id="{6C1C8066-51D5-1C4D-931E-3D79D9ACB7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36" name="Rectangle 67">
                  <a:extLst>
                    <a:ext uri="{FF2B5EF4-FFF2-40B4-BE49-F238E27FC236}">
                      <a16:creationId xmlns:a16="http://schemas.microsoft.com/office/drawing/2014/main" id="{650502CB-5F6F-A54D-90C2-D85FAB8CC7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37" name="Oval 68">
                  <a:extLst>
                    <a:ext uri="{FF2B5EF4-FFF2-40B4-BE49-F238E27FC236}">
                      <a16:creationId xmlns:a16="http://schemas.microsoft.com/office/drawing/2014/main" id="{4B56722D-DDCC-7B4F-B6A6-7855DFEC2D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38" name="Line 11">
                  <a:extLst>
                    <a:ext uri="{FF2B5EF4-FFF2-40B4-BE49-F238E27FC236}">
                      <a16:creationId xmlns:a16="http://schemas.microsoft.com/office/drawing/2014/main" id="{6A1D1DBE-513A-A74C-B523-DF54AE2432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39" name="Rectangle 6">
                  <a:extLst>
                    <a:ext uri="{FF2B5EF4-FFF2-40B4-BE49-F238E27FC236}">
                      <a16:creationId xmlns:a16="http://schemas.microsoft.com/office/drawing/2014/main" id="{2E4D5F86-5867-AC48-9377-2394470331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40" name="Rectangle 7">
                  <a:extLst>
                    <a:ext uri="{FF2B5EF4-FFF2-40B4-BE49-F238E27FC236}">
                      <a16:creationId xmlns:a16="http://schemas.microsoft.com/office/drawing/2014/main" id="{81B368F0-D96F-9E41-B60E-80641DCF8B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41" name="Line 8">
                  <a:extLst>
                    <a:ext uri="{FF2B5EF4-FFF2-40B4-BE49-F238E27FC236}">
                      <a16:creationId xmlns:a16="http://schemas.microsoft.com/office/drawing/2014/main" id="{A6E07017-FEDC-0942-8F5C-786BEB2C7A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42" name="Rectangle 17">
                  <a:extLst>
                    <a:ext uri="{FF2B5EF4-FFF2-40B4-BE49-F238E27FC236}">
                      <a16:creationId xmlns:a16="http://schemas.microsoft.com/office/drawing/2014/main" id="{81FD25C0-7FF5-C340-8B49-F9314519C1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43" name="Rectangle 67">
                  <a:extLst>
                    <a:ext uri="{FF2B5EF4-FFF2-40B4-BE49-F238E27FC236}">
                      <a16:creationId xmlns:a16="http://schemas.microsoft.com/office/drawing/2014/main" id="{4051DB48-8C07-AB48-9841-424B924D4E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4821" name="Oval 68">
                <a:extLst>
                  <a:ext uri="{FF2B5EF4-FFF2-40B4-BE49-F238E27FC236}">
                    <a16:creationId xmlns:a16="http://schemas.microsoft.com/office/drawing/2014/main" id="{61E2E60A-BFCA-8B4E-9F78-31DF3FADE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4758" name="Group 348">
              <a:extLst>
                <a:ext uri="{FF2B5EF4-FFF2-40B4-BE49-F238E27FC236}">
                  <a16:creationId xmlns:a16="http://schemas.microsoft.com/office/drawing/2014/main" id="{50E1D03C-002D-2A44-B361-F4BFA3CC36A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74792" name="Freeform 32">
                <a:extLst>
                  <a:ext uri="{FF2B5EF4-FFF2-40B4-BE49-F238E27FC236}">
                    <a16:creationId xmlns:a16="http://schemas.microsoft.com/office/drawing/2014/main" id="{3A3C0D0F-D4DF-504A-842B-7A3C3BB36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793" name="Group 383">
                <a:extLst>
                  <a:ext uri="{FF2B5EF4-FFF2-40B4-BE49-F238E27FC236}">
                    <a16:creationId xmlns:a16="http://schemas.microsoft.com/office/drawing/2014/main" id="{423AD8A9-DED8-5540-AAD4-F6092EF918F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74795" name="Line 14">
                  <a:extLst>
                    <a:ext uri="{FF2B5EF4-FFF2-40B4-BE49-F238E27FC236}">
                      <a16:creationId xmlns:a16="http://schemas.microsoft.com/office/drawing/2014/main" id="{5E4645D0-4634-CE48-8C9E-6DD9D8026C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6" name="Line 15">
                  <a:extLst>
                    <a:ext uri="{FF2B5EF4-FFF2-40B4-BE49-F238E27FC236}">
                      <a16:creationId xmlns:a16="http://schemas.microsoft.com/office/drawing/2014/main" id="{BE8EF835-DC75-404E-8B96-D4CAE778C3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7" name="Line 11">
                  <a:extLst>
                    <a:ext uri="{FF2B5EF4-FFF2-40B4-BE49-F238E27FC236}">
                      <a16:creationId xmlns:a16="http://schemas.microsoft.com/office/drawing/2014/main" id="{7B40875D-4D49-3F46-AEEC-C939FDA91FF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98" name="Rectangle 5">
                  <a:extLst>
                    <a:ext uri="{FF2B5EF4-FFF2-40B4-BE49-F238E27FC236}">
                      <a16:creationId xmlns:a16="http://schemas.microsoft.com/office/drawing/2014/main" id="{A22CF1A5-20E0-6D40-9D9C-50572F01B0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99" name="Rectangle 6">
                  <a:extLst>
                    <a:ext uri="{FF2B5EF4-FFF2-40B4-BE49-F238E27FC236}">
                      <a16:creationId xmlns:a16="http://schemas.microsoft.com/office/drawing/2014/main" id="{A0F3DDBC-BBDA-4D4E-8568-86B99723FE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00" name="Rectangle 7">
                  <a:extLst>
                    <a:ext uri="{FF2B5EF4-FFF2-40B4-BE49-F238E27FC236}">
                      <a16:creationId xmlns:a16="http://schemas.microsoft.com/office/drawing/2014/main" id="{20DAD120-0858-5248-A397-7C97888D6C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01" name="Line 8">
                  <a:extLst>
                    <a:ext uri="{FF2B5EF4-FFF2-40B4-BE49-F238E27FC236}">
                      <a16:creationId xmlns:a16="http://schemas.microsoft.com/office/drawing/2014/main" id="{8F8D9665-8AB2-2240-99F2-88C7221004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2" name="Freeform 9">
                  <a:extLst>
                    <a:ext uri="{FF2B5EF4-FFF2-40B4-BE49-F238E27FC236}">
                      <a16:creationId xmlns:a16="http://schemas.microsoft.com/office/drawing/2014/main" id="{A9FDFFBD-AC4D-C54C-ACE2-19273F3A39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3" name="Line 11">
                  <a:extLst>
                    <a:ext uri="{FF2B5EF4-FFF2-40B4-BE49-F238E27FC236}">
                      <a16:creationId xmlns:a16="http://schemas.microsoft.com/office/drawing/2014/main" id="{9EC06552-7D96-7F48-B112-4D38E845F6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04" name="Rectangle 17">
                  <a:extLst>
                    <a:ext uri="{FF2B5EF4-FFF2-40B4-BE49-F238E27FC236}">
                      <a16:creationId xmlns:a16="http://schemas.microsoft.com/office/drawing/2014/main" id="{B5042BD5-9373-9042-991C-6D99DF2782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05" name="Rectangle 18">
                  <a:extLst>
                    <a:ext uri="{FF2B5EF4-FFF2-40B4-BE49-F238E27FC236}">
                      <a16:creationId xmlns:a16="http://schemas.microsoft.com/office/drawing/2014/main" id="{CD2CC68E-001E-7A42-8496-B9B7F34337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06" name="Rectangle 19">
                  <a:extLst>
                    <a:ext uri="{FF2B5EF4-FFF2-40B4-BE49-F238E27FC236}">
                      <a16:creationId xmlns:a16="http://schemas.microsoft.com/office/drawing/2014/main" id="{91909AB3-554B-FE4E-82E2-3D55B55B4F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4807" name="Group 1">
                  <a:extLst>
                    <a:ext uri="{FF2B5EF4-FFF2-40B4-BE49-F238E27FC236}">
                      <a16:creationId xmlns:a16="http://schemas.microsoft.com/office/drawing/2014/main" id="{84178191-D253-8B45-BDD5-2029FEEADB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4817" name="Freeform 26">
                    <a:extLst>
                      <a:ext uri="{FF2B5EF4-FFF2-40B4-BE49-F238E27FC236}">
                        <a16:creationId xmlns:a16="http://schemas.microsoft.com/office/drawing/2014/main" id="{61E0B700-C3CF-9F4E-A346-3711A8AC19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818" name="Freeform 28">
                    <a:extLst>
                      <a:ext uri="{FF2B5EF4-FFF2-40B4-BE49-F238E27FC236}">
                        <a16:creationId xmlns:a16="http://schemas.microsoft.com/office/drawing/2014/main" id="{A7E898A3-8B90-4A4E-B98E-0C09B41687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4808" name="Rectangle 29">
                  <a:extLst>
                    <a:ext uri="{FF2B5EF4-FFF2-40B4-BE49-F238E27FC236}">
                      <a16:creationId xmlns:a16="http://schemas.microsoft.com/office/drawing/2014/main" id="{CB6259CE-8ABC-8946-B6BF-3A3633DFC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09" name="Rectangle 67">
                  <a:extLst>
                    <a:ext uri="{FF2B5EF4-FFF2-40B4-BE49-F238E27FC236}">
                      <a16:creationId xmlns:a16="http://schemas.microsoft.com/office/drawing/2014/main" id="{40335245-9787-7749-85B0-2357568499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10" name="Oval 68">
                  <a:extLst>
                    <a:ext uri="{FF2B5EF4-FFF2-40B4-BE49-F238E27FC236}">
                      <a16:creationId xmlns:a16="http://schemas.microsoft.com/office/drawing/2014/main" id="{4CE91545-D2BD-FE40-A9FD-2103D2186A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11" name="Line 11">
                  <a:extLst>
                    <a:ext uri="{FF2B5EF4-FFF2-40B4-BE49-F238E27FC236}">
                      <a16:creationId xmlns:a16="http://schemas.microsoft.com/office/drawing/2014/main" id="{838B6505-383E-3347-8570-B7E91FB512E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12" name="Rectangle 6">
                  <a:extLst>
                    <a:ext uri="{FF2B5EF4-FFF2-40B4-BE49-F238E27FC236}">
                      <a16:creationId xmlns:a16="http://schemas.microsoft.com/office/drawing/2014/main" id="{6E7CE407-E255-F84A-AE2F-4A7A100940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13" name="Rectangle 7">
                  <a:extLst>
                    <a:ext uri="{FF2B5EF4-FFF2-40B4-BE49-F238E27FC236}">
                      <a16:creationId xmlns:a16="http://schemas.microsoft.com/office/drawing/2014/main" id="{9B78324E-71B6-AC4B-89E0-2C2C9411E6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14" name="Line 8">
                  <a:extLst>
                    <a:ext uri="{FF2B5EF4-FFF2-40B4-BE49-F238E27FC236}">
                      <a16:creationId xmlns:a16="http://schemas.microsoft.com/office/drawing/2014/main" id="{FB2998CB-11A0-2448-8CCE-38A107F220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815" name="Rectangle 17">
                  <a:extLst>
                    <a:ext uri="{FF2B5EF4-FFF2-40B4-BE49-F238E27FC236}">
                      <a16:creationId xmlns:a16="http://schemas.microsoft.com/office/drawing/2014/main" id="{29052520-7369-284C-A512-825F05850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816" name="Rectangle 67">
                  <a:extLst>
                    <a:ext uri="{FF2B5EF4-FFF2-40B4-BE49-F238E27FC236}">
                      <a16:creationId xmlns:a16="http://schemas.microsoft.com/office/drawing/2014/main" id="{3AC7275D-59D5-D840-91C3-5DD47331E1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4794" name="Oval 68">
                <a:extLst>
                  <a:ext uri="{FF2B5EF4-FFF2-40B4-BE49-F238E27FC236}">
                    <a16:creationId xmlns:a16="http://schemas.microsoft.com/office/drawing/2014/main" id="{CCBC6C06-CA2A-C742-A260-7D671BB988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4759" name="Group 349">
              <a:extLst>
                <a:ext uri="{FF2B5EF4-FFF2-40B4-BE49-F238E27FC236}">
                  <a16:creationId xmlns:a16="http://schemas.microsoft.com/office/drawing/2014/main" id="{4AE14FE6-EF15-1F46-81A3-98E897E33B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74766" name="Freeform 32">
                <a:extLst>
                  <a:ext uri="{FF2B5EF4-FFF2-40B4-BE49-F238E27FC236}">
                    <a16:creationId xmlns:a16="http://schemas.microsoft.com/office/drawing/2014/main" id="{E0C06A16-4802-3F42-83C2-9D8A3ED225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4767" name="Group 357">
                <a:extLst>
                  <a:ext uri="{FF2B5EF4-FFF2-40B4-BE49-F238E27FC236}">
                    <a16:creationId xmlns:a16="http://schemas.microsoft.com/office/drawing/2014/main" id="{81D005F3-7191-F243-9AF6-35ED566988D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74768" name="Line 14">
                  <a:extLst>
                    <a:ext uri="{FF2B5EF4-FFF2-40B4-BE49-F238E27FC236}">
                      <a16:creationId xmlns:a16="http://schemas.microsoft.com/office/drawing/2014/main" id="{BD7B40A5-B46B-DA46-B87F-9E4BC02AFC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69" name="Line 15">
                  <a:extLst>
                    <a:ext uri="{FF2B5EF4-FFF2-40B4-BE49-F238E27FC236}">
                      <a16:creationId xmlns:a16="http://schemas.microsoft.com/office/drawing/2014/main" id="{80497A4B-608E-BE4A-B255-FA832F12FA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70" name="Line 11">
                  <a:extLst>
                    <a:ext uri="{FF2B5EF4-FFF2-40B4-BE49-F238E27FC236}">
                      <a16:creationId xmlns:a16="http://schemas.microsoft.com/office/drawing/2014/main" id="{918ED9C7-2A15-4E4F-B68F-184BBF059F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71" name="Rectangle 5">
                  <a:extLst>
                    <a:ext uri="{FF2B5EF4-FFF2-40B4-BE49-F238E27FC236}">
                      <a16:creationId xmlns:a16="http://schemas.microsoft.com/office/drawing/2014/main" id="{F25E94EE-F5C1-4249-BDDE-9A3A9021A0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72" name="Rectangle 6">
                  <a:extLst>
                    <a:ext uri="{FF2B5EF4-FFF2-40B4-BE49-F238E27FC236}">
                      <a16:creationId xmlns:a16="http://schemas.microsoft.com/office/drawing/2014/main" id="{91684022-D9E5-3745-93D4-DE4CFDBE77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73" name="Rectangle 7">
                  <a:extLst>
                    <a:ext uri="{FF2B5EF4-FFF2-40B4-BE49-F238E27FC236}">
                      <a16:creationId xmlns:a16="http://schemas.microsoft.com/office/drawing/2014/main" id="{64303D22-9032-4C44-A1C3-371A9CA036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74" name="Line 8">
                  <a:extLst>
                    <a:ext uri="{FF2B5EF4-FFF2-40B4-BE49-F238E27FC236}">
                      <a16:creationId xmlns:a16="http://schemas.microsoft.com/office/drawing/2014/main" id="{61D65866-6957-5943-99FD-7A0962E94B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75" name="Freeform 9">
                  <a:extLst>
                    <a:ext uri="{FF2B5EF4-FFF2-40B4-BE49-F238E27FC236}">
                      <a16:creationId xmlns:a16="http://schemas.microsoft.com/office/drawing/2014/main" id="{A9FE9993-9681-834F-8003-A8E34CDCF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76" name="Line 11">
                  <a:extLst>
                    <a:ext uri="{FF2B5EF4-FFF2-40B4-BE49-F238E27FC236}">
                      <a16:creationId xmlns:a16="http://schemas.microsoft.com/office/drawing/2014/main" id="{B99818A9-ED5C-3044-AE45-A250D1456AD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77" name="Rectangle 17">
                  <a:extLst>
                    <a:ext uri="{FF2B5EF4-FFF2-40B4-BE49-F238E27FC236}">
                      <a16:creationId xmlns:a16="http://schemas.microsoft.com/office/drawing/2014/main" id="{95E09CA6-E5C9-EE46-A00E-4CE9E5A9A7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78" name="Rectangle 18">
                  <a:extLst>
                    <a:ext uri="{FF2B5EF4-FFF2-40B4-BE49-F238E27FC236}">
                      <a16:creationId xmlns:a16="http://schemas.microsoft.com/office/drawing/2014/main" id="{87CB66B5-FCAB-1640-B531-31F4ADA333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79" name="Rectangle 19">
                  <a:extLst>
                    <a:ext uri="{FF2B5EF4-FFF2-40B4-BE49-F238E27FC236}">
                      <a16:creationId xmlns:a16="http://schemas.microsoft.com/office/drawing/2014/main" id="{AD9A852B-E73C-7E43-B6D7-328AE1EAD3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4780" name="Group 1">
                  <a:extLst>
                    <a:ext uri="{FF2B5EF4-FFF2-40B4-BE49-F238E27FC236}">
                      <a16:creationId xmlns:a16="http://schemas.microsoft.com/office/drawing/2014/main" id="{0F4EA072-0470-474B-A9AC-699D6888758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4790" name="Freeform 26">
                    <a:extLst>
                      <a:ext uri="{FF2B5EF4-FFF2-40B4-BE49-F238E27FC236}">
                        <a16:creationId xmlns:a16="http://schemas.microsoft.com/office/drawing/2014/main" id="{CD98B396-8C3D-DC49-831B-761C980208D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4791" name="Freeform 28">
                    <a:extLst>
                      <a:ext uri="{FF2B5EF4-FFF2-40B4-BE49-F238E27FC236}">
                        <a16:creationId xmlns:a16="http://schemas.microsoft.com/office/drawing/2014/main" id="{3898D01E-298C-A74F-A3BE-0218B8018A1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4781" name="Rectangle 29">
                  <a:extLst>
                    <a:ext uri="{FF2B5EF4-FFF2-40B4-BE49-F238E27FC236}">
                      <a16:creationId xmlns:a16="http://schemas.microsoft.com/office/drawing/2014/main" id="{15E0E726-854D-7F41-830B-FAC499E1DE6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82" name="Rectangle 67">
                  <a:extLst>
                    <a:ext uri="{FF2B5EF4-FFF2-40B4-BE49-F238E27FC236}">
                      <a16:creationId xmlns:a16="http://schemas.microsoft.com/office/drawing/2014/main" id="{45540A62-5769-B34F-95A1-CC2769D721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83" name="Oval 68">
                  <a:extLst>
                    <a:ext uri="{FF2B5EF4-FFF2-40B4-BE49-F238E27FC236}">
                      <a16:creationId xmlns:a16="http://schemas.microsoft.com/office/drawing/2014/main" id="{17FBE808-CFCC-E140-8BAC-F9336D7C68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84" name="Line 11">
                  <a:extLst>
                    <a:ext uri="{FF2B5EF4-FFF2-40B4-BE49-F238E27FC236}">
                      <a16:creationId xmlns:a16="http://schemas.microsoft.com/office/drawing/2014/main" id="{28EF8981-A3DA-DD4E-9537-27B03C640A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85" name="Rectangle 6">
                  <a:extLst>
                    <a:ext uri="{FF2B5EF4-FFF2-40B4-BE49-F238E27FC236}">
                      <a16:creationId xmlns:a16="http://schemas.microsoft.com/office/drawing/2014/main" id="{F21E506E-0950-3F48-B57D-E74648DA59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86" name="Rectangle 7">
                  <a:extLst>
                    <a:ext uri="{FF2B5EF4-FFF2-40B4-BE49-F238E27FC236}">
                      <a16:creationId xmlns:a16="http://schemas.microsoft.com/office/drawing/2014/main" id="{6E961E98-EB37-0C47-8128-83279246B5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87" name="Line 8">
                  <a:extLst>
                    <a:ext uri="{FF2B5EF4-FFF2-40B4-BE49-F238E27FC236}">
                      <a16:creationId xmlns:a16="http://schemas.microsoft.com/office/drawing/2014/main" id="{CA76225F-3BA7-9149-AE69-0508C6D9ED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4788" name="Rectangle 17">
                  <a:extLst>
                    <a:ext uri="{FF2B5EF4-FFF2-40B4-BE49-F238E27FC236}">
                      <a16:creationId xmlns:a16="http://schemas.microsoft.com/office/drawing/2014/main" id="{55EF1EE8-2CBE-3245-9744-9476499FA0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4789" name="Rectangle 67">
                  <a:extLst>
                    <a:ext uri="{FF2B5EF4-FFF2-40B4-BE49-F238E27FC236}">
                      <a16:creationId xmlns:a16="http://schemas.microsoft.com/office/drawing/2014/main" id="{54656044-893B-5542-9BA8-C90C9FA2B3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74760" name="Line 13">
              <a:extLst>
                <a:ext uri="{FF2B5EF4-FFF2-40B4-BE49-F238E27FC236}">
                  <a16:creationId xmlns:a16="http://schemas.microsoft.com/office/drawing/2014/main" id="{DFE140C2-541D-2A4B-9AD3-308367CA09B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1" name="Oval 68">
              <a:extLst>
                <a:ext uri="{FF2B5EF4-FFF2-40B4-BE49-F238E27FC236}">
                  <a16:creationId xmlns:a16="http://schemas.microsoft.com/office/drawing/2014/main" id="{EB24D39B-47EB-7444-B46D-D561E2325A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4762" name="Line 11">
              <a:extLst>
                <a:ext uri="{FF2B5EF4-FFF2-40B4-BE49-F238E27FC236}">
                  <a16:creationId xmlns:a16="http://schemas.microsoft.com/office/drawing/2014/main" id="{C4C2E389-238B-E641-9D4A-3852361D9A6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3" name="Line 15">
              <a:extLst>
                <a:ext uri="{FF2B5EF4-FFF2-40B4-BE49-F238E27FC236}">
                  <a16:creationId xmlns:a16="http://schemas.microsoft.com/office/drawing/2014/main" id="{5636625E-3628-1F4B-AE98-3254714B215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4764" name="Rectangle 11">
              <a:extLst>
                <a:ext uri="{FF2B5EF4-FFF2-40B4-BE49-F238E27FC236}">
                  <a16:creationId xmlns:a16="http://schemas.microsoft.com/office/drawing/2014/main" id="{855E8A7D-903D-8343-977A-5F8AA5AB7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4765" name="Rectangle 41">
              <a:extLst>
                <a:ext uri="{FF2B5EF4-FFF2-40B4-BE49-F238E27FC236}">
                  <a16:creationId xmlns:a16="http://schemas.microsoft.com/office/drawing/2014/main" id="{176216B2-78FC-5641-BF01-5F96FFC2BB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Title 1">
            <a:extLst>
              <a:ext uri="{FF2B5EF4-FFF2-40B4-BE49-F238E27FC236}">
                <a16:creationId xmlns:a16="http://schemas.microsoft.com/office/drawing/2014/main" id="{35F01C51-5140-9F4B-A629-890669C0FDE3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75778" name="Group 344">
            <a:extLst>
              <a:ext uri="{FF2B5EF4-FFF2-40B4-BE49-F238E27FC236}">
                <a16:creationId xmlns:a16="http://schemas.microsoft.com/office/drawing/2014/main" id="{A10C51E0-52A4-CB40-B221-80BDB5C6D4F1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75780" name="Line 14">
              <a:extLst>
                <a:ext uri="{FF2B5EF4-FFF2-40B4-BE49-F238E27FC236}">
                  <a16:creationId xmlns:a16="http://schemas.microsoft.com/office/drawing/2014/main" id="{69E92B42-A57E-5A47-AD7C-72A56778BE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5781" name="Group 346">
              <a:extLst>
                <a:ext uri="{FF2B5EF4-FFF2-40B4-BE49-F238E27FC236}">
                  <a16:creationId xmlns:a16="http://schemas.microsoft.com/office/drawing/2014/main" id="{D0F36493-DF78-3C40-BBD4-C448BD9CB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75871" name="Line 14">
                <a:extLst>
                  <a:ext uri="{FF2B5EF4-FFF2-40B4-BE49-F238E27FC236}">
                    <a16:creationId xmlns:a16="http://schemas.microsoft.com/office/drawing/2014/main" id="{65F83F27-0E96-6247-BB63-9ECD0F9E77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2" name="Line 15">
                <a:extLst>
                  <a:ext uri="{FF2B5EF4-FFF2-40B4-BE49-F238E27FC236}">
                    <a16:creationId xmlns:a16="http://schemas.microsoft.com/office/drawing/2014/main" id="{C6232F6B-0819-DF49-A582-C0C3CFEE6A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3" name="Rectangle 5">
                <a:extLst>
                  <a:ext uri="{FF2B5EF4-FFF2-40B4-BE49-F238E27FC236}">
                    <a16:creationId xmlns:a16="http://schemas.microsoft.com/office/drawing/2014/main" id="{9C7371F0-477C-F14B-97B4-F4A1DC767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5874" name="Rectangle 6">
                <a:extLst>
                  <a:ext uri="{FF2B5EF4-FFF2-40B4-BE49-F238E27FC236}">
                    <a16:creationId xmlns:a16="http://schemas.microsoft.com/office/drawing/2014/main" id="{AA872B4B-1589-3A4E-B718-E8E9DA973D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5875" name="Rectangle 7">
                <a:extLst>
                  <a:ext uri="{FF2B5EF4-FFF2-40B4-BE49-F238E27FC236}">
                    <a16:creationId xmlns:a16="http://schemas.microsoft.com/office/drawing/2014/main" id="{C30CF2FA-068A-F04E-A311-9D8128EC2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5876" name="Line 8">
                <a:extLst>
                  <a:ext uri="{FF2B5EF4-FFF2-40B4-BE49-F238E27FC236}">
                    <a16:creationId xmlns:a16="http://schemas.microsoft.com/office/drawing/2014/main" id="{6726407A-D9B6-EC44-8E18-CA95BC08F7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7" name="Freeform 9">
                <a:extLst>
                  <a:ext uri="{FF2B5EF4-FFF2-40B4-BE49-F238E27FC236}">
                    <a16:creationId xmlns:a16="http://schemas.microsoft.com/office/drawing/2014/main" id="{4820A00B-5184-A142-AB69-8D142ABF0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8" name="Line 11">
                <a:extLst>
                  <a:ext uri="{FF2B5EF4-FFF2-40B4-BE49-F238E27FC236}">
                    <a16:creationId xmlns:a16="http://schemas.microsoft.com/office/drawing/2014/main" id="{F53BC13F-C2D0-7F4D-B42A-E0C6D92819A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79" name="Rectangle 17">
                <a:extLst>
                  <a:ext uri="{FF2B5EF4-FFF2-40B4-BE49-F238E27FC236}">
                    <a16:creationId xmlns:a16="http://schemas.microsoft.com/office/drawing/2014/main" id="{0D636B6D-6CCF-944D-85C8-3CE3FCAABF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5880" name="Rectangle 18">
                <a:extLst>
                  <a:ext uri="{FF2B5EF4-FFF2-40B4-BE49-F238E27FC236}">
                    <a16:creationId xmlns:a16="http://schemas.microsoft.com/office/drawing/2014/main" id="{AD5C8535-DA06-7347-B0B9-2BC6CA304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5881" name="Rectangle 19">
                <a:extLst>
                  <a:ext uri="{FF2B5EF4-FFF2-40B4-BE49-F238E27FC236}">
                    <a16:creationId xmlns:a16="http://schemas.microsoft.com/office/drawing/2014/main" id="{33995778-62B7-DE41-85F0-D172941BA1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75882" name="Group 1">
                <a:extLst>
                  <a:ext uri="{FF2B5EF4-FFF2-40B4-BE49-F238E27FC236}">
                    <a16:creationId xmlns:a16="http://schemas.microsoft.com/office/drawing/2014/main" id="{FCA8A7C8-B36A-764D-B25E-29D60F5F0A6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75892" name="Freeform 26">
                  <a:extLst>
                    <a:ext uri="{FF2B5EF4-FFF2-40B4-BE49-F238E27FC236}">
                      <a16:creationId xmlns:a16="http://schemas.microsoft.com/office/drawing/2014/main" id="{1958E5DF-E5AB-9247-AA9F-9F8F9D56EB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93" name="Freeform 28">
                  <a:extLst>
                    <a:ext uri="{FF2B5EF4-FFF2-40B4-BE49-F238E27FC236}">
                      <a16:creationId xmlns:a16="http://schemas.microsoft.com/office/drawing/2014/main" id="{87B76634-FC13-8E47-8811-683CE531D9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5883" name="Rectangle 29">
                <a:extLst>
                  <a:ext uri="{FF2B5EF4-FFF2-40B4-BE49-F238E27FC236}">
                    <a16:creationId xmlns:a16="http://schemas.microsoft.com/office/drawing/2014/main" id="{A8E9E088-A683-E340-B358-DAF66785E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5884" name="Rectangle 67">
                <a:extLst>
                  <a:ext uri="{FF2B5EF4-FFF2-40B4-BE49-F238E27FC236}">
                    <a16:creationId xmlns:a16="http://schemas.microsoft.com/office/drawing/2014/main" id="{04130578-62D7-C245-B2C4-64F96D451F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5885" name="Oval 68">
                <a:extLst>
                  <a:ext uri="{FF2B5EF4-FFF2-40B4-BE49-F238E27FC236}">
                    <a16:creationId xmlns:a16="http://schemas.microsoft.com/office/drawing/2014/main" id="{BDA8011A-3B70-9F41-9BF0-E6A119554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5886" name="Line 11">
                <a:extLst>
                  <a:ext uri="{FF2B5EF4-FFF2-40B4-BE49-F238E27FC236}">
                    <a16:creationId xmlns:a16="http://schemas.microsoft.com/office/drawing/2014/main" id="{5F32A72C-8D52-434F-BAD4-5FF6E461DC1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87" name="Rectangle 6">
                <a:extLst>
                  <a:ext uri="{FF2B5EF4-FFF2-40B4-BE49-F238E27FC236}">
                    <a16:creationId xmlns:a16="http://schemas.microsoft.com/office/drawing/2014/main" id="{D7BDA58B-556A-124E-9220-4AA1A31D6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5888" name="Rectangle 7">
                <a:extLst>
                  <a:ext uri="{FF2B5EF4-FFF2-40B4-BE49-F238E27FC236}">
                    <a16:creationId xmlns:a16="http://schemas.microsoft.com/office/drawing/2014/main" id="{7F6E9F82-E5C3-E94E-ABA0-6B317EC87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5889" name="Line 8">
                <a:extLst>
                  <a:ext uri="{FF2B5EF4-FFF2-40B4-BE49-F238E27FC236}">
                    <a16:creationId xmlns:a16="http://schemas.microsoft.com/office/drawing/2014/main" id="{D48D295D-4EEF-FB4C-A6B6-F2C4574099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5890" name="Rectangle 17">
                <a:extLst>
                  <a:ext uri="{FF2B5EF4-FFF2-40B4-BE49-F238E27FC236}">
                    <a16:creationId xmlns:a16="http://schemas.microsoft.com/office/drawing/2014/main" id="{4D09223B-0F51-0740-817C-753F1FE1F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5891" name="Rectangle 67">
                <a:extLst>
                  <a:ext uri="{FF2B5EF4-FFF2-40B4-BE49-F238E27FC236}">
                    <a16:creationId xmlns:a16="http://schemas.microsoft.com/office/drawing/2014/main" id="{126C43D9-8DC2-AD49-AAD9-A6E26BAC54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5782" name="Group 347">
              <a:extLst>
                <a:ext uri="{FF2B5EF4-FFF2-40B4-BE49-F238E27FC236}">
                  <a16:creationId xmlns:a16="http://schemas.microsoft.com/office/drawing/2014/main" id="{F2F89152-4A75-1E4D-8E5B-85F19FC510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75844" name="Freeform 32">
                <a:extLst>
                  <a:ext uri="{FF2B5EF4-FFF2-40B4-BE49-F238E27FC236}">
                    <a16:creationId xmlns:a16="http://schemas.microsoft.com/office/drawing/2014/main" id="{167ADC02-9FEC-EA4E-87CB-5F276B4974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5845" name="Group 410">
                <a:extLst>
                  <a:ext uri="{FF2B5EF4-FFF2-40B4-BE49-F238E27FC236}">
                    <a16:creationId xmlns:a16="http://schemas.microsoft.com/office/drawing/2014/main" id="{355571C6-9961-4449-9039-EFD7FF159EF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75847" name="Line 14">
                  <a:extLst>
                    <a:ext uri="{FF2B5EF4-FFF2-40B4-BE49-F238E27FC236}">
                      <a16:creationId xmlns:a16="http://schemas.microsoft.com/office/drawing/2014/main" id="{C0822CDC-DF40-C343-9914-24F3807A69A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48" name="Line 15">
                  <a:extLst>
                    <a:ext uri="{FF2B5EF4-FFF2-40B4-BE49-F238E27FC236}">
                      <a16:creationId xmlns:a16="http://schemas.microsoft.com/office/drawing/2014/main" id="{DC6CADC9-3E21-1544-9FD5-DEDFA32B113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49" name="Line 11">
                  <a:extLst>
                    <a:ext uri="{FF2B5EF4-FFF2-40B4-BE49-F238E27FC236}">
                      <a16:creationId xmlns:a16="http://schemas.microsoft.com/office/drawing/2014/main" id="{E60D1173-7986-C44E-AA85-7F2EFB62EB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50" name="Rectangle 5">
                  <a:extLst>
                    <a:ext uri="{FF2B5EF4-FFF2-40B4-BE49-F238E27FC236}">
                      <a16:creationId xmlns:a16="http://schemas.microsoft.com/office/drawing/2014/main" id="{F24E6AD3-4ED4-4646-B642-E6E30823D6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51" name="Rectangle 6">
                  <a:extLst>
                    <a:ext uri="{FF2B5EF4-FFF2-40B4-BE49-F238E27FC236}">
                      <a16:creationId xmlns:a16="http://schemas.microsoft.com/office/drawing/2014/main" id="{46E30C0F-FB5F-424F-BBFA-A84A2F3514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52" name="Rectangle 7">
                  <a:extLst>
                    <a:ext uri="{FF2B5EF4-FFF2-40B4-BE49-F238E27FC236}">
                      <a16:creationId xmlns:a16="http://schemas.microsoft.com/office/drawing/2014/main" id="{D443CF45-E2C7-6243-A927-ADA0907E5C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53" name="Line 8">
                  <a:extLst>
                    <a:ext uri="{FF2B5EF4-FFF2-40B4-BE49-F238E27FC236}">
                      <a16:creationId xmlns:a16="http://schemas.microsoft.com/office/drawing/2014/main" id="{6205B4DA-0A14-8A49-B130-D26D8161A6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54" name="Freeform 9">
                  <a:extLst>
                    <a:ext uri="{FF2B5EF4-FFF2-40B4-BE49-F238E27FC236}">
                      <a16:creationId xmlns:a16="http://schemas.microsoft.com/office/drawing/2014/main" id="{DD5420E6-B1F2-A24F-8890-2984DDD81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55" name="Line 11">
                  <a:extLst>
                    <a:ext uri="{FF2B5EF4-FFF2-40B4-BE49-F238E27FC236}">
                      <a16:creationId xmlns:a16="http://schemas.microsoft.com/office/drawing/2014/main" id="{B123AC82-C226-0B49-BC91-AD38B3F214F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56" name="Rectangle 17">
                  <a:extLst>
                    <a:ext uri="{FF2B5EF4-FFF2-40B4-BE49-F238E27FC236}">
                      <a16:creationId xmlns:a16="http://schemas.microsoft.com/office/drawing/2014/main" id="{45EC6226-E50A-EF40-88EB-01233208CC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57" name="Rectangle 18">
                  <a:extLst>
                    <a:ext uri="{FF2B5EF4-FFF2-40B4-BE49-F238E27FC236}">
                      <a16:creationId xmlns:a16="http://schemas.microsoft.com/office/drawing/2014/main" id="{9D700FC2-163D-1F44-A990-4DD07BE684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58" name="Rectangle 19">
                  <a:extLst>
                    <a:ext uri="{FF2B5EF4-FFF2-40B4-BE49-F238E27FC236}">
                      <a16:creationId xmlns:a16="http://schemas.microsoft.com/office/drawing/2014/main" id="{D74992FB-C853-4543-91BA-6EF6C9F82D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5859" name="Group 1">
                  <a:extLst>
                    <a:ext uri="{FF2B5EF4-FFF2-40B4-BE49-F238E27FC236}">
                      <a16:creationId xmlns:a16="http://schemas.microsoft.com/office/drawing/2014/main" id="{7E159A4D-4430-244E-AC3B-FEDE33AF50A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5869" name="Freeform 26">
                    <a:extLst>
                      <a:ext uri="{FF2B5EF4-FFF2-40B4-BE49-F238E27FC236}">
                        <a16:creationId xmlns:a16="http://schemas.microsoft.com/office/drawing/2014/main" id="{01926706-944B-E448-9ACA-8947E6F565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70" name="Freeform 28">
                    <a:extLst>
                      <a:ext uri="{FF2B5EF4-FFF2-40B4-BE49-F238E27FC236}">
                        <a16:creationId xmlns:a16="http://schemas.microsoft.com/office/drawing/2014/main" id="{3CEAB2C7-99BE-B040-9872-609EA85287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5860" name="Rectangle 29">
                  <a:extLst>
                    <a:ext uri="{FF2B5EF4-FFF2-40B4-BE49-F238E27FC236}">
                      <a16:creationId xmlns:a16="http://schemas.microsoft.com/office/drawing/2014/main" id="{E4C9D35B-AC12-9744-B1C8-FAB7B9F2DB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61" name="Rectangle 67">
                  <a:extLst>
                    <a:ext uri="{FF2B5EF4-FFF2-40B4-BE49-F238E27FC236}">
                      <a16:creationId xmlns:a16="http://schemas.microsoft.com/office/drawing/2014/main" id="{FE125BDF-383B-3A40-A207-804BB2F7B2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62" name="Oval 68">
                  <a:extLst>
                    <a:ext uri="{FF2B5EF4-FFF2-40B4-BE49-F238E27FC236}">
                      <a16:creationId xmlns:a16="http://schemas.microsoft.com/office/drawing/2014/main" id="{47DC6062-6099-894C-B8F8-CBA900566D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63" name="Line 11">
                  <a:extLst>
                    <a:ext uri="{FF2B5EF4-FFF2-40B4-BE49-F238E27FC236}">
                      <a16:creationId xmlns:a16="http://schemas.microsoft.com/office/drawing/2014/main" id="{D3844CA8-A5B1-C94E-AB08-6CDA8C9BF8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4" name="Rectangle 6">
                  <a:extLst>
                    <a:ext uri="{FF2B5EF4-FFF2-40B4-BE49-F238E27FC236}">
                      <a16:creationId xmlns:a16="http://schemas.microsoft.com/office/drawing/2014/main" id="{CE688A68-FC19-B244-9C91-7411A4C6CC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65" name="Rectangle 7">
                  <a:extLst>
                    <a:ext uri="{FF2B5EF4-FFF2-40B4-BE49-F238E27FC236}">
                      <a16:creationId xmlns:a16="http://schemas.microsoft.com/office/drawing/2014/main" id="{7643EE83-EA9A-7346-B5BF-7D80B0F4EE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66" name="Line 8">
                  <a:extLst>
                    <a:ext uri="{FF2B5EF4-FFF2-40B4-BE49-F238E27FC236}">
                      <a16:creationId xmlns:a16="http://schemas.microsoft.com/office/drawing/2014/main" id="{3CF8A45A-8E08-3545-90D4-E5E7ED0581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67" name="Rectangle 17">
                  <a:extLst>
                    <a:ext uri="{FF2B5EF4-FFF2-40B4-BE49-F238E27FC236}">
                      <a16:creationId xmlns:a16="http://schemas.microsoft.com/office/drawing/2014/main" id="{2BC1B382-D925-0346-89CA-FA50252B47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68" name="Rectangle 67">
                  <a:extLst>
                    <a:ext uri="{FF2B5EF4-FFF2-40B4-BE49-F238E27FC236}">
                      <a16:creationId xmlns:a16="http://schemas.microsoft.com/office/drawing/2014/main" id="{3FAE9DB6-1EBA-5E4C-BA9F-A446EA79C4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5846" name="Oval 68">
                <a:extLst>
                  <a:ext uri="{FF2B5EF4-FFF2-40B4-BE49-F238E27FC236}">
                    <a16:creationId xmlns:a16="http://schemas.microsoft.com/office/drawing/2014/main" id="{2A359549-AF50-B849-AF26-45103D08B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5783" name="Group 348">
              <a:extLst>
                <a:ext uri="{FF2B5EF4-FFF2-40B4-BE49-F238E27FC236}">
                  <a16:creationId xmlns:a16="http://schemas.microsoft.com/office/drawing/2014/main" id="{5281ECA5-CB96-C949-B322-803EA07A93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75817" name="Freeform 32">
                <a:extLst>
                  <a:ext uri="{FF2B5EF4-FFF2-40B4-BE49-F238E27FC236}">
                    <a16:creationId xmlns:a16="http://schemas.microsoft.com/office/drawing/2014/main" id="{D9F017BA-48A8-7E40-B9BF-DF8E2F679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5818" name="Group 383">
                <a:extLst>
                  <a:ext uri="{FF2B5EF4-FFF2-40B4-BE49-F238E27FC236}">
                    <a16:creationId xmlns:a16="http://schemas.microsoft.com/office/drawing/2014/main" id="{78584C82-BA4B-5E41-810F-A80275A9A4A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75820" name="Line 14">
                  <a:extLst>
                    <a:ext uri="{FF2B5EF4-FFF2-40B4-BE49-F238E27FC236}">
                      <a16:creationId xmlns:a16="http://schemas.microsoft.com/office/drawing/2014/main" id="{81966D84-A82E-CF41-B19C-4B29AA7461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21" name="Line 15">
                  <a:extLst>
                    <a:ext uri="{FF2B5EF4-FFF2-40B4-BE49-F238E27FC236}">
                      <a16:creationId xmlns:a16="http://schemas.microsoft.com/office/drawing/2014/main" id="{4EB67A99-2685-4F46-BD16-9CB4B3F3F1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22" name="Line 11">
                  <a:extLst>
                    <a:ext uri="{FF2B5EF4-FFF2-40B4-BE49-F238E27FC236}">
                      <a16:creationId xmlns:a16="http://schemas.microsoft.com/office/drawing/2014/main" id="{50DA38BE-D4E7-6943-AF40-AE19528B10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23" name="Rectangle 5">
                  <a:extLst>
                    <a:ext uri="{FF2B5EF4-FFF2-40B4-BE49-F238E27FC236}">
                      <a16:creationId xmlns:a16="http://schemas.microsoft.com/office/drawing/2014/main" id="{8730004D-73D3-A945-A968-0E48EF3B1A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24" name="Rectangle 6">
                  <a:extLst>
                    <a:ext uri="{FF2B5EF4-FFF2-40B4-BE49-F238E27FC236}">
                      <a16:creationId xmlns:a16="http://schemas.microsoft.com/office/drawing/2014/main" id="{A2EDB0F9-5C0C-0740-ACCA-BB5DBB9DE0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25" name="Rectangle 7">
                  <a:extLst>
                    <a:ext uri="{FF2B5EF4-FFF2-40B4-BE49-F238E27FC236}">
                      <a16:creationId xmlns:a16="http://schemas.microsoft.com/office/drawing/2014/main" id="{66EB71A2-76B6-1449-813F-67F3EF48A7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26" name="Line 8">
                  <a:extLst>
                    <a:ext uri="{FF2B5EF4-FFF2-40B4-BE49-F238E27FC236}">
                      <a16:creationId xmlns:a16="http://schemas.microsoft.com/office/drawing/2014/main" id="{04FA48B2-9035-FB45-92CD-34DE48530D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27" name="Freeform 9">
                  <a:extLst>
                    <a:ext uri="{FF2B5EF4-FFF2-40B4-BE49-F238E27FC236}">
                      <a16:creationId xmlns:a16="http://schemas.microsoft.com/office/drawing/2014/main" id="{9DCF7E55-A1C1-8142-9585-3EFE5D9EA3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28" name="Line 11">
                  <a:extLst>
                    <a:ext uri="{FF2B5EF4-FFF2-40B4-BE49-F238E27FC236}">
                      <a16:creationId xmlns:a16="http://schemas.microsoft.com/office/drawing/2014/main" id="{4249AA3B-5D68-E44C-8D04-31E46236C7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29" name="Rectangle 17">
                  <a:extLst>
                    <a:ext uri="{FF2B5EF4-FFF2-40B4-BE49-F238E27FC236}">
                      <a16:creationId xmlns:a16="http://schemas.microsoft.com/office/drawing/2014/main" id="{EF7B1A0D-810B-7544-A0AA-7DFB2EFB2F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30" name="Rectangle 18">
                  <a:extLst>
                    <a:ext uri="{FF2B5EF4-FFF2-40B4-BE49-F238E27FC236}">
                      <a16:creationId xmlns:a16="http://schemas.microsoft.com/office/drawing/2014/main" id="{F5034689-34DA-6840-ACBB-EA49F61254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31" name="Rectangle 19">
                  <a:extLst>
                    <a:ext uri="{FF2B5EF4-FFF2-40B4-BE49-F238E27FC236}">
                      <a16:creationId xmlns:a16="http://schemas.microsoft.com/office/drawing/2014/main" id="{93AB6F94-273A-A746-B2BC-4FCEC41E39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5832" name="Group 1">
                  <a:extLst>
                    <a:ext uri="{FF2B5EF4-FFF2-40B4-BE49-F238E27FC236}">
                      <a16:creationId xmlns:a16="http://schemas.microsoft.com/office/drawing/2014/main" id="{8CE078CB-D8CF-A04B-B4ED-62522D2883F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5842" name="Freeform 26">
                    <a:extLst>
                      <a:ext uri="{FF2B5EF4-FFF2-40B4-BE49-F238E27FC236}">
                        <a16:creationId xmlns:a16="http://schemas.microsoft.com/office/drawing/2014/main" id="{D6DD4ED2-7683-4C4D-9802-FF07403D48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43" name="Freeform 28">
                    <a:extLst>
                      <a:ext uri="{FF2B5EF4-FFF2-40B4-BE49-F238E27FC236}">
                        <a16:creationId xmlns:a16="http://schemas.microsoft.com/office/drawing/2014/main" id="{99D6A7C9-A42A-434E-BA65-C9F44CEC9C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5833" name="Rectangle 29">
                  <a:extLst>
                    <a:ext uri="{FF2B5EF4-FFF2-40B4-BE49-F238E27FC236}">
                      <a16:creationId xmlns:a16="http://schemas.microsoft.com/office/drawing/2014/main" id="{F4430185-672F-7841-978B-935B94ACC5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34" name="Rectangle 67">
                  <a:extLst>
                    <a:ext uri="{FF2B5EF4-FFF2-40B4-BE49-F238E27FC236}">
                      <a16:creationId xmlns:a16="http://schemas.microsoft.com/office/drawing/2014/main" id="{A6EA160C-4592-684B-A129-4AB8CD1D62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35" name="Oval 68">
                  <a:extLst>
                    <a:ext uri="{FF2B5EF4-FFF2-40B4-BE49-F238E27FC236}">
                      <a16:creationId xmlns:a16="http://schemas.microsoft.com/office/drawing/2014/main" id="{1C72B2E2-7098-1A4A-9C3B-C5044CB3E4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36" name="Line 11">
                  <a:extLst>
                    <a:ext uri="{FF2B5EF4-FFF2-40B4-BE49-F238E27FC236}">
                      <a16:creationId xmlns:a16="http://schemas.microsoft.com/office/drawing/2014/main" id="{A8F24742-65A2-894B-9011-300B3CFD343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37" name="Rectangle 6">
                  <a:extLst>
                    <a:ext uri="{FF2B5EF4-FFF2-40B4-BE49-F238E27FC236}">
                      <a16:creationId xmlns:a16="http://schemas.microsoft.com/office/drawing/2014/main" id="{BB25AD96-1E38-D648-83A8-18AAB63D02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38" name="Rectangle 7">
                  <a:extLst>
                    <a:ext uri="{FF2B5EF4-FFF2-40B4-BE49-F238E27FC236}">
                      <a16:creationId xmlns:a16="http://schemas.microsoft.com/office/drawing/2014/main" id="{0176268D-634C-044A-BC51-E1E3CDE659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39" name="Line 8">
                  <a:extLst>
                    <a:ext uri="{FF2B5EF4-FFF2-40B4-BE49-F238E27FC236}">
                      <a16:creationId xmlns:a16="http://schemas.microsoft.com/office/drawing/2014/main" id="{59B80EFE-6A00-2A4F-81F9-973E863FC24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40" name="Rectangle 17">
                  <a:extLst>
                    <a:ext uri="{FF2B5EF4-FFF2-40B4-BE49-F238E27FC236}">
                      <a16:creationId xmlns:a16="http://schemas.microsoft.com/office/drawing/2014/main" id="{83189C8C-FD68-414D-825C-FB4BF6D99D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41" name="Rectangle 67">
                  <a:extLst>
                    <a:ext uri="{FF2B5EF4-FFF2-40B4-BE49-F238E27FC236}">
                      <a16:creationId xmlns:a16="http://schemas.microsoft.com/office/drawing/2014/main" id="{3FF858AA-E47A-AB46-85E2-79ECD3B330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5819" name="Oval 68">
                <a:extLst>
                  <a:ext uri="{FF2B5EF4-FFF2-40B4-BE49-F238E27FC236}">
                    <a16:creationId xmlns:a16="http://schemas.microsoft.com/office/drawing/2014/main" id="{FF47708F-E5CA-DC48-8FE9-40E07580B0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5784" name="Group 349">
              <a:extLst>
                <a:ext uri="{FF2B5EF4-FFF2-40B4-BE49-F238E27FC236}">
                  <a16:creationId xmlns:a16="http://schemas.microsoft.com/office/drawing/2014/main" id="{A267F4B1-95E7-D846-9498-10EA0AF10E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75791" name="Freeform 32">
                <a:extLst>
                  <a:ext uri="{FF2B5EF4-FFF2-40B4-BE49-F238E27FC236}">
                    <a16:creationId xmlns:a16="http://schemas.microsoft.com/office/drawing/2014/main" id="{FEE7D081-59B9-7B42-A071-7CAC7F075E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5792" name="Group 357">
                <a:extLst>
                  <a:ext uri="{FF2B5EF4-FFF2-40B4-BE49-F238E27FC236}">
                    <a16:creationId xmlns:a16="http://schemas.microsoft.com/office/drawing/2014/main" id="{28367F39-3587-104C-90AA-844DAEA2BE1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75793" name="Line 14">
                  <a:extLst>
                    <a:ext uri="{FF2B5EF4-FFF2-40B4-BE49-F238E27FC236}">
                      <a16:creationId xmlns:a16="http://schemas.microsoft.com/office/drawing/2014/main" id="{1B932FC1-74A8-C741-BFA6-5D31978692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794" name="Line 15">
                  <a:extLst>
                    <a:ext uri="{FF2B5EF4-FFF2-40B4-BE49-F238E27FC236}">
                      <a16:creationId xmlns:a16="http://schemas.microsoft.com/office/drawing/2014/main" id="{6E50B99D-449B-FD40-AF18-9BDBA6B705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795" name="Line 11">
                  <a:extLst>
                    <a:ext uri="{FF2B5EF4-FFF2-40B4-BE49-F238E27FC236}">
                      <a16:creationId xmlns:a16="http://schemas.microsoft.com/office/drawing/2014/main" id="{0FDDB173-57B3-9543-9244-E57E4B11A3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796" name="Rectangle 5">
                  <a:extLst>
                    <a:ext uri="{FF2B5EF4-FFF2-40B4-BE49-F238E27FC236}">
                      <a16:creationId xmlns:a16="http://schemas.microsoft.com/office/drawing/2014/main" id="{D300C1B9-F6AC-8344-80C9-D339389E31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797" name="Rectangle 6">
                  <a:extLst>
                    <a:ext uri="{FF2B5EF4-FFF2-40B4-BE49-F238E27FC236}">
                      <a16:creationId xmlns:a16="http://schemas.microsoft.com/office/drawing/2014/main" id="{E2B7E6DB-1DC8-1348-AEE0-DD58EAF0C0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798" name="Rectangle 7">
                  <a:extLst>
                    <a:ext uri="{FF2B5EF4-FFF2-40B4-BE49-F238E27FC236}">
                      <a16:creationId xmlns:a16="http://schemas.microsoft.com/office/drawing/2014/main" id="{08B30D7A-CFCB-D147-B6E2-B42CD6398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799" name="Line 8">
                  <a:extLst>
                    <a:ext uri="{FF2B5EF4-FFF2-40B4-BE49-F238E27FC236}">
                      <a16:creationId xmlns:a16="http://schemas.microsoft.com/office/drawing/2014/main" id="{18AAD512-A9CF-3946-A998-7963B12DC0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00" name="Freeform 9">
                  <a:extLst>
                    <a:ext uri="{FF2B5EF4-FFF2-40B4-BE49-F238E27FC236}">
                      <a16:creationId xmlns:a16="http://schemas.microsoft.com/office/drawing/2014/main" id="{D6302F5D-7583-5942-8273-8772ECB08F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01" name="Line 11">
                  <a:extLst>
                    <a:ext uri="{FF2B5EF4-FFF2-40B4-BE49-F238E27FC236}">
                      <a16:creationId xmlns:a16="http://schemas.microsoft.com/office/drawing/2014/main" id="{2B9F23F4-5F2F-2E48-9AE5-54B5AFCD0A0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02" name="Rectangle 17">
                  <a:extLst>
                    <a:ext uri="{FF2B5EF4-FFF2-40B4-BE49-F238E27FC236}">
                      <a16:creationId xmlns:a16="http://schemas.microsoft.com/office/drawing/2014/main" id="{A3BB3DDF-A71A-2040-8296-9B1D886EED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03" name="Rectangle 18">
                  <a:extLst>
                    <a:ext uri="{FF2B5EF4-FFF2-40B4-BE49-F238E27FC236}">
                      <a16:creationId xmlns:a16="http://schemas.microsoft.com/office/drawing/2014/main" id="{F190B4E4-5036-E24D-A84C-C5F4E72BAC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04" name="Rectangle 19">
                  <a:extLst>
                    <a:ext uri="{FF2B5EF4-FFF2-40B4-BE49-F238E27FC236}">
                      <a16:creationId xmlns:a16="http://schemas.microsoft.com/office/drawing/2014/main" id="{40545436-49ED-E74C-B5E5-C470A746EA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5805" name="Group 1">
                  <a:extLst>
                    <a:ext uri="{FF2B5EF4-FFF2-40B4-BE49-F238E27FC236}">
                      <a16:creationId xmlns:a16="http://schemas.microsoft.com/office/drawing/2014/main" id="{7CC7AF82-36FF-DC44-824D-ACE4F4358C0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5815" name="Freeform 26">
                    <a:extLst>
                      <a:ext uri="{FF2B5EF4-FFF2-40B4-BE49-F238E27FC236}">
                        <a16:creationId xmlns:a16="http://schemas.microsoft.com/office/drawing/2014/main" id="{A30D022B-C4E0-0742-BABA-1441B325FD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5816" name="Freeform 28">
                    <a:extLst>
                      <a:ext uri="{FF2B5EF4-FFF2-40B4-BE49-F238E27FC236}">
                        <a16:creationId xmlns:a16="http://schemas.microsoft.com/office/drawing/2014/main" id="{25176325-867B-E74D-8ECC-5A7A7F43BA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5806" name="Rectangle 29">
                  <a:extLst>
                    <a:ext uri="{FF2B5EF4-FFF2-40B4-BE49-F238E27FC236}">
                      <a16:creationId xmlns:a16="http://schemas.microsoft.com/office/drawing/2014/main" id="{864E165F-A729-4C49-AFD3-F8F9B654AA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07" name="Rectangle 67">
                  <a:extLst>
                    <a:ext uri="{FF2B5EF4-FFF2-40B4-BE49-F238E27FC236}">
                      <a16:creationId xmlns:a16="http://schemas.microsoft.com/office/drawing/2014/main" id="{C68EE602-1785-8944-998F-32CF41A3BD5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08" name="Oval 68">
                  <a:extLst>
                    <a:ext uri="{FF2B5EF4-FFF2-40B4-BE49-F238E27FC236}">
                      <a16:creationId xmlns:a16="http://schemas.microsoft.com/office/drawing/2014/main" id="{EC05C53F-8C38-3C4B-8328-A3BA15F5AD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09" name="Line 11">
                  <a:extLst>
                    <a:ext uri="{FF2B5EF4-FFF2-40B4-BE49-F238E27FC236}">
                      <a16:creationId xmlns:a16="http://schemas.microsoft.com/office/drawing/2014/main" id="{ED839597-4B4D-494E-967D-10AF35450F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10" name="Rectangle 6">
                  <a:extLst>
                    <a:ext uri="{FF2B5EF4-FFF2-40B4-BE49-F238E27FC236}">
                      <a16:creationId xmlns:a16="http://schemas.microsoft.com/office/drawing/2014/main" id="{AA759D94-1EAF-6D45-8F1F-9FA4A179F8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11" name="Rectangle 7">
                  <a:extLst>
                    <a:ext uri="{FF2B5EF4-FFF2-40B4-BE49-F238E27FC236}">
                      <a16:creationId xmlns:a16="http://schemas.microsoft.com/office/drawing/2014/main" id="{B64D084F-BE9A-5B41-84D9-D225F37033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12" name="Line 8">
                  <a:extLst>
                    <a:ext uri="{FF2B5EF4-FFF2-40B4-BE49-F238E27FC236}">
                      <a16:creationId xmlns:a16="http://schemas.microsoft.com/office/drawing/2014/main" id="{1240C992-AAB2-FF45-8A05-59B61DD963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5813" name="Rectangle 17">
                  <a:extLst>
                    <a:ext uri="{FF2B5EF4-FFF2-40B4-BE49-F238E27FC236}">
                      <a16:creationId xmlns:a16="http://schemas.microsoft.com/office/drawing/2014/main" id="{DEE27DC9-BC83-DE49-898C-2A25E9EFCD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5814" name="Rectangle 67">
                  <a:extLst>
                    <a:ext uri="{FF2B5EF4-FFF2-40B4-BE49-F238E27FC236}">
                      <a16:creationId xmlns:a16="http://schemas.microsoft.com/office/drawing/2014/main" id="{FA77813B-F2C3-3D40-BCBF-480B576257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75785" name="Line 13">
              <a:extLst>
                <a:ext uri="{FF2B5EF4-FFF2-40B4-BE49-F238E27FC236}">
                  <a16:creationId xmlns:a16="http://schemas.microsoft.com/office/drawing/2014/main" id="{88FFAA6A-70B5-D745-B6B7-3B1A030475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6" name="Oval 68">
              <a:extLst>
                <a:ext uri="{FF2B5EF4-FFF2-40B4-BE49-F238E27FC236}">
                  <a16:creationId xmlns:a16="http://schemas.microsoft.com/office/drawing/2014/main" id="{0BE45D8E-F92D-5A4A-8AAC-65E6C0AD4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5787" name="Line 11">
              <a:extLst>
                <a:ext uri="{FF2B5EF4-FFF2-40B4-BE49-F238E27FC236}">
                  <a16:creationId xmlns:a16="http://schemas.microsoft.com/office/drawing/2014/main" id="{A729926A-32CC-AC44-A695-C4696B7BFCE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8" name="Line 15">
              <a:extLst>
                <a:ext uri="{FF2B5EF4-FFF2-40B4-BE49-F238E27FC236}">
                  <a16:creationId xmlns:a16="http://schemas.microsoft.com/office/drawing/2014/main" id="{2F825D7F-4C17-6F42-8155-B94BEEC0A1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5789" name="Rectangle 11">
              <a:extLst>
                <a:ext uri="{FF2B5EF4-FFF2-40B4-BE49-F238E27FC236}">
                  <a16:creationId xmlns:a16="http://schemas.microsoft.com/office/drawing/2014/main" id="{67B3EED3-D011-3140-8854-2F050BF8FD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5790" name="Rectangle 41">
              <a:extLst>
                <a:ext uri="{FF2B5EF4-FFF2-40B4-BE49-F238E27FC236}">
                  <a16:creationId xmlns:a16="http://schemas.microsoft.com/office/drawing/2014/main" id="{434F11D9-C066-584F-B800-D98783CD6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sp>
        <p:nvSpPr>
          <p:cNvPr id="75779" name="TextBox 117">
            <a:extLst>
              <a:ext uri="{FF2B5EF4-FFF2-40B4-BE49-F238E27FC236}">
                <a16:creationId xmlns:a16="http://schemas.microsoft.com/office/drawing/2014/main" id="{12782F20-57F3-9346-AA03-A0A0062D69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5900" y="185896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7030A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Title 1">
            <a:extLst>
              <a:ext uri="{FF2B5EF4-FFF2-40B4-BE49-F238E27FC236}">
                <a16:creationId xmlns:a16="http://schemas.microsoft.com/office/drawing/2014/main" id="{FAB9876D-C7DC-2543-B028-AB115F5B8034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76802" name="Group 344">
            <a:extLst>
              <a:ext uri="{FF2B5EF4-FFF2-40B4-BE49-F238E27FC236}">
                <a16:creationId xmlns:a16="http://schemas.microsoft.com/office/drawing/2014/main" id="{845D733C-1EB8-A048-8BBA-DE61EFE38583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76836" name="Line 14">
              <a:extLst>
                <a:ext uri="{FF2B5EF4-FFF2-40B4-BE49-F238E27FC236}">
                  <a16:creationId xmlns:a16="http://schemas.microsoft.com/office/drawing/2014/main" id="{4A5A82DB-A302-4A46-912D-01D79B0257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6837" name="Group 346">
              <a:extLst>
                <a:ext uri="{FF2B5EF4-FFF2-40B4-BE49-F238E27FC236}">
                  <a16:creationId xmlns:a16="http://schemas.microsoft.com/office/drawing/2014/main" id="{1EE82000-BB01-0545-897F-3E86FC535E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76927" name="Line 14">
                <a:extLst>
                  <a:ext uri="{FF2B5EF4-FFF2-40B4-BE49-F238E27FC236}">
                    <a16:creationId xmlns:a16="http://schemas.microsoft.com/office/drawing/2014/main" id="{0272BCFD-962E-7047-A9F3-9BECE52F18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8" name="Line 15">
                <a:extLst>
                  <a:ext uri="{FF2B5EF4-FFF2-40B4-BE49-F238E27FC236}">
                    <a16:creationId xmlns:a16="http://schemas.microsoft.com/office/drawing/2014/main" id="{56AF8785-3406-E44B-B115-868B5BF32D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29" name="Rectangle 5">
                <a:extLst>
                  <a:ext uri="{FF2B5EF4-FFF2-40B4-BE49-F238E27FC236}">
                    <a16:creationId xmlns:a16="http://schemas.microsoft.com/office/drawing/2014/main" id="{E9FBFEA6-B26B-E34E-A913-3C2384D984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6930" name="Rectangle 6">
                <a:extLst>
                  <a:ext uri="{FF2B5EF4-FFF2-40B4-BE49-F238E27FC236}">
                    <a16:creationId xmlns:a16="http://schemas.microsoft.com/office/drawing/2014/main" id="{69D4CF14-7A88-6440-B225-B11D5C48E0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6931" name="Rectangle 7">
                <a:extLst>
                  <a:ext uri="{FF2B5EF4-FFF2-40B4-BE49-F238E27FC236}">
                    <a16:creationId xmlns:a16="http://schemas.microsoft.com/office/drawing/2014/main" id="{FA69CCC1-2C7D-DE41-AA9A-F6B6E78B02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6932" name="Line 8">
                <a:extLst>
                  <a:ext uri="{FF2B5EF4-FFF2-40B4-BE49-F238E27FC236}">
                    <a16:creationId xmlns:a16="http://schemas.microsoft.com/office/drawing/2014/main" id="{34B35C33-8C37-1745-A669-C0044016C39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3" name="Freeform 9">
                <a:extLst>
                  <a:ext uri="{FF2B5EF4-FFF2-40B4-BE49-F238E27FC236}">
                    <a16:creationId xmlns:a16="http://schemas.microsoft.com/office/drawing/2014/main" id="{A5FCA9CB-74C3-D441-AC6A-A8C3AE82A7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4" name="Line 11">
                <a:extLst>
                  <a:ext uri="{FF2B5EF4-FFF2-40B4-BE49-F238E27FC236}">
                    <a16:creationId xmlns:a16="http://schemas.microsoft.com/office/drawing/2014/main" id="{F35ECCB3-33B1-FC4C-A646-65E6B4483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35" name="Rectangle 17">
                <a:extLst>
                  <a:ext uri="{FF2B5EF4-FFF2-40B4-BE49-F238E27FC236}">
                    <a16:creationId xmlns:a16="http://schemas.microsoft.com/office/drawing/2014/main" id="{41E52BCA-0323-AA45-B7D4-855E855F6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6936" name="Rectangle 18">
                <a:extLst>
                  <a:ext uri="{FF2B5EF4-FFF2-40B4-BE49-F238E27FC236}">
                    <a16:creationId xmlns:a16="http://schemas.microsoft.com/office/drawing/2014/main" id="{2169F840-7C93-284F-827A-AAB7C4B85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6937" name="Rectangle 19">
                <a:extLst>
                  <a:ext uri="{FF2B5EF4-FFF2-40B4-BE49-F238E27FC236}">
                    <a16:creationId xmlns:a16="http://schemas.microsoft.com/office/drawing/2014/main" id="{20A44BED-E843-1245-8BED-E33CF7144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76938" name="Group 1">
                <a:extLst>
                  <a:ext uri="{FF2B5EF4-FFF2-40B4-BE49-F238E27FC236}">
                    <a16:creationId xmlns:a16="http://schemas.microsoft.com/office/drawing/2014/main" id="{9636AA22-F410-5E4F-9C83-5CCDF4829B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76948" name="Freeform 26">
                  <a:extLst>
                    <a:ext uri="{FF2B5EF4-FFF2-40B4-BE49-F238E27FC236}">
                      <a16:creationId xmlns:a16="http://schemas.microsoft.com/office/drawing/2014/main" id="{518F0648-05C0-614E-AC58-C214078E4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49" name="Freeform 28">
                  <a:extLst>
                    <a:ext uri="{FF2B5EF4-FFF2-40B4-BE49-F238E27FC236}">
                      <a16:creationId xmlns:a16="http://schemas.microsoft.com/office/drawing/2014/main" id="{3FDC3A9E-60C7-BD44-A0C6-DB7052BF87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6939" name="Rectangle 29">
                <a:extLst>
                  <a:ext uri="{FF2B5EF4-FFF2-40B4-BE49-F238E27FC236}">
                    <a16:creationId xmlns:a16="http://schemas.microsoft.com/office/drawing/2014/main" id="{740E5F7B-7E6F-534E-9444-06895405E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6940" name="Rectangle 67">
                <a:extLst>
                  <a:ext uri="{FF2B5EF4-FFF2-40B4-BE49-F238E27FC236}">
                    <a16:creationId xmlns:a16="http://schemas.microsoft.com/office/drawing/2014/main" id="{4250241F-019E-3049-B590-747342A27B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6941" name="Oval 68">
                <a:extLst>
                  <a:ext uri="{FF2B5EF4-FFF2-40B4-BE49-F238E27FC236}">
                    <a16:creationId xmlns:a16="http://schemas.microsoft.com/office/drawing/2014/main" id="{92754ADD-3147-D34A-9350-C7627233C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6942" name="Line 11">
                <a:extLst>
                  <a:ext uri="{FF2B5EF4-FFF2-40B4-BE49-F238E27FC236}">
                    <a16:creationId xmlns:a16="http://schemas.microsoft.com/office/drawing/2014/main" id="{0976EC10-98EC-204D-97A8-96C991C6B4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3" name="Rectangle 6">
                <a:extLst>
                  <a:ext uri="{FF2B5EF4-FFF2-40B4-BE49-F238E27FC236}">
                    <a16:creationId xmlns:a16="http://schemas.microsoft.com/office/drawing/2014/main" id="{5833D861-DA3A-4B41-971D-447BD78EAC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6944" name="Rectangle 7">
                <a:extLst>
                  <a:ext uri="{FF2B5EF4-FFF2-40B4-BE49-F238E27FC236}">
                    <a16:creationId xmlns:a16="http://schemas.microsoft.com/office/drawing/2014/main" id="{1DD20662-69B2-0F44-A8FA-F1889B574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6945" name="Line 8">
                <a:extLst>
                  <a:ext uri="{FF2B5EF4-FFF2-40B4-BE49-F238E27FC236}">
                    <a16:creationId xmlns:a16="http://schemas.microsoft.com/office/drawing/2014/main" id="{2C8D1095-4E56-B640-B613-AA631C1B082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946" name="Rectangle 17">
                <a:extLst>
                  <a:ext uri="{FF2B5EF4-FFF2-40B4-BE49-F238E27FC236}">
                    <a16:creationId xmlns:a16="http://schemas.microsoft.com/office/drawing/2014/main" id="{AAAF421A-0D41-8F42-BFA4-1896BA700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6947" name="Rectangle 67">
                <a:extLst>
                  <a:ext uri="{FF2B5EF4-FFF2-40B4-BE49-F238E27FC236}">
                    <a16:creationId xmlns:a16="http://schemas.microsoft.com/office/drawing/2014/main" id="{CE7CD98B-203E-5F4B-AA62-A80931E6AE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6838" name="Group 347">
              <a:extLst>
                <a:ext uri="{FF2B5EF4-FFF2-40B4-BE49-F238E27FC236}">
                  <a16:creationId xmlns:a16="http://schemas.microsoft.com/office/drawing/2014/main" id="{605EC898-E4F1-9B44-9FBB-93177DEFEE1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76900" name="Freeform 32">
                <a:extLst>
                  <a:ext uri="{FF2B5EF4-FFF2-40B4-BE49-F238E27FC236}">
                    <a16:creationId xmlns:a16="http://schemas.microsoft.com/office/drawing/2014/main" id="{1E2ABB82-387A-4A45-B3F8-E7C3D711F5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6901" name="Group 410">
                <a:extLst>
                  <a:ext uri="{FF2B5EF4-FFF2-40B4-BE49-F238E27FC236}">
                    <a16:creationId xmlns:a16="http://schemas.microsoft.com/office/drawing/2014/main" id="{78467247-6D98-774B-83A6-7801170AD64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76903" name="Line 14">
                  <a:extLst>
                    <a:ext uri="{FF2B5EF4-FFF2-40B4-BE49-F238E27FC236}">
                      <a16:creationId xmlns:a16="http://schemas.microsoft.com/office/drawing/2014/main" id="{377A6EBA-BD87-4F4F-ADA6-03C6B578264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04" name="Line 15">
                  <a:extLst>
                    <a:ext uri="{FF2B5EF4-FFF2-40B4-BE49-F238E27FC236}">
                      <a16:creationId xmlns:a16="http://schemas.microsoft.com/office/drawing/2014/main" id="{9AB5B5F3-177C-8F42-8C47-D52D4EE3E09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05" name="Line 11">
                  <a:extLst>
                    <a:ext uri="{FF2B5EF4-FFF2-40B4-BE49-F238E27FC236}">
                      <a16:creationId xmlns:a16="http://schemas.microsoft.com/office/drawing/2014/main" id="{FB662064-5559-454F-924E-ECA2AA9DEF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06" name="Rectangle 5">
                  <a:extLst>
                    <a:ext uri="{FF2B5EF4-FFF2-40B4-BE49-F238E27FC236}">
                      <a16:creationId xmlns:a16="http://schemas.microsoft.com/office/drawing/2014/main" id="{EC146069-6349-1941-ADB4-48240A002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907" name="Rectangle 6">
                  <a:extLst>
                    <a:ext uri="{FF2B5EF4-FFF2-40B4-BE49-F238E27FC236}">
                      <a16:creationId xmlns:a16="http://schemas.microsoft.com/office/drawing/2014/main" id="{E7B98511-89A0-BA45-A5ED-7A87EC884C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908" name="Rectangle 7">
                  <a:extLst>
                    <a:ext uri="{FF2B5EF4-FFF2-40B4-BE49-F238E27FC236}">
                      <a16:creationId xmlns:a16="http://schemas.microsoft.com/office/drawing/2014/main" id="{58B394F0-90C1-B24C-97CF-553CCE4B05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909" name="Line 8">
                  <a:extLst>
                    <a:ext uri="{FF2B5EF4-FFF2-40B4-BE49-F238E27FC236}">
                      <a16:creationId xmlns:a16="http://schemas.microsoft.com/office/drawing/2014/main" id="{28738B22-2560-1346-AB4A-77462A6F12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10" name="Freeform 9">
                  <a:extLst>
                    <a:ext uri="{FF2B5EF4-FFF2-40B4-BE49-F238E27FC236}">
                      <a16:creationId xmlns:a16="http://schemas.microsoft.com/office/drawing/2014/main" id="{A4465797-2A95-0049-9956-9DD38C6B1F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11" name="Line 11">
                  <a:extLst>
                    <a:ext uri="{FF2B5EF4-FFF2-40B4-BE49-F238E27FC236}">
                      <a16:creationId xmlns:a16="http://schemas.microsoft.com/office/drawing/2014/main" id="{95F1601F-8A54-994D-A96D-DFFBDA67F2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12" name="Rectangle 17">
                  <a:extLst>
                    <a:ext uri="{FF2B5EF4-FFF2-40B4-BE49-F238E27FC236}">
                      <a16:creationId xmlns:a16="http://schemas.microsoft.com/office/drawing/2014/main" id="{80EF0D29-A49A-3C41-9C1F-D932F940E4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913" name="Rectangle 18">
                  <a:extLst>
                    <a:ext uri="{FF2B5EF4-FFF2-40B4-BE49-F238E27FC236}">
                      <a16:creationId xmlns:a16="http://schemas.microsoft.com/office/drawing/2014/main" id="{19171BCE-C93E-324C-99FD-BBCEA6EAB0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914" name="Rectangle 19">
                  <a:extLst>
                    <a:ext uri="{FF2B5EF4-FFF2-40B4-BE49-F238E27FC236}">
                      <a16:creationId xmlns:a16="http://schemas.microsoft.com/office/drawing/2014/main" id="{11435D6C-E25D-C54A-A975-FB0938217D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6915" name="Group 1">
                  <a:extLst>
                    <a:ext uri="{FF2B5EF4-FFF2-40B4-BE49-F238E27FC236}">
                      <a16:creationId xmlns:a16="http://schemas.microsoft.com/office/drawing/2014/main" id="{C925FE96-3A51-204B-8DAC-B4C2C4289FC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6925" name="Freeform 26">
                    <a:extLst>
                      <a:ext uri="{FF2B5EF4-FFF2-40B4-BE49-F238E27FC236}">
                        <a16:creationId xmlns:a16="http://schemas.microsoft.com/office/drawing/2014/main" id="{3492588F-D489-7C43-8110-0E4FFA321E3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926" name="Freeform 28">
                    <a:extLst>
                      <a:ext uri="{FF2B5EF4-FFF2-40B4-BE49-F238E27FC236}">
                        <a16:creationId xmlns:a16="http://schemas.microsoft.com/office/drawing/2014/main" id="{9BEDED54-B27D-A147-B0BE-8C92FF0662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6916" name="Rectangle 29">
                  <a:extLst>
                    <a:ext uri="{FF2B5EF4-FFF2-40B4-BE49-F238E27FC236}">
                      <a16:creationId xmlns:a16="http://schemas.microsoft.com/office/drawing/2014/main" id="{D5E2C2B3-D8C9-B64A-B060-AD48925FBD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917" name="Rectangle 67">
                  <a:extLst>
                    <a:ext uri="{FF2B5EF4-FFF2-40B4-BE49-F238E27FC236}">
                      <a16:creationId xmlns:a16="http://schemas.microsoft.com/office/drawing/2014/main" id="{30FDCBD5-136B-5A47-95D8-E1A1E8ADB3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918" name="Oval 68">
                  <a:extLst>
                    <a:ext uri="{FF2B5EF4-FFF2-40B4-BE49-F238E27FC236}">
                      <a16:creationId xmlns:a16="http://schemas.microsoft.com/office/drawing/2014/main" id="{AA0C819D-4453-D749-92F6-115B2D4A87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919" name="Line 11">
                  <a:extLst>
                    <a:ext uri="{FF2B5EF4-FFF2-40B4-BE49-F238E27FC236}">
                      <a16:creationId xmlns:a16="http://schemas.microsoft.com/office/drawing/2014/main" id="{E774D663-1DAD-7E49-A631-EEEE0C908F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0" name="Rectangle 6">
                  <a:extLst>
                    <a:ext uri="{FF2B5EF4-FFF2-40B4-BE49-F238E27FC236}">
                      <a16:creationId xmlns:a16="http://schemas.microsoft.com/office/drawing/2014/main" id="{D47EF5B3-F359-404D-A70B-4C4AD27974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921" name="Rectangle 7">
                  <a:extLst>
                    <a:ext uri="{FF2B5EF4-FFF2-40B4-BE49-F238E27FC236}">
                      <a16:creationId xmlns:a16="http://schemas.microsoft.com/office/drawing/2014/main" id="{2A17C9AB-8535-1D44-BACC-F500473380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922" name="Line 8">
                  <a:extLst>
                    <a:ext uri="{FF2B5EF4-FFF2-40B4-BE49-F238E27FC236}">
                      <a16:creationId xmlns:a16="http://schemas.microsoft.com/office/drawing/2014/main" id="{BEBEBDEB-6973-8044-B10C-003818B01E7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923" name="Rectangle 17">
                  <a:extLst>
                    <a:ext uri="{FF2B5EF4-FFF2-40B4-BE49-F238E27FC236}">
                      <a16:creationId xmlns:a16="http://schemas.microsoft.com/office/drawing/2014/main" id="{61D3271A-A0D5-9E49-95FA-822CB5B6CA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924" name="Rectangle 67">
                  <a:extLst>
                    <a:ext uri="{FF2B5EF4-FFF2-40B4-BE49-F238E27FC236}">
                      <a16:creationId xmlns:a16="http://schemas.microsoft.com/office/drawing/2014/main" id="{15F0743C-FB98-9F4B-81FF-2917BAB86E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6902" name="Oval 68">
                <a:extLst>
                  <a:ext uri="{FF2B5EF4-FFF2-40B4-BE49-F238E27FC236}">
                    <a16:creationId xmlns:a16="http://schemas.microsoft.com/office/drawing/2014/main" id="{0F8BF6BD-4DA8-D841-8C65-9C79E8B60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6839" name="Group 348">
              <a:extLst>
                <a:ext uri="{FF2B5EF4-FFF2-40B4-BE49-F238E27FC236}">
                  <a16:creationId xmlns:a16="http://schemas.microsoft.com/office/drawing/2014/main" id="{ED855EBE-A7D9-7840-A7FB-1A83A9524BD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76873" name="Freeform 32">
                <a:extLst>
                  <a:ext uri="{FF2B5EF4-FFF2-40B4-BE49-F238E27FC236}">
                    <a16:creationId xmlns:a16="http://schemas.microsoft.com/office/drawing/2014/main" id="{CBBA6A69-FA3B-8540-9557-3FA5A75488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6874" name="Group 383">
                <a:extLst>
                  <a:ext uri="{FF2B5EF4-FFF2-40B4-BE49-F238E27FC236}">
                    <a16:creationId xmlns:a16="http://schemas.microsoft.com/office/drawing/2014/main" id="{D3743F6F-1600-A045-AC47-1F8160893B9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76876" name="Line 14">
                  <a:extLst>
                    <a:ext uri="{FF2B5EF4-FFF2-40B4-BE49-F238E27FC236}">
                      <a16:creationId xmlns:a16="http://schemas.microsoft.com/office/drawing/2014/main" id="{6E9A4E49-CD4E-E74B-8E70-7F33BFAD03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77" name="Line 15">
                  <a:extLst>
                    <a:ext uri="{FF2B5EF4-FFF2-40B4-BE49-F238E27FC236}">
                      <a16:creationId xmlns:a16="http://schemas.microsoft.com/office/drawing/2014/main" id="{F5CD3FAA-9337-DB46-8643-FE179E2DB4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78" name="Line 11">
                  <a:extLst>
                    <a:ext uri="{FF2B5EF4-FFF2-40B4-BE49-F238E27FC236}">
                      <a16:creationId xmlns:a16="http://schemas.microsoft.com/office/drawing/2014/main" id="{98E26C75-72AB-694E-AD7E-01504BC452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79" name="Rectangle 5">
                  <a:extLst>
                    <a:ext uri="{FF2B5EF4-FFF2-40B4-BE49-F238E27FC236}">
                      <a16:creationId xmlns:a16="http://schemas.microsoft.com/office/drawing/2014/main" id="{3C9B16AA-8F25-6E4D-B565-1C91D08BE1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80" name="Rectangle 6">
                  <a:extLst>
                    <a:ext uri="{FF2B5EF4-FFF2-40B4-BE49-F238E27FC236}">
                      <a16:creationId xmlns:a16="http://schemas.microsoft.com/office/drawing/2014/main" id="{F566B548-5D54-E045-886F-991D3CE56B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81" name="Rectangle 7">
                  <a:extLst>
                    <a:ext uri="{FF2B5EF4-FFF2-40B4-BE49-F238E27FC236}">
                      <a16:creationId xmlns:a16="http://schemas.microsoft.com/office/drawing/2014/main" id="{2149F8DD-11A0-3246-9B97-7250C80A51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82" name="Line 8">
                  <a:extLst>
                    <a:ext uri="{FF2B5EF4-FFF2-40B4-BE49-F238E27FC236}">
                      <a16:creationId xmlns:a16="http://schemas.microsoft.com/office/drawing/2014/main" id="{C117A49D-30A6-5747-AC14-5BC30404AF9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83" name="Freeform 9">
                  <a:extLst>
                    <a:ext uri="{FF2B5EF4-FFF2-40B4-BE49-F238E27FC236}">
                      <a16:creationId xmlns:a16="http://schemas.microsoft.com/office/drawing/2014/main" id="{2FF3DE19-0D2F-C94C-B3E9-BB413C5546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84" name="Line 11">
                  <a:extLst>
                    <a:ext uri="{FF2B5EF4-FFF2-40B4-BE49-F238E27FC236}">
                      <a16:creationId xmlns:a16="http://schemas.microsoft.com/office/drawing/2014/main" id="{4D1B3A2F-EA49-DC4B-8233-EB90B3AF4B7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85" name="Rectangle 17">
                  <a:extLst>
                    <a:ext uri="{FF2B5EF4-FFF2-40B4-BE49-F238E27FC236}">
                      <a16:creationId xmlns:a16="http://schemas.microsoft.com/office/drawing/2014/main" id="{4F295272-F61D-434B-859C-0A96F95B89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86" name="Rectangle 18">
                  <a:extLst>
                    <a:ext uri="{FF2B5EF4-FFF2-40B4-BE49-F238E27FC236}">
                      <a16:creationId xmlns:a16="http://schemas.microsoft.com/office/drawing/2014/main" id="{B9F75321-62F7-0246-AFE6-5FD318DFF4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87" name="Rectangle 19">
                  <a:extLst>
                    <a:ext uri="{FF2B5EF4-FFF2-40B4-BE49-F238E27FC236}">
                      <a16:creationId xmlns:a16="http://schemas.microsoft.com/office/drawing/2014/main" id="{46ABED83-03BD-D448-B959-51A4BC8C7F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6888" name="Group 1">
                  <a:extLst>
                    <a:ext uri="{FF2B5EF4-FFF2-40B4-BE49-F238E27FC236}">
                      <a16:creationId xmlns:a16="http://schemas.microsoft.com/office/drawing/2014/main" id="{174C5530-EF50-B344-81D9-3E4ED5EB339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6898" name="Freeform 26">
                    <a:extLst>
                      <a:ext uri="{FF2B5EF4-FFF2-40B4-BE49-F238E27FC236}">
                        <a16:creationId xmlns:a16="http://schemas.microsoft.com/office/drawing/2014/main" id="{494DF9D9-2FEC-2A4F-879E-3F85A46D58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99" name="Freeform 28">
                    <a:extLst>
                      <a:ext uri="{FF2B5EF4-FFF2-40B4-BE49-F238E27FC236}">
                        <a16:creationId xmlns:a16="http://schemas.microsoft.com/office/drawing/2014/main" id="{C27158FE-F491-4F4C-9F65-9D46097CB3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6889" name="Rectangle 29">
                  <a:extLst>
                    <a:ext uri="{FF2B5EF4-FFF2-40B4-BE49-F238E27FC236}">
                      <a16:creationId xmlns:a16="http://schemas.microsoft.com/office/drawing/2014/main" id="{FAB80E3F-90BF-6D4B-9C6B-9E75BF6C62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90" name="Rectangle 67">
                  <a:extLst>
                    <a:ext uri="{FF2B5EF4-FFF2-40B4-BE49-F238E27FC236}">
                      <a16:creationId xmlns:a16="http://schemas.microsoft.com/office/drawing/2014/main" id="{C1A161DC-6E1D-6F4D-B9FF-82D9E83E22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91" name="Oval 68">
                  <a:extLst>
                    <a:ext uri="{FF2B5EF4-FFF2-40B4-BE49-F238E27FC236}">
                      <a16:creationId xmlns:a16="http://schemas.microsoft.com/office/drawing/2014/main" id="{A9D30820-119E-DE4A-BDC6-F6B2983B08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92" name="Line 11">
                  <a:extLst>
                    <a:ext uri="{FF2B5EF4-FFF2-40B4-BE49-F238E27FC236}">
                      <a16:creationId xmlns:a16="http://schemas.microsoft.com/office/drawing/2014/main" id="{1867A08A-5AD3-544D-BACE-B3C5FC9198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93" name="Rectangle 6">
                  <a:extLst>
                    <a:ext uri="{FF2B5EF4-FFF2-40B4-BE49-F238E27FC236}">
                      <a16:creationId xmlns:a16="http://schemas.microsoft.com/office/drawing/2014/main" id="{FB078BFB-07CF-674D-A61C-01455A7FB2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94" name="Rectangle 7">
                  <a:extLst>
                    <a:ext uri="{FF2B5EF4-FFF2-40B4-BE49-F238E27FC236}">
                      <a16:creationId xmlns:a16="http://schemas.microsoft.com/office/drawing/2014/main" id="{143ACCA2-DC96-324B-BDC0-37D493786B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95" name="Line 8">
                  <a:extLst>
                    <a:ext uri="{FF2B5EF4-FFF2-40B4-BE49-F238E27FC236}">
                      <a16:creationId xmlns:a16="http://schemas.microsoft.com/office/drawing/2014/main" id="{40F30E18-4133-3B4A-9BDF-75A67784C1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96" name="Rectangle 17">
                  <a:extLst>
                    <a:ext uri="{FF2B5EF4-FFF2-40B4-BE49-F238E27FC236}">
                      <a16:creationId xmlns:a16="http://schemas.microsoft.com/office/drawing/2014/main" id="{AE0CE5E7-1C8F-C24F-847E-885B3BC43E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97" name="Rectangle 67">
                  <a:extLst>
                    <a:ext uri="{FF2B5EF4-FFF2-40B4-BE49-F238E27FC236}">
                      <a16:creationId xmlns:a16="http://schemas.microsoft.com/office/drawing/2014/main" id="{20DEE48F-E055-9C41-9163-B0DEA3B26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6875" name="Oval 68">
                <a:extLst>
                  <a:ext uri="{FF2B5EF4-FFF2-40B4-BE49-F238E27FC236}">
                    <a16:creationId xmlns:a16="http://schemas.microsoft.com/office/drawing/2014/main" id="{7F27245F-DE62-F642-869B-4379444199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6840" name="Group 349">
              <a:extLst>
                <a:ext uri="{FF2B5EF4-FFF2-40B4-BE49-F238E27FC236}">
                  <a16:creationId xmlns:a16="http://schemas.microsoft.com/office/drawing/2014/main" id="{4A7A6C97-1DE3-994A-A9DB-833308F646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76847" name="Freeform 32">
                <a:extLst>
                  <a:ext uri="{FF2B5EF4-FFF2-40B4-BE49-F238E27FC236}">
                    <a16:creationId xmlns:a16="http://schemas.microsoft.com/office/drawing/2014/main" id="{63016379-118B-9548-9954-8154C90F45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6848" name="Group 357">
                <a:extLst>
                  <a:ext uri="{FF2B5EF4-FFF2-40B4-BE49-F238E27FC236}">
                    <a16:creationId xmlns:a16="http://schemas.microsoft.com/office/drawing/2014/main" id="{286DADAF-FE0F-F049-B9FE-9E84CCB2E08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76849" name="Line 14">
                  <a:extLst>
                    <a:ext uri="{FF2B5EF4-FFF2-40B4-BE49-F238E27FC236}">
                      <a16:creationId xmlns:a16="http://schemas.microsoft.com/office/drawing/2014/main" id="{9764C332-1572-1949-9E5D-111C2789AF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50" name="Line 15">
                  <a:extLst>
                    <a:ext uri="{FF2B5EF4-FFF2-40B4-BE49-F238E27FC236}">
                      <a16:creationId xmlns:a16="http://schemas.microsoft.com/office/drawing/2014/main" id="{03A8A18F-4D44-B849-84B9-4BEA0B10F2D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51" name="Line 11">
                  <a:extLst>
                    <a:ext uri="{FF2B5EF4-FFF2-40B4-BE49-F238E27FC236}">
                      <a16:creationId xmlns:a16="http://schemas.microsoft.com/office/drawing/2014/main" id="{AAC5A692-5CF9-E647-AF6B-B1054CC976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52" name="Rectangle 5">
                  <a:extLst>
                    <a:ext uri="{FF2B5EF4-FFF2-40B4-BE49-F238E27FC236}">
                      <a16:creationId xmlns:a16="http://schemas.microsoft.com/office/drawing/2014/main" id="{2A561B12-0391-5848-A106-015EDF8151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53" name="Rectangle 6">
                  <a:extLst>
                    <a:ext uri="{FF2B5EF4-FFF2-40B4-BE49-F238E27FC236}">
                      <a16:creationId xmlns:a16="http://schemas.microsoft.com/office/drawing/2014/main" id="{886CF288-5F87-C24B-B306-D7BE327EB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54" name="Rectangle 7">
                  <a:extLst>
                    <a:ext uri="{FF2B5EF4-FFF2-40B4-BE49-F238E27FC236}">
                      <a16:creationId xmlns:a16="http://schemas.microsoft.com/office/drawing/2014/main" id="{B2F7A086-E27E-984B-92CB-57A8E15FC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55" name="Line 8">
                  <a:extLst>
                    <a:ext uri="{FF2B5EF4-FFF2-40B4-BE49-F238E27FC236}">
                      <a16:creationId xmlns:a16="http://schemas.microsoft.com/office/drawing/2014/main" id="{E0BE6D32-0AE2-7044-B07B-4ED55131A9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56" name="Freeform 9">
                  <a:extLst>
                    <a:ext uri="{FF2B5EF4-FFF2-40B4-BE49-F238E27FC236}">
                      <a16:creationId xmlns:a16="http://schemas.microsoft.com/office/drawing/2014/main" id="{F4D9AB1E-EF8A-3F4F-B633-5350A00F0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57" name="Line 11">
                  <a:extLst>
                    <a:ext uri="{FF2B5EF4-FFF2-40B4-BE49-F238E27FC236}">
                      <a16:creationId xmlns:a16="http://schemas.microsoft.com/office/drawing/2014/main" id="{7C3E3776-CE81-BF4C-BB6A-8DA2DBF6A2B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58" name="Rectangle 17">
                  <a:extLst>
                    <a:ext uri="{FF2B5EF4-FFF2-40B4-BE49-F238E27FC236}">
                      <a16:creationId xmlns:a16="http://schemas.microsoft.com/office/drawing/2014/main" id="{EE01A0A7-DEFA-DD4C-821D-51643317DE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59" name="Rectangle 18">
                  <a:extLst>
                    <a:ext uri="{FF2B5EF4-FFF2-40B4-BE49-F238E27FC236}">
                      <a16:creationId xmlns:a16="http://schemas.microsoft.com/office/drawing/2014/main" id="{780DC2A9-FB12-3F4A-BF7B-1C861ED9AB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60" name="Rectangle 19">
                  <a:extLst>
                    <a:ext uri="{FF2B5EF4-FFF2-40B4-BE49-F238E27FC236}">
                      <a16:creationId xmlns:a16="http://schemas.microsoft.com/office/drawing/2014/main" id="{0D1B6489-39E0-7545-AB60-D6BC50FCB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6861" name="Group 1">
                  <a:extLst>
                    <a:ext uri="{FF2B5EF4-FFF2-40B4-BE49-F238E27FC236}">
                      <a16:creationId xmlns:a16="http://schemas.microsoft.com/office/drawing/2014/main" id="{A91F7583-1D55-C149-98D9-EF1F865AD93E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6871" name="Freeform 26">
                    <a:extLst>
                      <a:ext uri="{FF2B5EF4-FFF2-40B4-BE49-F238E27FC236}">
                        <a16:creationId xmlns:a16="http://schemas.microsoft.com/office/drawing/2014/main" id="{3866C0B9-3D2F-4843-8A74-CDC8180C67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6872" name="Freeform 28">
                    <a:extLst>
                      <a:ext uri="{FF2B5EF4-FFF2-40B4-BE49-F238E27FC236}">
                        <a16:creationId xmlns:a16="http://schemas.microsoft.com/office/drawing/2014/main" id="{2EA9384F-782A-774A-984B-2118AA47E4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6862" name="Rectangle 29">
                  <a:extLst>
                    <a:ext uri="{FF2B5EF4-FFF2-40B4-BE49-F238E27FC236}">
                      <a16:creationId xmlns:a16="http://schemas.microsoft.com/office/drawing/2014/main" id="{8A3820A0-6D3A-1748-9390-8CE61D88EC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63" name="Rectangle 67">
                  <a:extLst>
                    <a:ext uri="{FF2B5EF4-FFF2-40B4-BE49-F238E27FC236}">
                      <a16:creationId xmlns:a16="http://schemas.microsoft.com/office/drawing/2014/main" id="{6B2D75E0-78B3-C246-BBCA-99084AE01A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64" name="Oval 68">
                  <a:extLst>
                    <a:ext uri="{FF2B5EF4-FFF2-40B4-BE49-F238E27FC236}">
                      <a16:creationId xmlns:a16="http://schemas.microsoft.com/office/drawing/2014/main" id="{6B28898B-F8CE-8942-82A5-3BA463D016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65" name="Line 11">
                  <a:extLst>
                    <a:ext uri="{FF2B5EF4-FFF2-40B4-BE49-F238E27FC236}">
                      <a16:creationId xmlns:a16="http://schemas.microsoft.com/office/drawing/2014/main" id="{4E0F4269-15C6-7244-BAAB-C8215F00ED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66" name="Rectangle 6">
                  <a:extLst>
                    <a:ext uri="{FF2B5EF4-FFF2-40B4-BE49-F238E27FC236}">
                      <a16:creationId xmlns:a16="http://schemas.microsoft.com/office/drawing/2014/main" id="{8B5FFF88-8A39-FB4B-9274-81F6233BF5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67" name="Rectangle 7">
                  <a:extLst>
                    <a:ext uri="{FF2B5EF4-FFF2-40B4-BE49-F238E27FC236}">
                      <a16:creationId xmlns:a16="http://schemas.microsoft.com/office/drawing/2014/main" id="{6D8E4636-AD39-9444-84D6-83C87AA141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68" name="Line 8">
                  <a:extLst>
                    <a:ext uri="{FF2B5EF4-FFF2-40B4-BE49-F238E27FC236}">
                      <a16:creationId xmlns:a16="http://schemas.microsoft.com/office/drawing/2014/main" id="{235015C6-6F69-8642-815A-E70E0FAF5B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69" name="Rectangle 17">
                  <a:extLst>
                    <a:ext uri="{FF2B5EF4-FFF2-40B4-BE49-F238E27FC236}">
                      <a16:creationId xmlns:a16="http://schemas.microsoft.com/office/drawing/2014/main" id="{C8E865F1-D89C-4445-8279-2A80900D31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6870" name="Rectangle 67">
                  <a:extLst>
                    <a:ext uri="{FF2B5EF4-FFF2-40B4-BE49-F238E27FC236}">
                      <a16:creationId xmlns:a16="http://schemas.microsoft.com/office/drawing/2014/main" id="{7D7B926F-191F-6C4E-B536-CD0F22692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76841" name="Line 13">
              <a:extLst>
                <a:ext uri="{FF2B5EF4-FFF2-40B4-BE49-F238E27FC236}">
                  <a16:creationId xmlns:a16="http://schemas.microsoft.com/office/drawing/2014/main" id="{6839544C-2FE5-4B48-8467-BBBF7D68EA8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2" name="Oval 68">
              <a:extLst>
                <a:ext uri="{FF2B5EF4-FFF2-40B4-BE49-F238E27FC236}">
                  <a16:creationId xmlns:a16="http://schemas.microsoft.com/office/drawing/2014/main" id="{DB6B041D-84F1-F54C-A44E-BA441FF716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6843" name="Line 11">
              <a:extLst>
                <a:ext uri="{FF2B5EF4-FFF2-40B4-BE49-F238E27FC236}">
                  <a16:creationId xmlns:a16="http://schemas.microsoft.com/office/drawing/2014/main" id="{52493233-6340-0345-A62D-6878C942AFA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4" name="Line 15">
              <a:extLst>
                <a:ext uri="{FF2B5EF4-FFF2-40B4-BE49-F238E27FC236}">
                  <a16:creationId xmlns:a16="http://schemas.microsoft.com/office/drawing/2014/main" id="{D166426E-9CE2-CB42-83FC-F517A4A6A4D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45" name="Rectangle 11">
              <a:extLst>
                <a:ext uri="{FF2B5EF4-FFF2-40B4-BE49-F238E27FC236}">
                  <a16:creationId xmlns:a16="http://schemas.microsoft.com/office/drawing/2014/main" id="{887923D1-69AE-DA4B-B2A9-2D27752702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6846" name="Rectangle 41">
              <a:extLst>
                <a:ext uri="{FF2B5EF4-FFF2-40B4-BE49-F238E27FC236}">
                  <a16:creationId xmlns:a16="http://schemas.microsoft.com/office/drawing/2014/main" id="{3B8CB0A9-9951-8847-BA28-406A13624F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cxnSp>
        <p:nvCxnSpPr>
          <p:cNvPr id="76803" name="Straight Connector 121">
            <a:extLst>
              <a:ext uri="{FF2B5EF4-FFF2-40B4-BE49-F238E27FC236}">
                <a16:creationId xmlns:a16="http://schemas.microsoft.com/office/drawing/2014/main" id="{87EE77EE-633F-C646-9D3C-50EEB0FF45B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938" y="1993900"/>
            <a:ext cx="0" cy="558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6804" name="Straight Connector 123">
            <a:extLst>
              <a:ext uri="{FF2B5EF4-FFF2-40B4-BE49-F238E27FC236}">
                <a16:creationId xmlns:a16="http://schemas.microsoft.com/office/drawing/2014/main" id="{C01876B9-6D62-BE43-86C6-A83B2D7DDA6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0" y="1987551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6805" name="Straight Connector 125">
            <a:extLst>
              <a:ext uri="{FF2B5EF4-FFF2-40B4-BE49-F238E27FC236}">
                <a16:creationId xmlns:a16="http://schemas.microsoft.com/office/drawing/2014/main" id="{AF71A15E-6789-C24C-8CBA-F5927025CD4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5013" y="1979613"/>
            <a:ext cx="0" cy="5572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6806" name="Straight Connector 127">
            <a:extLst>
              <a:ext uri="{FF2B5EF4-FFF2-40B4-BE49-F238E27FC236}">
                <a16:creationId xmlns:a16="http://schemas.microsoft.com/office/drawing/2014/main" id="{2378D41E-1813-0244-A196-F887D4D3012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218613" y="1990726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6807" name="Straight Connector 128">
            <a:extLst>
              <a:ext uri="{FF2B5EF4-FFF2-40B4-BE49-F238E27FC236}">
                <a16:creationId xmlns:a16="http://schemas.microsoft.com/office/drawing/2014/main" id="{9C873ABA-1586-A348-A7E4-072E993422A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33588" y="1989138"/>
            <a:ext cx="533400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6808" name="Straight Connector 129">
            <a:extLst>
              <a:ext uri="{FF2B5EF4-FFF2-40B4-BE49-F238E27FC236}">
                <a16:creationId xmlns:a16="http://schemas.microsoft.com/office/drawing/2014/main" id="{AFEA0FCC-76EC-2A4D-852B-75E556F12C1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94176" y="2000251"/>
            <a:ext cx="531813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6809" name="Straight Connector 130">
            <a:extLst>
              <a:ext uri="{FF2B5EF4-FFF2-40B4-BE49-F238E27FC236}">
                <a16:creationId xmlns:a16="http://schemas.microsoft.com/office/drawing/2014/main" id="{5E19CB5E-E560-824E-B7FB-B67EA369FFE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18251" y="1982788"/>
            <a:ext cx="531813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6810" name="Straight Connector 131">
            <a:extLst>
              <a:ext uri="{FF2B5EF4-FFF2-40B4-BE49-F238E27FC236}">
                <a16:creationId xmlns:a16="http://schemas.microsoft.com/office/drawing/2014/main" id="{FE48B61A-2409-FA48-AFED-E092F41F0A0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0263" y="1984376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6811" name="Group 129">
            <a:extLst>
              <a:ext uri="{FF2B5EF4-FFF2-40B4-BE49-F238E27FC236}">
                <a16:creationId xmlns:a16="http://schemas.microsoft.com/office/drawing/2014/main" id="{7AD8669B-87DE-AE49-8390-3BD35C209589}"/>
              </a:ext>
            </a:extLst>
          </p:cNvPr>
          <p:cNvGrpSpPr>
            <a:grpSpLocks/>
          </p:cNvGrpSpPr>
          <p:nvPr/>
        </p:nvGrpSpPr>
        <p:grpSpPr bwMode="auto">
          <a:xfrm>
            <a:off x="1668464" y="4595813"/>
            <a:ext cx="7704137" cy="1458912"/>
            <a:chOff x="540924" y="5341417"/>
            <a:chExt cx="7703792" cy="1459573"/>
          </a:xfrm>
        </p:grpSpPr>
        <p:grpSp>
          <p:nvGrpSpPr>
            <p:cNvPr id="76822" name="Group 130">
              <a:extLst>
                <a:ext uri="{FF2B5EF4-FFF2-40B4-BE49-F238E27FC236}">
                  <a16:creationId xmlns:a16="http://schemas.microsoft.com/office/drawing/2014/main" id="{7ECFFD68-D918-BD44-A94F-17D1E11275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76832" name="Group 126">
                <a:extLst>
                  <a:ext uri="{FF2B5EF4-FFF2-40B4-BE49-F238E27FC236}">
                    <a16:creationId xmlns:a16="http://schemas.microsoft.com/office/drawing/2014/main" id="{282390EA-33C0-FA44-9567-FC6BA43BE1B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76834" name="Freeform 13">
                  <a:extLst>
                    <a:ext uri="{FF2B5EF4-FFF2-40B4-BE49-F238E27FC236}">
                      <a16:creationId xmlns:a16="http://schemas.microsoft.com/office/drawing/2014/main" id="{98893E5E-CA10-094E-B0C9-F3B30EE273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6835" name="TextBox 133">
                  <a:extLst>
                    <a:ext uri="{FF2B5EF4-FFF2-40B4-BE49-F238E27FC236}">
                      <a16:creationId xmlns:a16="http://schemas.microsoft.com/office/drawing/2014/main" id="{8F63A25D-0E60-0640-B70A-E596D653EC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>
                      <a:latin typeface="Times" pitchFamily="2" charset="0"/>
                    </a:rPr>
                    <a:t>Clock</a:t>
                  </a:r>
                </a:p>
              </p:txBody>
            </p:sp>
          </p:grpSp>
          <p:sp>
            <p:nvSpPr>
              <p:cNvPr id="76833" name="Freeform 13">
                <a:extLst>
                  <a:ext uri="{FF2B5EF4-FFF2-40B4-BE49-F238E27FC236}">
                    <a16:creationId xmlns:a16="http://schemas.microsoft.com/office/drawing/2014/main" id="{EB306679-4C5A-E342-A317-5CC0BC1CF4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6823" name="Group 126">
              <a:extLst>
                <a:ext uri="{FF2B5EF4-FFF2-40B4-BE49-F238E27FC236}">
                  <a16:creationId xmlns:a16="http://schemas.microsoft.com/office/drawing/2014/main" id="{6F6B15E6-DED7-F045-8C1C-FE8277CAA80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890" y="6022997"/>
              <a:ext cx="7539826" cy="372353"/>
              <a:chOff x="1875990" y="5646260"/>
              <a:chExt cx="15186603" cy="371794"/>
            </a:xfrm>
          </p:grpSpPr>
          <p:sp>
            <p:nvSpPr>
              <p:cNvPr id="76830" name="Freeform 13">
                <a:extLst>
                  <a:ext uri="{FF2B5EF4-FFF2-40B4-BE49-F238E27FC236}">
                    <a16:creationId xmlns:a16="http://schemas.microsoft.com/office/drawing/2014/main" id="{E41F5E8E-EAE6-B049-830E-B47DA2E2D1E4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178126" y="5695750"/>
                <a:ext cx="13884467" cy="322304"/>
              </a:xfrm>
              <a:custGeom>
                <a:avLst/>
                <a:gdLst>
                  <a:gd name="T0" fmla="*/ 2147483646 w 16631"/>
                  <a:gd name="T1" fmla="*/ 2147483646 h 13401"/>
                  <a:gd name="T2" fmla="*/ 2147483646 w 16631"/>
                  <a:gd name="T3" fmla="*/ 2147483646 h 13401"/>
                  <a:gd name="T4" fmla="*/ 2147483646 w 16631"/>
                  <a:gd name="T5" fmla="*/ 2147483646 h 13401"/>
                  <a:gd name="T6" fmla="*/ 2147483646 w 16631"/>
                  <a:gd name="T7" fmla="*/ 2147483646 h 13401"/>
                  <a:gd name="T8" fmla="*/ 2147483646 w 16631"/>
                  <a:gd name="T9" fmla="*/ 2147483646 h 13401"/>
                  <a:gd name="T10" fmla="*/ 2147483646 w 16631"/>
                  <a:gd name="T11" fmla="*/ 0 h 13401"/>
                  <a:gd name="T12" fmla="*/ 2147483646 w 16631"/>
                  <a:gd name="T13" fmla="*/ 2147483646 h 13401"/>
                  <a:gd name="T14" fmla="*/ 0 w 16631"/>
                  <a:gd name="T15" fmla="*/ 2147483646 h 134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31" h="13401">
                    <a:moveTo>
                      <a:pt x="16631" y="761"/>
                    </a:moveTo>
                    <a:lnTo>
                      <a:pt x="10677" y="622"/>
                    </a:lnTo>
                    <a:cubicBezTo>
                      <a:pt x="10678" y="4796"/>
                      <a:pt x="10680" y="8969"/>
                      <a:pt x="10681" y="13143"/>
                    </a:cubicBezTo>
                    <a:lnTo>
                      <a:pt x="4601" y="13401"/>
                    </a:lnTo>
                    <a:cubicBezTo>
                      <a:pt x="4579" y="8745"/>
                      <a:pt x="4608" y="4674"/>
                      <a:pt x="4586" y="18"/>
                    </a:cubicBezTo>
                    <a:lnTo>
                      <a:pt x="2501" y="0"/>
                    </a:lnTo>
                    <a:cubicBezTo>
                      <a:pt x="2490" y="4089"/>
                      <a:pt x="2495" y="9037"/>
                      <a:pt x="2484" y="13126"/>
                    </a:cubicBezTo>
                    <a:lnTo>
                      <a:pt x="0" y="1312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31" name="TextBox 133">
                <a:extLst>
                  <a:ext uri="{FF2B5EF4-FFF2-40B4-BE49-F238E27FC236}">
                    <a16:creationId xmlns:a16="http://schemas.microsoft.com/office/drawing/2014/main" id="{AB474071-B4E4-5C4E-8A4A-FBC6349348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5990" y="5646260"/>
                <a:ext cx="759400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In</a:t>
                </a:r>
              </a:p>
            </p:txBody>
          </p:sp>
        </p:grpSp>
        <p:sp>
          <p:nvSpPr>
            <p:cNvPr id="76824" name="Freeform 132">
              <a:extLst>
                <a:ext uri="{FF2B5EF4-FFF2-40B4-BE49-F238E27FC236}">
                  <a16:creationId xmlns:a16="http://schemas.microsoft.com/office/drawing/2014/main" id="{9F602A01-3FAD-F348-ABA2-5A742424E0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516" y="5341417"/>
              <a:ext cx="0" cy="1187632"/>
            </a:xfrm>
            <a:custGeom>
              <a:avLst/>
              <a:gdLst>
                <a:gd name="T0" fmla="*/ 2147483646 h 10000"/>
                <a:gd name="T1" fmla="*/ 0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6825" name="TextBox 133">
              <a:extLst>
                <a:ext uri="{FF2B5EF4-FFF2-40B4-BE49-F238E27FC236}">
                  <a16:creationId xmlns:a16="http://schemas.microsoft.com/office/drawing/2014/main" id="{D502BFA8-6A07-5847-B3E3-7015FAF690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3507" y="6431658"/>
              <a:ext cx="5950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time</a:t>
              </a:r>
            </a:p>
          </p:txBody>
        </p:sp>
        <p:cxnSp>
          <p:nvCxnSpPr>
            <p:cNvPr id="76826" name="Straight Arrow Connector 134">
              <a:extLst>
                <a:ext uri="{FF2B5EF4-FFF2-40B4-BE49-F238E27FC236}">
                  <a16:creationId xmlns:a16="http://schemas.microsoft.com/office/drawing/2014/main" id="{825DA3C9-5476-744A-A5B1-A63FEF5668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76827" name="Group 135">
              <a:extLst>
                <a:ext uri="{FF2B5EF4-FFF2-40B4-BE49-F238E27FC236}">
                  <a16:creationId xmlns:a16="http://schemas.microsoft.com/office/drawing/2014/main" id="{84E07C5A-391C-4443-B534-FC28110C51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76828" name="Freeform 13">
                <a:extLst>
                  <a:ext uri="{FF2B5EF4-FFF2-40B4-BE49-F238E27FC236}">
                    <a16:creationId xmlns:a16="http://schemas.microsoft.com/office/drawing/2014/main" id="{7076ECF0-03E0-7546-AAAA-B9894D4B80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6829" name="Freeform 13">
                <a:extLst>
                  <a:ext uri="{FF2B5EF4-FFF2-40B4-BE49-F238E27FC236}">
                    <a16:creationId xmlns:a16="http://schemas.microsoft.com/office/drawing/2014/main" id="{06294062-E371-1C43-B4AF-40F0182197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6812" name="Group 2">
            <a:extLst>
              <a:ext uri="{FF2B5EF4-FFF2-40B4-BE49-F238E27FC236}">
                <a16:creationId xmlns:a16="http://schemas.microsoft.com/office/drawing/2014/main" id="{D7F98561-6697-F140-8BCF-7BBC43386153}"/>
              </a:ext>
            </a:extLst>
          </p:cNvPr>
          <p:cNvGrpSpPr>
            <a:grpSpLocks/>
          </p:cNvGrpSpPr>
          <p:nvPr/>
        </p:nvGrpSpPr>
        <p:grpSpPr bwMode="auto">
          <a:xfrm>
            <a:off x="1485901" y="1847851"/>
            <a:ext cx="8583613" cy="493713"/>
            <a:chOff x="571289" y="1847574"/>
            <a:chExt cx="8584276" cy="493509"/>
          </a:xfrm>
        </p:grpSpPr>
        <p:sp>
          <p:nvSpPr>
            <p:cNvPr id="76813" name="TextBox 1">
              <a:extLst>
                <a:ext uri="{FF2B5EF4-FFF2-40B4-BE49-F238E27FC236}">
                  <a16:creationId xmlns:a16="http://schemas.microsoft.com/office/drawing/2014/main" id="{E6E2278F-4D6C-7E4A-9D3C-A3E006E10D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128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6814" name="TextBox 144">
              <a:extLst>
                <a:ext uri="{FF2B5EF4-FFF2-40B4-BE49-F238E27FC236}">
                  <a16:creationId xmlns:a16="http://schemas.microsoft.com/office/drawing/2014/main" id="{48BA53B7-B5C7-9447-95CB-A04234C6F6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032" y="187557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6815" name="TextBox 145">
              <a:extLst>
                <a:ext uri="{FF2B5EF4-FFF2-40B4-BE49-F238E27FC236}">
                  <a16:creationId xmlns:a16="http://schemas.microsoft.com/office/drawing/2014/main" id="{B79E8AE4-7F10-544C-ACEC-2E057B00C3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7453" y="1877216"/>
              <a:ext cx="3250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6816" name="TextBox 146">
              <a:extLst>
                <a:ext uri="{FF2B5EF4-FFF2-40B4-BE49-F238E27FC236}">
                  <a16:creationId xmlns:a16="http://schemas.microsoft.com/office/drawing/2014/main" id="{3089C1D4-F3BC-E441-959E-60BCFF8A8C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837" y="187941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6817" name="TextBox 147">
              <a:extLst>
                <a:ext uri="{FF2B5EF4-FFF2-40B4-BE49-F238E27FC236}">
                  <a16:creationId xmlns:a16="http://schemas.microsoft.com/office/drawing/2014/main" id="{9A7FC433-800B-3F49-AC8E-3946978FF6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7916" y="185405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6818" name="TextBox 148">
              <a:extLst>
                <a:ext uri="{FF2B5EF4-FFF2-40B4-BE49-F238E27FC236}">
                  <a16:creationId xmlns:a16="http://schemas.microsoft.com/office/drawing/2014/main" id="{53A3E3A9-C6C3-F740-8961-C1B84B9843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4789" y="187031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6819" name="TextBox 149">
              <a:extLst>
                <a:ext uri="{FF2B5EF4-FFF2-40B4-BE49-F238E27FC236}">
                  <a16:creationId xmlns:a16="http://schemas.microsoft.com/office/drawing/2014/main" id="{866395F1-757C-1845-BCC1-9012A18539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03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6820" name="TextBox 150">
              <a:extLst>
                <a:ext uri="{FF2B5EF4-FFF2-40B4-BE49-F238E27FC236}">
                  <a16:creationId xmlns:a16="http://schemas.microsoft.com/office/drawing/2014/main" id="{D6875141-ACB1-4248-B8BB-842200C5FE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8389" y="184757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6821" name="TextBox 151">
              <a:extLst>
                <a:ext uri="{FF2B5EF4-FFF2-40B4-BE49-F238E27FC236}">
                  <a16:creationId xmlns:a16="http://schemas.microsoft.com/office/drawing/2014/main" id="{8B07336A-D615-A84C-B769-6AF445F16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7011" y="185368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Title 1">
            <a:extLst>
              <a:ext uri="{FF2B5EF4-FFF2-40B4-BE49-F238E27FC236}">
                <a16:creationId xmlns:a16="http://schemas.microsoft.com/office/drawing/2014/main" id="{20EB62A5-96B3-8E43-AC56-9DBB75D4BC6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77826" name="Group 344">
            <a:extLst>
              <a:ext uri="{FF2B5EF4-FFF2-40B4-BE49-F238E27FC236}">
                <a16:creationId xmlns:a16="http://schemas.microsoft.com/office/drawing/2014/main" id="{E9C1B1FD-E701-914E-8FAC-C2D27D66CEFC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77860" name="Line 14">
              <a:extLst>
                <a:ext uri="{FF2B5EF4-FFF2-40B4-BE49-F238E27FC236}">
                  <a16:creationId xmlns:a16="http://schemas.microsoft.com/office/drawing/2014/main" id="{2A15A880-9C23-F141-9287-58ED087950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7861" name="Group 346">
              <a:extLst>
                <a:ext uri="{FF2B5EF4-FFF2-40B4-BE49-F238E27FC236}">
                  <a16:creationId xmlns:a16="http://schemas.microsoft.com/office/drawing/2014/main" id="{EEAE670B-A2AA-9041-8A36-0863F73EE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77951" name="Line 14">
                <a:extLst>
                  <a:ext uri="{FF2B5EF4-FFF2-40B4-BE49-F238E27FC236}">
                    <a16:creationId xmlns:a16="http://schemas.microsoft.com/office/drawing/2014/main" id="{CDC2B2CD-F461-5B4D-8831-9261535F3E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52" name="Line 15">
                <a:extLst>
                  <a:ext uri="{FF2B5EF4-FFF2-40B4-BE49-F238E27FC236}">
                    <a16:creationId xmlns:a16="http://schemas.microsoft.com/office/drawing/2014/main" id="{C73BA4E3-CBB7-CE4E-8DAF-D0C30745BE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53" name="Rectangle 5">
                <a:extLst>
                  <a:ext uri="{FF2B5EF4-FFF2-40B4-BE49-F238E27FC236}">
                    <a16:creationId xmlns:a16="http://schemas.microsoft.com/office/drawing/2014/main" id="{B827D9F5-D22E-9C4A-BD17-7113F29DD8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7954" name="Rectangle 6">
                <a:extLst>
                  <a:ext uri="{FF2B5EF4-FFF2-40B4-BE49-F238E27FC236}">
                    <a16:creationId xmlns:a16="http://schemas.microsoft.com/office/drawing/2014/main" id="{FE287884-8D77-2045-8BE0-6C2C9C97CA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7955" name="Rectangle 7">
                <a:extLst>
                  <a:ext uri="{FF2B5EF4-FFF2-40B4-BE49-F238E27FC236}">
                    <a16:creationId xmlns:a16="http://schemas.microsoft.com/office/drawing/2014/main" id="{4F1667FB-E80B-2049-B620-F5021A1A1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7956" name="Line 8">
                <a:extLst>
                  <a:ext uri="{FF2B5EF4-FFF2-40B4-BE49-F238E27FC236}">
                    <a16:creationId xmlns:a16="http://schemas.microsoft.com/office/drawing/2014/main" id="{9206F021-85B6-E148-AB0D-8AD91216DC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57" name="Freeform 9">
                <a:extLst>
                  <a:ext uri="{FF2B5EF4-FFF2-40B4-BE49-F238E27FC236}">
                    <a16:creationId xmlns:a16="http://schemas.microsoft.com/office/drawing/2014/main" id="{80F2CA78-1660-BF48-BDAC-617DE8DAC2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58" name="Line 11">
                <a:extLst>
                  <a:ext uri="{FF2B5EF4-FFF2-40B4-BE49-F238E27FC236}">
                    <a16:creationId xmlns:a16="http://schemas.microsoft.com/office/drawing/2014/main" id="{5B45D0E2-ED6C-2C4A-9FA3-9CA51C6DF7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59" name="Rectangle 17">
                <a:extLst>
                  <a:ext uri="{FF2B5EF4-FFF2-40B4-BE49-F238E27FC236}">
                    <a16:creationId xmlns:a16="http://schemas.microsoft.com/office/drawing/2014/main" id="{865F6239-37E7-FA41-98A0-5CC174D0F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7960" name="Rectangle 18">
                <a:extLst>
                  <a:ext uri="{FF2B5EF4-FFF2-40B4-BE49-F238E27FC236}">
                    <a16:creationId xmlns:a16="http://schemas.microsoft.com/office/drawing/2014/main" id="{109A2E35-842B-F942-82FC-354CC27CCE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7961" name="Rectangle 19">
                <a:extLst>
                  <a:ext uri="{FF2B5EF4-FFF2-40B4-BE49-F238E27FC236}">
                    <a16:creationId xmlns:a16="http://schemas.microsoft.com/office/drawing/2014/main" id="{72A7A31A-F1E7-3E47-BB4D-A8C2F088B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77962" name="Group 1">
                <a:extLst>
                  <a:ext uri="{FF2B5EF4-FFF2-40B4-BE49-F238E27FC236}">
                    <a16:creationId xmlns:a16="http://schemas.microsoft.com/office/drawing/2014/main" id="{AC97E673-262A-4746-B6E8-79FCDEEED4B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77972" name="Freeform 26">
                  <a:extLst>
                    <a:ext uri="{FF2B5EF4-FFF2-40B4-BE49-F238E27FC236}">
                      <a16:creationId xmlns:a16="http://schemas.microsoft.com/office/drawing/2014/main" id="{1B80FC6D-CF02-E94B-A142-7AC19A2FE5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73" name="Freeform 28">
                  <a:extLst>
                    <a:ext uri="{FF2B5EF4-FFF2-40B4-BE49-F238E27FC236}">
                      <a16:creationId xmlns:a16="http://schemas.microsoft.com/office/drawing/2014/main" id="{3DC1537D-1D9A-CF46-B798-73D145428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7963" name="Rectangle 29">
                <a:extLst>
                  <a:ext uri="{FF2B5EF4-FFF2-40B4-BE49-F238E27FC236}">
                    <a16:creationId xmlns:a16="http://schemas.microsoft.com/office/drawing/2014/main" id="{9C6C6368-10D0-4847-9019-7F91483CEF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7964" name="Rectangle 67">
                <a:extLst>
                  <a:ext uri="{FF2B5EF4-FFF2-40B4-BE49-F238E27FC236}">
                    <a16:creationId xmlns:a16="http://schemas.microsoft.com/office/drawing/2014/main" id="{265335AB-6E70-2144-BDA3-427511C59B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7965" name="Oval 68">
                <a:extLst>
                  <a:ext uri="{FF2B5EF4-FFF2-40B4-BE49-F238E27FC236}">
                    <a16:creationId xmlns:a16="http://schemas.microsoft.com/office/drawing/2014/main" id="{80952CFA-CD15-5043-B50B-B75A071C6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7966" name="Line 11">
                <a:extLst>
                  <a:ext uri="{FF2B5EF4-FFF2-40B4-BE49-F238E27FC236}">
                    <a16:creationId xmlns:a16="http://schemas.microsoft.com/office/drawing/2014/main" id="{1D037093-89DB-634A-B29F-68C3BC28C7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67" name="Rectangle 6">
                <a:extLst>
                  <a:ext uri="{FF2B5EF4-FFF2-40B4-BE49-F238E27FC236}">
                    <a16:creationId xmlns:a16="http://schemas.microsoft.com/office/drawing/2014/main" id="{7F5C5655-D11E-EE4A-9024-15BEC09F87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7968" name="Rectangle 7">
                <a:extLst>
                  <a:ext uri="{FF2B5EF4-FFF2-40B4-BE49-F238E27FC236}">
                    <a16:creationId xmlns:a16="http://schemas.microsoft.com/office/drawing/2014/main" id="{EFDF86AA-198F-1D4E-BEE5-631C231D80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7969" name="Line 8">
                <a:extLst>
                  <a:ext uri="{FF2B5EF4-FFF2-40B4-BE49-F238E27FC236}">
                    <a16:creationId xmlns:a16="http://schemas.microsoft.com/office/drawing/2014/main" id="{78C9E4DA-A2D6-4940-8660-36DBB9BDEAB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970" name="Rectangle 17">
                <a:extLst>
                  <a:ext uri="{FF2B5EF4-FFF2-40B4-BE49-F238E27FC236}">
                    <a16:creationId xmlns:a16="http://schemas.microsoft.com/office/drawing/2014/main" id="{44D5C50C-431A-E645-AD45-EA86562C7F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7971" name="Rectangle 67">
                <a:extLst>
                  <a:ext uri="{FF2B5EF4-FFF2-40B4-BE49-F238E27FC236}">
                    <a16:creationId xmlns:a16="http://schemas.microsoft.com/office/drawing/2014/main" id="{2D7E81E3-6701-D24C-A3BC-63E5831EC6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7862" name="Group 347">
              <a:extLst>
                <a:ext uri="{FF2B5EF4-FFF2-40B4-BE49-F238E27FC236}">
                  <a16:creationId xmlns:a16="http://schemas.microsoft.com/office/drawing/2014/main" id="{19A99D64-0451-7140-A492-2E0947750D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77924" name="Freeform 32">
                <a:extLst>
                  <a:ext uri="{FF2B5EF4-FFF2-40B4-BE49-F238E27FC236}">
                    <a16:creationId xmlns:a16="http://schemas.microsoft.com/office/drawing/2014/main" id="{FD10D500-2505-5C4F-9B20-069ACE9E7E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7925" name="Group 410">
                <a:extLst>
                  <a:ext uri="{FF2B5EF4-FFF2-40B4-BE49-F238E27FC236}">
                    <a16:creationId xmlns:a16="http://schemas.microsoft.com/office/drawing/2014/main" id="{96F3C155-F5CD-BA40-B981-53118378735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77927" name="Line 14">
                  <a:extLst>
                    <a:ext uri="{FF2B5EF4-FFF2-40B4-BE49-F238E27FC236}">
                      <a16:creationId xmlns:a16="http://schemas.microsoft.com/office/drawing/2014/main" id="{C71A62E1-EDBD-B449-8E5D-85E32B594B3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8" name="Line 15">
                  <a:extLst>
                    <a:ext uri="{FF2B5EF4-FFF2-40B4-BE49-F238E27FC236}">
                      <a16:creationId xmlns:a16="http://schemas.microsoft.com/office/drawing/2014/main" id="{1C9623F2-2015-5B46-BC95-1074650F27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9" name="Line 11">
                  <a:extLst>
                    <a:ext uri="{FF2B5EF4-FFF2-40B4-BE49-F238E27FC236}">
                      <a16:creationId xmlns:a16="http://schemas.microsoft.com/office/drawing/2014/main" id="{08B664B7-3D93-D841-8321-4E78E965F8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0" name="Rectangle 5">
                  <a:extLst>
                    <a:ext uri="{FF2B5EF4-FFF2-40B4-BE49-F238E27FC236}">
                      <a16:creationId xmlns:a16="http://schemas.microsoft.com/office/drawing/2014/main" id="{E85B0C6A-3D64-6646-9841-78709C216E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31" name="Rectangle 6">
                  <a:extLst>
                    <a:ext uri="{FF2B5EF4-FFF2-40B4-BE49-F238E27FC236}">
                      <a16:creationId xmlns:a16="http://schemas.microsoft.com/office/drawing/2014/main" id="{0A92E213-B58C-C345-8187-3151B959A0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32" name="Rectangle 7">
                  <a:extLst>
                    <a:ext uri="{FF2B5EF4-FFF2-40B4-BE49-F238E27FC236}">
                      <a16:creationId xmlns:a16="http://schemas.microsoft.com/office/drawing/2014/main" id="{52423579-9DEB-A44F-8358-61B1E8302B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33" name="Line 8">
                  <a:extLst>
                    <a:ext uri="{FF2B5EF4-FFF2-40B4-BE49-F238E27FC236}">
                      <a16:creationId xmlns:a16="http://schemas.microsoft.com/office/drawing/2014/main" id="{447FBF94-8B3E-B446-BAE7-65182178F0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4" name="Freeform 9">
                  <a:extLst>
                    <a:ext uri="{FF2B5EF4-FFF2-40B4-BE49-F238E27FC236}">
                      <a16:creationId xmlns:a16="http://schemas.microsoft.com/office/drawing/2014/main" id="{399F5589-70B4-E74E-B21F-1736AE85DE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5" name="Line 11">
                  <a:extLst>
                    <a:ext uri="{FF2B5EF4-FFF2-40B4-BE49-F238E27FC236}">
                      <a16:creationId xmlns:a16="http://schemas.microsoft.com/office/drawing/2014/main" id="{483CC40B-C299-254D-8D50-2560F6CD55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36" name="Rectangle 17">
                  <a:extLst>
                    <a:ext uri="{FF2B5EF4-FFF2-40B4-BE49-F238E27FC236}">
                      <a16:creationId xmlns:a16="http://schemas.microsoft.com/office/drawing/2014/main" id="{A32A34DD-7BB1-7B4C-92D6-0637BC2C80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37" name="Rectangle 18">
                  <a:extLst>
                    <a:ext uri="{FF2B5EF4-FFF2-40B4-BE49-F238E27FC236}">
                      <a16:creationId xmlns:a16="http://schemas.microsoft.com/office/drawing/2014/main" id="{D7E1EA1F-0BF9-344D-8DF1-E48CAAF36E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38" name="Rectangle 19">
                  <a:extLst>
                    <a:ext uri="{FF2B5EF4-FFF2-40B4-BE49-F238E27FC236}">
                      <a16:creationId xmlns:a16="http://schemas.microsoft.com/office/drawing/2014/main" id="{D9FBCA5D-D03E-A24D-9C0A-3ECB060653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7939" name="Group 1">
                  <a:extLst>
                    <a:ext uri="{FF2B5EF4-FFF2-40B4-BE49-F238E27FC236}">
                      <a16:creationId xmlns:a16="http://schemas.microsoft.com/office/drawing/2014/main" id="{A715E771-0611-1249-B1FB-76A39150C55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7949" name="Freeform 26">
                    <a:extLst>
                      <a:ext uri="{FF2B5EF4-FFF2-40B4-BE49-F238E27FC236}">
                        <a16:creationId xmlns:a16="http://schemas.microsoft.com/office/drawing/2014/main" id="{29704BA3-F707-3243-983D-4A0BD16B86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950" name="Freeform 28">
                    <a:extLst>
                      <a:ext uri="{FF2B5EF4-FFF2-40B4-BE49-F238E27FC236}">
                        <a16:creationId xmlns:a16="http://schemas.microsoft.com/office/drawing/2014/main" id="{7DCC5104-1BA2-5C42-B43F-318205A30EE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7940" name="Rectangle 29">
                  <a:extLst>
                    <a:ext uri="{FF2B5EF4-FFF2-40B4-BE49-F238E27FC236}">
                      <a16:creationId xmlns:a16="http://schemas.microsoft.com/office/drawing/2014/main" id="{6F5D81A2-2B4E-5540-9C3C-4D159B8ADE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41" name="Rectangle 67">
                  <a:extLst>
                    <a:ext uri="{FF2B5EF4-FFF2-40B4-BE49-F238E27FC236}">
                      <a16:creationId xmlns:a16="http://schemas.microsoft.com/office/drawing/2014/main" id="{D74E58F2-D670-BB47-B02A-087DF9B660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42" name="Oval 68">
                  <a:extLst>
                    <a:ext uri="{FF2B5EF4-FFF2-40B4-BE49-F238E27FC236}">
                      <a16:creationId xmlns:a16="http://schemas.microsoft.com/office/drawing/2014/main" id="{F453E1CF-7774-B74E-A053-E39063001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43" name="Line 11">
                  <a:extLst>
                    <a:ext uri="{FF2B5EF4-FFF2-40B4-BE49-F238E27FC236}">
                      <a16:creationId xmlns:a16="http://schemas.microsoft.com/office/drawing/2014/main" id="{F216FA96-DF2C-1B48-8A07-DE3C418CFA0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4" name="Rectangle 6">
                  <a:extLst>
                    <a:ext uri="{FF2B5EF4-FFF2-40B4-BE49-F238E27FC236}">
                      <a16:creationId xmlns:a16="http://schemas.microsoft.com/office/drawing/2014/main" id="{25DC82D4-F2F5-2E4C-B8C7-12EDE55C8E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45" name="Rectangle 7">
                  <a:extLst>
                    <a:ext uri="{FF2B5EF4-FFF2-40B4-BE49-F238E27FC236}">
                      <a16:creationId xmlns:a16="http://schemas.microsoft.com/office/drawing/2014/main" id="{CE48C092-334D-8344-B79F-04E248BD04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46" name="Line 8">
                  <a:extLst>
                    <a:ext uri="{FF2B5EF4-FFF2-40B4-BE49-F238E27FC236}">
                      <a16:creationId xmlns:a16="http://schemas.microsoft.com/office/drawing/2014/main" id="{3EB131E1-64E8-354B-85C7-9F9117632B3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47" name="Rectangle 17">
                  <a:extLst>
                    <a:ext uri="{FF2B5EF4-FFF2-40B4-BE49-F238E27FC236}">
                      <a16:creationId xmlns:a16="http://schemas.microsoft.com/office/drawing/2014/main" id="{84325EA0-BBC1-BE4E-946A-892AE9AACD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48" name="Rectangle 67">
                  <a:extLst>
                    <a:ext uri="{FF2B5EF4-FFF2-40B4-BE49-F238E27FC236}">
                      <a16:creationId xmlns:a16="http://schemas.microsoft.com/office/drawing/2014/main" id="{26D55FEB-7E4F-0542-9089-2A9C3DD73D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7926" name="Oval 68">
                <a:extLst>
                  <a:ext uri="{FF2B5EF4-FFF2-40B4-BE49-F238E27FC236}">
                    <a16:creationId xmlns:a16="http://schemas.microsoft.com/office/drawing/2014/main" id="{A894B6FB-F9DA-0247-8CB6-995BD846AF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7863" name="Group 348">
              <a:extLst>
                <a:ext uri="{FF2B5EF4-FFF2-40B4-BE49-F238E27FC236}">
                  <a16:creationId xmlns:a16="http://schemas.microsoft.com/office/drawing/2014/main" id="{4D55484D-E4FB-784A-A314-F2568D6D9B8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77897" name="Freeform 32">
                <a:extLst>
                  <a:ext uri="{FF2B5EF4-FFF2-40B4-BE49-F238E27FC236}">
                    <a16:creationId xmlns:a16="http://schemas.microsoft.com/office/drawing/2014/main" id="{0F2B0D10-478B-B740-AB90-A85F4ED92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7898" name="Group 383">
                <a:extLst>
                  <a:ext uri="{FF2B5EF4-FFF2-40B4-BE49-F238E27FC236}">
                    <a16:creationId xmlns:a16="http://schemas.microsoft.com/office/drawing/2014/main" id="{91FF9061-C059-F840-8208-CF640FF79E2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77900" name="Line 14">
                  <a:extLst>
                    <a:ext uri="{FF2B5EF4-FFF2-40B4-BE49-F238E27FC236}">
                      <a16:creationId xmlns:a16="http://schemas.microsoft.com/office/drawing/2014/main" id="{533EFA34-C30C-6449-B4D1-B70037DA0BD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1" name="Line 15">
                  <a:extLst>
                    <a:ext uri="{FF2B5EF4-FFF2-40B4-BE49-F238E27FC236}">
                      <a16:creationId xmlns:a16="http://schemas.microsoft.com/office/drawing/2014/main" id="{70A43077-D7B1-1642-B981-41FA9E5586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2" name="Line 11">
                  <a:extLst>
                    <a:ext uri="{FF2B5EF4-FFF2-40B4-BE49-F238E27FC236}">
                      <a16:creationId xmlns:a16="http://schemas.microsoft.com/office/drawing/2014/main" id="{684F6956-524C-3840-9B42-8BC60C769D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3" name="Rectangle 5">
                  <a:extLst>
                    <a:ext uri="{FF2B5EF4-FFF2-40B4-BE49-F238E27FC236}">
                      <a16:creationId xmlns:a16="http://schemas.microsoft.com/office/drawing/2014/main" id="{FE4044C5-7698-834E-928A-FDA9C6F5E2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04" name="Rectangle 6">
                  <a:extLst>
                    <a:ext uri="{FF2B5EF4-FFF2-40B4-BE49-F238E27FC236}">
                      <a16:creationId xmlns:a16="http://schemas.microsoft.com/office/drawing/2014/main" id="{2CD0867C-157E-564E-A26B-B9C5616164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05" name="Rectangle 7">
                  <a:extLst>
                    <a:ext uri="{FF2B5EF4-FFF2-40B4-BE49-F238E27FC236}">
                      <a16:creationId xmlns:a16="http://schemas.microsoft.com/office/drawing/2014/main" id="{ED8A403F-B314-4D4B-AD73-EEF3F33832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06" name="Line 8">
                  <a:extLst>
                    <a:ext uri="{FF2B5EF4-FFF2-40B4-BE49-F238E27FC236}">
                      <a16:creationId xmlns:a16="http://schemas.microsoft.com/office/drawing/2014/main" id="{EF808874-484D-D64B-BFAD-4208598346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7" name="Freeform 9">
                  <a:extLst>
                    <a:ext uri="{FF2B5EF4-FFF2-40B4-BE49-F238E27FC236}">
                      <a16:creationId xmlns:a16="http://schemas.microsoft.com/office/drawing/2014/main" id="{863B7482-E7D6-D548-AB80-5C88AF5AE5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8" name="Line 11">
                  <a:extLst>
                    <a:ext uri="{FF2B5EF4-FFF2-40B4-BE49-F238E27FC236}">
                      <a16:creationId xmlns:a16="http://schemas.microsoft.com/office/drawing/2014/main" id="{5A84B779-53EA-A949-B819-1FB86474850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09" name="Rectangle 17">
                  <a:extLst>
                    <a:ext uri="{FF2B5EF4-FFF2-40B4-BE49-F238E27FC236}">
                      <a16:creationId xmlns:a16="http://schemas.microsoft.com/office/drawing/2014/main" id="{E8A62EAE-5E36-9440-A6A8-A4EF43D9DB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10" name="Rectangle 18">
                  <a:extLst>
                    <a:ext uri="{FF2B5EF4-FFF2-40B4-BE49-F238E27FC236}">
                      <a16:creationId xmlns:a16="http://schemas.microsoft.com/office/drawing/2014/main" id="{60126498-3024-2F4F-814A-A0E325A067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11" name="Rectangle 19">
                  <a:extLst>
                    <a:ext uri="{FF2B5EF4-FFF2-40B4-BE49-F238E27FC236}">
                      <a16:creationId xmlns:a16="http://schemas.microsoft.com/office/drawing/2014/main" id="{D17CF6C3-7EFF-B248-9827-033FEF362E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7912" name="Group 1">
                  <a:extLst>
                    <a:ext uri="{FF2B5EF4-FFF2-40B4-BE49-F238E27FC236}">
                      <a16:creationId xmlns:a16="http://schemas.microsoft.com/office/drawing/2014/main" id="{F9503B5C-998C-F443-AC3B-E0687AA7059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7922" name="Freeform 26">
                    <a:extLst>
                      <a:ext uri="{FF2B5EF4-FFF2-40B4-BE49-F238E27FC236}">
                        <a16:creationId xmlns:a16="http://schemas.microsoft.com/office/drawing/2014/main" id="{8CBE39E2-2849-974A-9A81-61EA74DF4C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923" name="Freeform 28">
                    <a:extLst>
                      <a:ext uri="{FF2B5EF4-FFF2-40B4-BE49-F238E27FC236}">
                        <a16:creationId xmlns:a16="http://schemas.microsoft.com/office/drawing/2014/main" id="{7BB002B3-47F7-964A-A4A8-BFC5DC2699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7913" name="Rectangle 29">
                  <a:extLst>
                    <a:ext uri="{FF2B5EF4-FFF2-40B4-BE49-F238E27FC236}">
                      <a16:creationId xmlns:a16="http://schemas.microsoft.com/office/drawing/2014/main" id="{9E14A836-97EC-AA42-82CB-2F4600FE3E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14" name="Rectangle 67">
                  <a:extLst>
                    <a:ext uri="{FF2B5EF4-FFF2-40B4-BE49-F238E27FC236}">
                      <a16:creationId xmlns:a16="http://schemas.microsoft.com/office/drawing/2014/main" id="{50171959-74EC-B142-B433-F86F3E81D8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15" name="Oval 68">
                  <a:extLst>
                    <a:ext uri="{FF2B5EF4-FFF2-40B4-BE49-F238E27FC236}">
                      <a16:creationId xmlns:a16="http://schemas.microsoft.com/office/drawing/2014/main" id="{EC23E14C-013A-EF4D-B130-BF94D4814C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16" name="Line 11">
                  <a:extLst>
                    <a:ext uri="{FF2B5EF4-FFF2-40B4-BE49-F238E27FC236}">
                      <a16:creationId xmlns:a16="http://schemas.microsoft.com/office/drawing/2014/main" id="{7E94D396-8FA2-0C4C-989C-A0B5F705C6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17" name="Rectangle 6">
                  <a:extLst>
                    <a:ext uri="{FF2B5EF4-FFF2-40B4-BE49-F238E27FC236}">
                      <a16:creationId xmlns:a16="http://schemas.microsoft.com/office/drawing/2014/main" id="{1C92B435-81E6-6A49-8CCB-B810F7DEF1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18" name="Rectangle 7">
                  <a:extLst>
                    <a:ext uri="{FF2B5EF4-FFF2-40B4-BE49-F238E27FC236}">
                      <a16:creationId xmlns:a16="http://schemas.microsoft.com/office/drawing/2014/main" id="{383D1BE2-26CB-2645-B71E-62785978C5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19" name="Line 8">
                  <a:extLst>
                    <a:ext uri="{FF2B5EF4-FFF2-40B4-BE49-F238E27FC236}">
                      <a16:creationId xmlns:a16="http://schemas.microsoft.com/office/drawing/2014/main" id="{827A4516-4A47-2F4D-8FB3-A360C33D8B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920" name="Rectangle 17">
                  <a:extLst>
                    <a:ext uri="{FF2B5EF4-FFF2-40B4-BE49-F238E27FC236}">
                      <a16:creationId xmlns:a16="http://schemas.microsoft.com/office/drawing/2014/main" id="{77BD511A-02EC-5A4A-A8A2-0F962B9AEC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921" name="Rectangle 67">
                  <a:extLst>
                    <a:ext uri="{FF2B5EF4-FFF2-40B4-BE49-F238E27FC236}">
                      <a16:creationId xmlns:a16="http://schemas.microsoft.com/office/drawing/2014/main" id="{5E856FFF-51B0-E348-AF99-7D9B9D2B63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7899" name="Oval 68">
                <a:extLst>
                  <a:ext uri="{FF2B5EF4-FFF2-40B4-BE49-F238E27FC236}">
                    <a16:creationId xmlns:a16="http://schemas.microsoft.com/office/drawing/2014/main" id="{6BEFB4B0-0CDE-E64A-A98B-1AC489431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7864" name="Group 349">
              <a:extLst>
                <a:ext uri="{FF2B5EF4-FFF2-40B4-BE49-F238E27FC236}">
                  <a16:creationId xmlns:a16="http://schemas.microsoft.com/office/drawing/2014/main" id="{362DEC6B-696D-D040-A48E-7CCC60BC8D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77871" name="Freeform 32">
                <a:extLst>
                  <a:ext uri="{FF2B5EF4-FFF2-40B4-BE49-F238E27FC236}">
                    <a16:creationId xmlns:a16="http://schemas.microsoft.com/office/drawing/2014/main" id="{045CA1DD-41A3-5849-845A-B4BC975886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7872" name="Group 357">
                <a:extLst>
                  <a:ext uri="{FF2B5EF4-FFF2-40B4-BE49-F238E27FC236}">
                    <a16:creationId xmlns:a16="http://schemas.microsoft.com/office/drawing/2014/main" id="{3BA8F5BD-8236-704A-AD56-4426E936E26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77873" name="Line 14">
                  <a:extLst>
                    <a:ext uri="{FF2B5EF4-FFF2-40B4-BE49-F238E27FC236}">
                      <a16:creationId xmlns:a16="http://schemas.microsoft.com/office/drawing/2014/main" id="{0AF5A8F3-3EFD-8543-A2A1-3E3709518A1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74" name="Line 15">
                  <a:extLst>
                    <a:ext uri="{FF2B5EF4-FFF2-40B4-BE49-F238E27FC236}">
                      <a16:creationId xmlns:a16="http://schemas.microsoft.com/office/drawing/2014/main" id="{40D3A4A4-4E24-3141-921A-5F00934E50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75" name="Line 11">
                  <a:extLst>
                    <a:ext uri="{FF2B5EF4-FFF2-40B4-BE49-F238E27FC236}">
                      <a16:creationId xmlns:a16="http://schemas.microsoft.com/office/drawing/2014/main" id="{3B0D6AAE-4E14-1949-8C22-7D0DC7172A3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76" name="Rectangle 5">
                  <a:extLst>
                    <a:ext uri="{FF2B5EF4-FFF2-40B4-BE49-F238E27FC236}">
                      <a16:creationId xmlns:a16="http://schemas.microsoft.com/office/drawing/2014/main" id="{85444D8B-3C24-AA45-8F28-31383B3726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877" name="Rectangle 6">
                  <a:extLst>
                    <a:ext uri="{FF2B5EF4-FFF2-40B4-BE49-F238E27FC236}">
                      <a16:creationId xmlns:a16="http://schemas.microsoft.com/office/drawing/2014/main" id="{789FB373-0A3D-A545-B414-18C8798589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878" name="Rectangle 7">
                  <a:extLst>
                    <a:ext uri="{FF2B5EF4-FFF2-40B4-BE49-F238E27FC236}">
                      <a16:creationId xmlns:a16="http://schemas.microsoft.com/office/drawing/2014/main" id="{48F8D32A-993A-1747-AAFE-AEEE107C55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879" name="Line 8">
                  <a:extLst>
                    <a:ext uri="{FF2B5EF4-FFF2-40B4-BE49-F238E27FC236}">
                      <a16:creationId xmlns:a16="http://schemas.microsoft.com/office/drawing/2014/main" id="{60A304C1-D701-6C4E-B4AC-04802B892A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80" name="Freeform 9">
                  <a:extLst>
                    <a:ext uri="{FF2B5EF4-FFF2-40B4-BE49-F238E27FC236}">
                      <a16:creationId xmlns:a16="http://schemas.microsoft.com/office/drawing/2014/main" id="{BC83F431-9558-9844-9E4A-EB8D4CDC7C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81" name="Line 11">
                  <a:extLst>
                    <a:ext uri="{FF2B5EF4-FFF2-40B4-BE49-F238E27FC236}">
                      <a16:creationId xmlns:a16="http://schemas.microsoft.com/office/drawing/2014/main" id="{D9F90EE1-C0A7-1F46-B1BD-DCC6F181E33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82" name="Rectangle 17">
                  <a:extLst>
                    <a:ext uri="{FF2B5EF4-FFF2-40B4-BE49-F238E27FC236}">
                      <a16:creationId xmlns:a16="http://schemas.microsoft.com/office/drawing/2014/main" id="{3CC24ED2-706C-5D4D-B352-2838D5397D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883" name="Rectangle 18">
                  <a:extLst>
                    <a:ext uri="{FF2B5EF4-FFF2-40B4-BE49-F238E27FC236}">
                      <a16:creationId xmlns:a16="http://schemas.microsoft.com/office/drawing/2014/main" id="{9287FE54-7308-0F42-A990-D0DB2B4627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884" name="Rectangle 19">
                  <a:extLst>
                    <a:ext uri="{FF2B5EF4-FFF2-40B4-BE49-F238E27FC236}">
                      <a16:creationId xmlns:a16="http://schemas.microsoft.com/office/drawing/2014/main" id="{57937E70-DF84-1140-A1E4-E07CF081C6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7885" name="Group 1">
                  <a:extLst>
                    <a:ext uri="{FF2B5EF4-FFF2-40B4-BE49-F238E27FC236}">
                      <a16:creationId xmlns:a16="http://schemas.microsoft.com/office/drawing/2014/main" id="{EDE047DB-42EB-454F-B58E-DFC156E6D09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7895" name="Freeform 26">
                    <a:extLst>
                      <a:ext uri="{FF2B5EF4-FFF2-40B4-BE49-F238E27FC236}">
                        <a16:creationId xmlns:a16="http://schemas.microsoft.com/office/drawing/2014/main" id="{3435372C-5511-7642-93F3-3D46AA9243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7896" name="Freeform 28">
                    <a:extLst>
                      <a:ext uri="{FF2B5EF4-FFF2-40B4-BE49-F238E27FC236}">
                        <a16:creationId xmlns:a16="http://schemas.microsoft.com/office/drawing/2014/main" id="{029B7B84-3FB7-1C40-A5A4-2AE49E45E2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7886" name="Rectangle 29">
                  <a:extLst>
                    <a:ext uri="{FF2B5EF4-FFF2-40B4-BE49-F238E27FC236}">
                      <a16:creationId xmlns:a16="http://schemas.microsoft.com/office/drawing/2014/main" id="{CBA95144-9A55-3442-ABA4-89481C2D12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887" name="Rectangle 67">
                  <a:extLst>
                    <a:ext uri="{FF2B5EF4-FFF2-40B4-BE49-F238E27FC236}">
                      <a16:creationId xmlns:a16="http://schemas.microsoft.com/office/drawing/2014/main" id="{B42A97A2-3E80-364D-B027-77383FFF1B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888" name="Oval 68">
                  <a:extLst>
                    <a:ext uri="{FF2B5EF4-FFF2-40B4-BE49-F238E27FC236}">
                      <a16:creationId xmlns:a16="http://schemas.microsoft.com/office/drawing/2014/main" id="{3B7C2B12-31B5-B74D-BA06-CBBAA80C73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889" name="Line 11">
                  <a:extLst>
                    <a:ext uri="{FF2B5EF4-FFF2-40B4-BE49-F238E27FC236}">
                      <a16:creationId xmlns:a16="http://schemas.microsoft.com/office/drawing/2014/main" id="{BC1E42BE-2BEA-3B4D-B7B0-15AE1D7C80C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0" name="Rectangle 6">
                  <a:extLst>
                    <a:ext uri="{FF2B5EF4-FFF2-40B4-BE49-F238E27FC236}">
                      <a16:creationId xmlns:a16="http://schemas.microsoft.com/office/drawing/2014/main" id="{36860529-B5EA-4C4E-9A55-BDC5703EF1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891" name="Rectangle 7">
                  <a:extLst>
                    <a:ext uri="{FF2B5EF4-FFF2-40B4-BE49-F238E27FC236}">
                      <a16:creationId xmlns:a16="http://schemas.microsoft.com/office/drawing/2014/main" id="{96494199-2159-664A-A856-278FDC94C6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892" name="Line 8">
                  <a:extLst>
                    <a:ext uri="{FF2B5EF4-FFF2-40B4-BE49-F238E27FC236}">
                      <a16:creationId xmlns:a16="http://schemas.microsoft.com/office/drawing/2014/main" id="{78DA5A3E-6C69-FC4B-915D-3CAD393BBF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93" name="Rectangle 17">
                  <a:extLst>
                    <a:ext uri="{FF2B5EF4-FFF2-40B4-BE49-F238E27FC236}">
                      <a16:creationId xmlns:a16="http://schemas.microsoft.com/office/drawing/2014/main" id="{99A39EFB-4B58-2640-8E3D-D7C0F9569E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7894" name="Rectangle 67">
                  <a:extLst>
                    <a:ext uri="{FF2B5EF4-FFF2-40B4-BE49-F238E27FC236}">
                      <a16:creationId xmlns:a16="http://schemas.microsoft.com/office/drawing/2014/main" id="{EE628A04-3474-C349-BAA2-296B6057BF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77865" name="Line 13">
              <a:extLst>
                <a:ext uri="{FF2B5EF4-FFF2-40B4-BE49-F238E27FC236}">
                  <a16:creationId xmlns:a16="http://schemas.microsoft.com/office/drawing/2014/main" id="{8C210BCB-219F-634F-9C7F-27A05B70C14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6" name="Oval 68">
              <a:extLst>
                <a:ext uri="{FF2B5EF4-FFF2-40B4-BE49-F238E27FC236}">
                  <a16:creationId xmlns:a16="http://schemas.microsoft.com/office/drawing/2014/main" id="{C0654EA0-F5EF-F649-841E-099C203115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7867" name="Line 11">
              <a:extLst>
                <a:ext uri="{FF2B5EF4-FFF2-40B4-BE49-F238E27FC236}">
                  <a16:creationId xmlns:a16="http://schemas.microsoft.com/office/drawing/2014/main" id="{A52B9F15-10E2-DE41-8FE1-445AC0DBBC3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8" name="Line 15">
              <a:extLst>
                <a:ext uri="{FF2B5EF4-FFF2-40B4-BE49-F238E27FC236}">
                  <a16:creationId xmlns:a16="http://schemas.microsoft.com/office/drawing/2014/main" id="{4BCC7FF1-F641-8F47-AE58-D55992E0BA3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69" name="Rectangle 11">
              <a:extLst>
                <a:ext uri="{FF2B5EF4-FFF2-40B4-BE49-F238E27FC236}">
                  <a16:creationId xmlns:a16="http://schemas.microsoft.com/office/drawing/2014/main" id="{823C8407-BDDE-8649-A730-468190E521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7870" name="Rectangle 41">
              <a:extLst>
                <a:ext uri="{FF2B5EF4-FFF2-40B4-BE49-F238E27FC236}">
                  <a16:creationId xmlns:a16="http://schemas.microsoft.com/office/drawing/2014/main" id="{A45201DD-A920-0F42-BD8F-42584A9540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cxnSp>
        <p:nvCxnSpPr>
          <p:cNvPr id="77827" name="Straight Connector 2">
            <a:extLst>
              <a:ext uri="{FF2B5EF4-FFF2-40B4-BE49-F238E27FC236}">
                <a16:creationId xmlns:a16="http://schemas.microsoft.com/office/drawing/2014/main" id="{19C3AF73-0E66-9F4F-B4CC-24B6E93CE44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57400" y="1973263"/>
            <a:ext cx="0" cy="5572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7828" name="Straight Connector 121">
            <a:extLst>
              <a:ext uri="{FF2B5EF4-FFF2-40B4-BE49-F238E27FC236}">
                <a16:creationId xmlns:a16="http://schemas.microsoft.com/office/drawing/2014/main" id="{23CE6297-0EC9-B94F-9D89-00F5DBA8BF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238" y="1978026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7829" name="Straight Connector 122">
            <a:extLst>
              <a:ext uri="{FF2B5EF4-FFF2-40B4-BE49-F238E27FC236}">
                <a16:creationId xmlns:a16="http://schemas.microsoft.com/office/drawing/2014/main" id="{1BD0370E-5E53-D441-9F28-30910C10A1E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8463" y="1965325"/>
            <a:ext cx="0" cy="558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7830" name="Straight Connector 124">
            <a:extLst>
              <a:ext uri="{FF2B5EF4-FFF2-40B4-BE49-F238E27FC236}">
                <a16:creationId xmlns:a16="http://schemas.microsoft.com/office/drawing/2014/main" id="{AE3D3102-2FE8-0043-9AE3-F514DC695A0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40475" y="1958976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7831" name="Straight Connector 126">
            <a:extLst>
              <a:ext uri="{FF2B5EF4-FFF2-40B4-BE49-F238E27FC236}">
                <a16:creationId xmlns:a16="http://schemas.microsoft.com/office/drawing/2014/main" id="{98BCEB20-185A-304E-95D6-1A18BC95B0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74075" y="1968501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7832" name="Straight Connector 128">
            <a:extLst>
              <a:ext uri="{FF2B5EF4-FFF2-40B4-BE49-F238E27FC236}">
                <a16:creationId xmlns:a16="http://schemas.microsoft.com/office/drawing/2014/main" id="{FDCD15B7-60D1-7742-A6F4-0F97F2FA9AF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0301" y="1989138"/>
            <a:ext cx="531813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7833" name="Straight Connector 129">
            <a:extLst>
              <a:ext uri="{FF2B5EF4-FFF2-40B4-BE49-F238E27FC236}">
                <a16:creationId xmlns:a16="http://schemas.microsoft.com/office/drawing/2014/main" id="{C2CC2C70-433C-9A41-B4BF-B67339BF685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72313" y="1981201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7834" name="Straight Connector 130">
            <a:extLst>
              <a:ext uri="{FF2B5EF4-FFF2-40B4-BE49-F238E27FC236}">
                <a16:creationId xmlns:a16="http://schemas.microsoft.com/office/drawing/2014/main" id="{BDC876AA-E4AE-4147-B559-5EA2CD068ED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96388" y="1982788"/>
            <a:ext cx="531812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7835" name="Group 167">
            <a:extLst>
              <a:ext uri="{FF2B5EF4-FFF2-40B4-BE49-F238E27FC236}">
                <a16:creationId xmlns:a16="http://schemas.microsoft.com/office/drawing/2014/main" id="{0C91AAC9-1F0D-F04D-9428-EE5E0C292B6C}"/>
              </a:ext>
            </a:extLst>
          </p:cNvPr>
          <p:cNvGrpSpPr>
            <a:grpSpLocks/>
          </p:cNvGrpSpPr>
          <p:nvPr/>
        </p:nvGrpSpPr>
        <p:grpSpPr bwMode="auto">
          <a:xfrm>
            <a:off x="1485901" y="1847851"/>
            <a:ext cx="8583613" cy="493713"/>
            <a:chOff x="571289" y="1847574"/>
            <a:chExt cx="8584276" cy="493509"/>
          </a:xfrm>
        </p:grpSpPr>
        <p:sp>
          <p:nvSpPr>
            <p:cNvPr id="77851" name="TextBox 168">
              <a:extLst>
                <a:ext uri="{FF2B5EF4-FFF2-40B4-BE49-F238E27FC236}">
                  <a16:creationId xmlns:a16="http://schemas.microsoft.com/office/drawing/2014/main" id="{4304114D-D870-A04C-84C8-DDA1547EE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128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7852" name="TextBox 169">
              <a:extLst>
                <a:ext uri="{FF2B5EF4-FFF2-40B4-BE49-F238E27FC236}">
                  <a16:creationId xmlns:a16="http://schemas.microsoft.com/office/drawing/2014/main" id="{361AB114-64D1-2947-A45A-CE3D73F801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032" y="187557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7853" name="TextBox 170">
              <a:extLst>
                <a:ext uri="{FF2B5EF4-FFF2-40B4-BE49-F238E27FC236}">
                  <a16:creationId xmlns:a16="http://schemas.microsoft.com/office/drawing/2014/main" id="{18198E63-F5AF-8541-9984-CEC8C350EE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7453" y="1877216"/>
              <a:ext cx="3250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7854" name="TextBox 171">
              <a:extLst>
                <a:ext uri="{FF2B5EF4-FFF2-40B4-BE49-F238E27FC236}">
                  <a16:creationId xmlns:a16="http://schemas.microsoft.com/office/drawing/2014/main" id="{16D84D19-B76B-4748-8E3E-3DC22F1999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837" y="187941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7855" name="TextBox 172">
              <a:extLst>
                <a:ext uri="{FF2B5EF4-FFF2-40B4-BE49-F238E27FC236}">
                  <a16:creationId xmlns:a16="http://schemas.microsoft.com/office/drawing/2014/main" id="{035F1209-4F7E-8644-8719-0255E05FB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7916" y="185405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7856" name="TextBox 173">
              <a:extLst>
                <a:ext uri="{FF2B5EF4-FFF2-40B4-BE49-F238E27FC236}">
                  <a16:creationId xmlns:a16="http://schemas.microsoft.com/office/drawing/2014/main" id="{482A3CBB-21AF-7647-A7D5-CFD75B925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4789" y="187031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7857" name="TextBox 174">
              <a:extLst>
                <a:ext uri="{FF2B5EF4-FFF2-40B4-BE49-F238E27FC236}">
                  <a16:creationId xmlns:a16="http://schemas.microsoft.com/office/drawing/2014/main" id="{B794F9A9-5AC3-714D-ABB1-7C27FED89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03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7858" name="TextBox 175">
              <a:extLst>
                <a:ext uri="{FF2B5EF4-FFF2-40B4-BE49-F238E27FC236}">
                  <a16:creationId xmlns:a16="http://schemas.microsoft.com/office/drawing/2014/main" id="{E7385362-FC22-8E48-8095-DC7A81D3DE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8389" y="184757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7859" name="TextBox 176">
              <a:extLst>
                <a:ext uri="{FF2B5EF4-FFF2-40B4-BE49-F238E27FC236}">
                  <a16:creationId xmlns:a16="http://schemas.microsoft.com/office/drawing/2014/main" id="{2822E75B-EEA2-434A-B814-A1E33C0DA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7011" y="185368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</p:grpSp>
      <p:grpSp>
        <p:nvGrpSpPr>
          <p:cNvPr id="77836" name="Group 177">
            <a:extLst>
              <a:ext uri="{FF2B5EF4-FFF2-40B4-BE49-F238E27FC236}">
                <a16:creationId xmlns:a16="http://schemas.microsoft.com/office/drawing/2014/main" id="{64F1BCBF-D1EA-AA4E-B522-864C41A2EDE6}"/>
              </a:ext>
            </a:extLst>
          </p:cNvPr>
          <p:cNvGrpSpPr>
            <a:grpSpLocks/>
          </p:cNvGrpSpPr>
          <p:nvPr/>
        </p:nvGrpSpPr>
        <p:grpSpPr bwMode="auto">
          <a:xfrm>
            <a:off x="1668464" y="4595813"/>
            <a:ext cx="7704137" cy="1458912"/>
            <a:chOff x="540924" y="5341417"/>
            <a:chExt cx="7703792" cy="1459573"/>
          </a:xfrm>
        </p:grpSpPr>
        <p:grpSp>
          <p:nvGrpSpPr>
            <p:cNvPr id="77837" name="Group 178">
              <a:extLst>
                <a:ext uri="{FF2B5EF4-FFF2-40B4-BE49-F238E27FC236}">
                  <a16:creationId xmlns:a16="http://schemas.microsoft.com/office/drawing/2014/main" id="{4AC55703-2E9A-784D-8525-C2C1127075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77847" name="Group 126">
                <a:extLst>
                  <a:ext uri="{FF2B5EF4-FFF2-40B4-BE49-F238E27FC236}">
                    <a16:creationId xmlns:a16="http://schemas.microsoft.com/office/drawing/2014/main" id="{733EFA4B-3DBE-F242-B8B8-C87CAE2FECD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77849" name="Freeform 13">
                  <a:extLst>
                    <a:ext uri="{FF2B5EF4-FFF2-40B4-BE49-F238E27FC236}">
                      <a16:creationId xmlns:a16="http://schemas.microsoft.com/office/drawing/2014/main" id="{F9D6C8D5-B4C9-E140-B5F9-72DEA50720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7850" name="TextBox 133">
                  <a:extLst>
                    <a:ext uri="{FF2B5EF4-FFF2-40B4-BE49-F238E27FC236}">
                      <a16:creationId xmlns:a16="http://schemas.microsoft.com/office/drawing/2014/main" id="{9E1FD6A0-BC4D-A646-AA46-C78D0BA653D1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>
                      <a:latin typeface="Times" pitchFamily="2" charset="0"/>
                    </a:rPr>
                    <a:t>Clock</a:t>
                  </a:r>
                </a:p>
              </p:txBody>
            </p:sp>
          </p:grpSp>
          <p:sp>
            <p:nvSpPr>
              <p:cNvPr id="77848" name="Freeform 13">
                <a:extLst>
                  <a:ext uri="{FF2B5EF4-FFF2-40B4-BE49-F238E27FC236}">
                    <a16:creationId xmlns:a16="http://schemas.microsoft.com/office/drawing/2014/main" id="{3F8C8EC4-A9B8-DA45-92B5-2670478FFA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7838" name="Group 126">
              <a:extLst>
                <a:ext uri="{FF2B5EF4-FFF2-40B4-BE49-F238E27FC236}">
                  <a16:creationId xmlns:a16="http://schemas.microsoft.com/office/drawing/2014/main" id="{E2A1ECF9-3139-8F44-AE73-13B63E3DA7D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890" y="6022997"/>
              <a:ext cx="7539826" cy="372353"/>
              <a:chOff x="1875990" y="5646260"/>
              <a:chExt cx="15186603" cy="371794"/>
            </a:xfrm>
          </p:grpSpPr>
          <p:sp>
            <p:nvSpPr>
              <p:cNvPr id="77845" name="Freeform 13">
                <a:extLst>
                  <a:ext uri="{FF2B5EF4-FFF2-40B4-BE49-F238E27FC236}">
                    <a16:creationId xmlns:a16="http://schemas.microsoft.com/office/drawing/2014/main" id="{8B7D701E-9EEB-AD40-9741-C2B35CBD727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178126" y="5695750"/>
                <a:ext cx="13884467" cy="322304"/>
              </a:xfrm>
              <a:custGeom>
                <a:avLst/>
                <a:gdLst>
                  <a:gd name="T0" fmla="*/ 2147483646 w 16631"/>
                  <a:gd name="T1" fmla="*/ 2147483646 h 13401"/>
                  <a:gd name="T2" fmla="*/ 2147483646 w 16631"/>
                  <a:gd name="T3" fmla="*/ 2147483646 h 13401"/>
                  <a:gd name="T4" fmla="*/ 2147483646 w 16631"/>
                  <a:gd name="T5" fmla="*/ 2147483646 h 13401"/>
                  <a:gd name="T6" fmla="*/ 2147483646 w 16631"/>
                  <a:gd name="T7" fmla="*/ 2147483646 h 13401"/>
                  <a:gd name="T8" fmla="*/ 2147483646 w 16631"/>
                  <a:gd name="T9" fmla="*/ 2147483646 h 13401"/>
                  <a:gd name="T10" fmla="*/ 2147483646 w 16631"/>
                  <a:gd name="T11" fmla="*/ 0 h 13401"/>
                  <a:gd name="T12" fmla="*/ 2147483646 w 16631"/>
                  <a:gd name="T13" fmla="*/ 2147483646 h 13401"/>
                  <a:gd name="T14" fmla="*/ 0 w 16631"/>
                  <a:gd name="T15" fmla="*/ 2147483646 h 134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31" h="13401">
                    <a:moveTo>
                      <a:pt x="16631" y="761"/>
                    </a:moveTo>
                    <a:lnTo>
                      <a:pt x="10677" y="622"/>
                    </a:lnTo>
                    <a:cubicBezTo>
                      <a:pt x="10678" y="4796"/>
                      <a:pt x="10680" y="8969"/>
                      <a:pt x="10681" y="13143"/>
                    </a:cubicBezTo>
                    <a:lnTo>
                      <a:pt x="4601" y="13401"/>
                    </a:lnTo>
                    <a:cubicBezTo>
                      <a:pt x="4579" y="8745"/>
                      <a:pt x="4608" y="4674"/>
                      <a:pt x="4586" y="18"/>
                    </a:cubicBezTo>
                    <a:lnTo>
                      <a:pt x="2501" y="0"/>
                    </a:lnTo>
                    <a:cubicBezTo>
                      <a:pt x="2490" y="4089"/>
                      <a:pt x="2495" y="9037"/>
                      <a:pt x="2484" y="13126"/>
                    </a:cubicBezTo>
                    <a:lnTo>
                      <a:pt x="0" y="1312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46" name="TextBox 133">
                <a:extLst>
                  <a:ext uri="{FF2B5EF4-FFF2-40B4-BE49-F238E27FC236}">
                    <a16:creationId xmlns:a16="http://schemas.microsoft.com/office/drawing/2014/main" id="{310814C8-6817-3645-982D-F0062E8D10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5990" y="5646260"/>
                <a:ext cx="759400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In</a:t>
                </a:r>
              </a:p>
            </p:txBody>
          </p:sp>
        </p:grpSp>
        <p:sp>
          <p:nvSpPr>
            <p:cNvPr id="77839" name="Freeform 180">
              <a:extLst>
                <a:ext uri="{FF2B5EF4-FFF2-40B4-BE49-F238E27FC236}">
                  <a16:creationId xmlns:a16="http://schemas.microsoft.com/office/drawing/2014/main" id="{FBC38543-323B-104D-900E-2C0F165B58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116" y="5341417"/>
              <a:ext cx="0" cy="1187632"/>
            </a:xfrm>
            <a:custGeom>
              <a:avLst/>
              <a:gdLst>
                <a:gd name="T0" fmla="*/ 2147483646 h 10000"/>
                <a:gd name="T1" fmla="*/ 0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7840" name="TextBox 181">
              <a:extLst>
                <a:ext uri="{FF2B5EF4-FFF2-40B4-BE49-F238E27FC236}">
                  <a16:creationId xmlns:a16="http://schemas.microsoft.com/office/drawing/2014/main" id="{B3712514-84BE-EA43-8FBC-42555907B6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3507" y="6431658"/>
              <a:ext cx="5950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time</a:t>
              </a:r>
            </a:p>
          </p:txBody>
        </p:sp>
        <p:cxnSp>
          <p:nvCxnSpPr>
            <p:cNvPr id="77841" name="Straight Arrow Connector 182">
              <a:extLst>
                <a:ext uri="{FF2B5EF4-FFF2-40B4-BE49-F238E27FC236}">
                  <a16:creationId xmlns:a16="http://schemas.microsoft.com/office/drawing/2014/main" id="{CA148207-556A-FC45-8970-39C50FEED1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77842" name="Group 183">
              <a:extLst>
                <a:ext uri="{FF2B5EF4-FFF2-40B4-BE49-F238E27FC236}">
                  <a16:creationId xmlns:a16="http://schemas.microsoft.com/office/drawing/2014/main" id="{450479EB-0951-6E43-A118-78DF0337832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77843" name="Freeform 13">
                <a:extLst>
                  <a:ext uri="{FF2B5EF4-FFF2-40B4-BE49-F238E27FC236}">
                    <a16:creationId xmlns:a16="http://schemas.microsoft.com/office/drawing/2014/main" id="{AECEBE12-8743-294D-A610-285312894D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7844" name="Freeform 13">
                <a:extLst>
                  <a:ext uri="{FF2B5EF4-FFF2-40B4-BE49-F238E27FC236}">
                    <a16:creationId xmlns:a16="http://schemas.microsoft.com/office/drawing/2014/main" id="{556B0D80-7B20-8940-90AE-19B430F6E2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49" name="Title 1">
            <a:extLst>
              <a:ext uri="{FF2B5EF4-FFF2-40B4-BE49-F238E27FC236}">
                <a16:creationId xmlns:a16="http://schemas.microsoft.com/office/drawing/2014/main" id="{97582CB7-40ED-AD45-8D5E-35B32D5C3FE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78850" name="Group 344">
            <a:extLst>
              <a:ext uri="{FF2B5EF4-FFF2-40B4-BE49-F238E27FC236}">
                <a16:creationId xmlns:a16="http://schemas.microsoft.com/office/drawing/2014/main" id="{E3E8CA50-E0C2-5541-AF0A-0163B4DD037C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78884" name="Line 14">
              <a:extLst>
                <a:ext uri="{FF2B5EF4-FFF2-40B4-BE49-F238E27FC236}">
                  <a16:creationId xmlns:a16="http://schemas.microsoft.com/office/drawing/2014/main" id="{3C9809AF-1A52-7C46-ABC7-F62F004070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8885" name="Group 346">
              <a:extLst>
                <a:ext uri="{FF2B5EF4-FFF2-40B4-BE49-F238E27FC236}">
                  <a16:creationId xmlns:a16="http://schemas.microsoft.com/office/drawing/2014/main" id="{28281D78-A367-A74C-B852-063B46C84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78975" name="Line 14">
                <a:extLst>
                  <a:ext uri="{FF2B5EF4-FFF2-40B4-BE49-F238E27FC236}">
                    <a16:creationId xmlns:a16="http://schemas.microsoft.com/office/drawing/2014/main" id="{2007D2BC-75FC-B244-BF12-4C25C1E4C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76" name="Line 15">
                <a:extLst>
                  <a:ext uri="{FF2B5EF4-FFF2-40B4-BE49-F238E27FC236}">
                    <a16:creationId xmlns:a16="http://schemas.microsoft.com/office/drawing/2014/main" id="{B3D193E3-A20E-6448-9DC5-4EC8E94F26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77" name="Rectangle 5">
                <a:extLst>
                  <a:ext uri="{FF2B5EF4-FFF2-40B4-BE49-F238E27FC236}">
                    <a16:creationId xmlns:a16="http://schemas.microsoft.com/office/drawing/2014/main" id="{1D38A769-8A9D-224F-8BEA-6BBDE55E6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8978" name="Rectangle 6">
                <a:extLst>
                  <a:ext uri="{FF2B5EF4-FFF2-40B4-BE49-F238E27FC236}">
                    <a16:creationId xmlns:a16="http://schemas.microsoft.com/office/drawing/2014/main" id="{A9820B64-6A56-ED4D-9ED8-CE2988257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8979" name="Rectangle 7">
                <a:extLst>
                  <a:ext uri="{FF2B5EF4-FFF2-40B4-BE49-F238E27FC236}">
                    <a16:creationId xmlns:a16="http://schemas.microsoft.com/office/drawing/2014/main" id="{07C3DB4F-90C0-854A-BF4D-72999A5AF5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8980" name="Line 8">
                <a:extLst>
                  <a:ext uri="{FF2B5EF4-FFF2-40B4-BE49-F238E27FC236}">
                    <a16:creationId xmlns:a16="http://schemas.microsoft.com/office/drawing/2014/main" id="{1A6A6E8F-6F11-7F44-BA3F-BE9683C556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1" name="Freeform 9">
                <a:extLst>
                  <a:ext uri="{FF2B5EF4-FFF2-40B4-BE49-F238E27FC236}">
                    <a16:creationId xmlns:a16="http://schemas.microsoft.com/office/drawing/2014/main" id="{3EF2754E-482F-A943-BB34-3CD86B6900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2" name="Line 11">
                <a:extLst>
                  <a:ext uri="{FF2B5EF4-FFF2-40B4-BE49-F238E27FC236}">
                    <a16:creationId xmlns:a16="http://schemas.microsoft.com/office/drawing/2014/main" id="{60BD9ABB-985B-664E-90AD-95CA0592E96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83" name="Rectangle 17">
                <a:extLst>
                  <a:ext uri="{FF2B5EF4-FFF2-40B4-BE49-F238E27FC236}">
                    <a16:creationId xmlns:a16="http://schemas.microsoft.com/office/drawing/2014/main" id="{853008C9-605E-1A4F-909A-5F0E38C2B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8984" name="Rectangle 18">
                <a:extLst>
                  <a:ext uri="{FF2B5EF4-FFF2-40B4-BE49-F238E27FC236}">
                    <a16:creationId xmlns:a16="http://schemas.microsoft.com/office/drawing/2014/main" id="{2AE1650D-EB8B-D640-8E13-223C6F45A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8985" name="Rectangle 19">
                <a:extLst>
                  <a:ext uri="{FF2B5EF4-FFF2-40B4-BE49-F238E27FC236}">
                    <a16:creationId xmlns:a16="http://schemas.microsoft.com/office/drawing/2014/main" id="{E3E058E9-DB37-E445-A627-23ADA8B08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78986" name="Group 1">
                <a:extLst>
                  <a:ext uri="{FF2B5EF4-FFF2-40B4-BE49-F238E27FC236}">
                    <a16:creationId xmlns:a16="http://schemas.microsoft.com/office/drawing/2014/main" id="{73C34463-1276-F948-A3D5-B92B3BDF89D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78996" name="Freeform 26">
                  <a:extLst>
                    <a:ext uri="{FF2B5EF4-FFF2-40B4-BE49-F238E27FC236}">
                      <a16:creationId xmlns:a16="http://schemas.microsoft.com/office/drawing/2014/main" id="{E13A4AB8-0EF7-D947-A082-A968CA0AC7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97" name="Freeform 28">
                  <a:extLst>
                    <a:ext uri="{FF2B5EF4-FFF2-40B4-BE49-F238E27FC236}">
                      <a16:creationId xmlns:a16="http://schemas.microsoft.com/office/drawing/2014/main" id="{C9EF3922-C90E-C84A-A875-2D5B57664F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78987" name="Rectangle 29">
                <a:extLst>
                  <a:ext uri="{FF2B5EF4-FFF2-40B4-BE49-F238E27FC236}">
                    <a16:creationId xmlns:a16="http://schemas.microsoft.com/office/drawing/2014/main" id="{050A2E0B-6050-7143-9854-2428AAF9AE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8988" name="Rectangle 67">
                <a:extLst>
                  <a:ext uri="{FF2B5EF4-FFF2-40B4-BE49-F238E27FC236}">
                    <a16:creationId xmlns:a16="http://schemas.microsoft.com/office/drawing/2014/main" id="{90AD5700-6192-B54F-8A2E-BB9A60B031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8989" name="Oval 68">
                <a:extLst>
                  <a:ext uri="{FF2B5EF4-FFF2-40B4-BE49-F238E27FC236}">
                    <a16:creationId xmlns:a16="http://schemas.microsoft.com/office/drawing/2014/main" id="{974BEE20-D9A2-944C-B35E-4C847DC5DE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8990" name="Line 11">
                <a:extLst>
                  <a:ext uri="{FF2B5EF4-FFF2-40B4-BE49-F238E27FC236}">
                    <a16:creationId xmlns:a16="http://schemas.microsoft.com/office/drawing/2014/main" id="{BE21E8DE-DE04-BC4F-8C49-38C2A91E94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1" name="Rectangle 6">
                <a:extLst>
                  <a:ext uri="{FF2B5EF4-FFF2-40B4-BE49-F238E27FC236}">
                    <a16:creationId xmlns:a16="http://schemas.microsoft.com/office/drawing/2014/main" id="{1842549C-8F42-5D4C-80E6-E6427C89A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8992" name="Rectangle 7">
                <a:extLst>
                  <a:ext uri="{FF2B5EF4-FFF2-40B4-BE49-F238E27FC236}">
                    <a16:creationId xmlns:a16="http://schemas.microsoft.com/office/drawing/2014/main" id="{F8557A0B-F7AB-DD4F-8323-FF8C48146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8993" name="Line 8">
                <a:extLst>
                  <a:ext uri="{FF2B5EF4-FFF2-40B4-BE49-F238E27FC236}">
                    <a16:creationId xmlns:a16="http://schemas.microsoft.com/office/drawing/2014/main" id="{73DA7C4B-28B0-0543-8926-18DECFE7B3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994" name="Rectangle 17">
                <a:extLst>
                  <a:ext uri="{FF2B5EF4-FFF2-40B4-BE49-F238E27FC236}">
                    <a16:creationId xmlns:a16="http://schemas.microsoft.com/office/drawing/2014/main" id="{54D9CE5A-17EE-8B44-B3B9-86FAAFD4FD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78995" name="Rectangle 67">
                <a:extLst>
                  <a:ext uri="{FF2B5EF4-FFF2-40B4-BE49-F238E27FC236}">
                    <a16:creationId xmlns:a16="http://schemas.microsoft.com/office/drawing/2014/main" id="{12DB1F7D-D874-4E4F-B50D-AE537E82AB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8886" name="Group 347">
              <a:extLst>
                <a:ext uri="{FF2B5EF4-FFF2-40B4-BE49-F238E27FC236}">
                  <a16:creationId xmlns:a16="http://schemas.microsoft.com/office/drawing/2014/main" id="{509D1BED-B2B9-7F47-8C06-591C436F2E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78948" name="Freeform 32">
                <a:extLst>
                  <a:ext uri="{FF2B5EF4-FFF2-40B4-BE49-F238E27FC236}">
                    <a16:creationId xmlns:a16="http://schemas.microsoft.com/office/drawing/2014/main" id="{32CDB19E-13AE-0540-8648-2D956E2F45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8949" name="Group 410">
                <a:extLst>
                  <a:ext uri="{FF2B5EF4-FFF2-40B4-BE49-F238E27FC236}">
                    <a16:creationId xmlns:a16="http://schemas.microsoft.com/office/drawing/2014/main" id="{6A9FFE4C-74B0-B84C-8413-57E2F5373AD0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78951" name="Line 14">
                  <a:extLst>
                    <a:ext uri="{FF2B5EF4-FFF2-40B4-BE49-F238E27FC236}">
                      <a16:creationId xmlns:a16="http://schemas.microsoft.com/office/drawing/2014/main" id="{AD393CD7-381F-A64E-89E9-2A656EF1999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52" name="Line 15">
                  <a:extLst>
                    <a:ext uri="{FF2B5EF4-FFF2-40B4-BE49-F238E27FC236}">
                      <a16:creationId xmlns:a16="http://schemas.microsoft.com/office/drawing/2014/main" id="{63722CEF-4CE7-964D-B914-BE0DDAC405C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53" name="Line 11">
                  <a:extLst>
                    <a:ext uri="{FF2B5EF4-FFF2-40B4-BE49-F238E27FC236}">
                      <a16:creationId xmlns:a16="http://schemas.microsoft.com/office/drawing/2014/main" id="{2F97F496-40B2-2740-9F89-7A28A667D97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54" name="Rectangle 5">
                  <a:extLst>
                    <a:ext uri="{FF2B5EF4-FFF2-40B4-BE49-F238E27FC236}">
                      <a16:creationId xmlns:a16="http://schemas.microsoft.com/office/drawing/2014/main" id="{85CEE58D-7988-B747-8761-77B51186A2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55" name="Rectangle 6">
                  <a:extLst>
                    <a:ext uri="{FF2B5EF4-FFF2-40B4-BE49-F238E27FC236}">
                      <a16:creationId xmlns:a16="http://schemas.microsoft.com/office/drawing/2014/main" id="{FA4E1BEA-A52A-4547-85D5-68874F79C3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56" name="Rectangle 7">
                  <a:extLst>
                    <a:ext uri="{FF2B5EF4-FFF2-40B4-BE49-F238E27FC236}">
                      <a16:creationId xmlns:a16="http://schemas.microsoft.com/office/drawing/2014/main" id="{D1B954E1-09DE-0D40-8E6D-E28A5610A6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57" name="Line 8">
                  <a:extLst>
                    <a:ext uri="{FF2B5EF4-FFF2-40B4-BE49-F238E27FC236}">
                      <a16:creationId xmlns:a16="http://schemas.microsoft.com/office/drawing/2014/main" id="{A51FEB19-AE93-2B43-825B-F95C3A946BE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58" name="Freeform 9">
                  <a:extLst>
                    <a:ext uri="{FF2B5EF4-FFF2-40B4-BE49-F238E27FC236}">
                      <a16:creationId xmlns:a16="http://schemas.microsoft.com/office/drawing/2014/main" id="{61AC1E2D-EAA2-A944-A590-298A634023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59" name="Line 11">
                  <a:extLst>
                    <a:ext uri="{FF2B5EF4-FFF2-40B4-BE49-F238E27FC236}">
                      <a16:creationId xmlns:a16="http://schemas.microsoft.com/office/drawing/2014/main" id="{A2090F54-6FC2-8A42-8241-897DDE2CCA1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60" name="Rectangle 17">
                  <a:extLst>
                    <a:ext uri="{FF2B5EF4-FFF2-40B4-BE49-F238E27FC236}">
                      <a16:creationId xmlns:a16="http://schemas.microsoft.com/office/drawing/2014/main" id="{D661D16E-DC89-0C4E-82AE-B91E256997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61" name="Rectangle 18">
                  <a:extLst>
                    <a:ext uri="{FF2B5EF4-FFF2-40B4-BE49-F238E27FC236}">
                      <a16:creationId xmlns:a16="http://schemas.microsoft.com/office/drawing/2014/main" id="{C0729BE7-A8E5-5F4C-A966-61CB8A817E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62" name="Rectangle 19">
                  <a:extLst>
                    <a:ext uri="{FF2B5EF4-FFF2-40B4-BE49-F238E27FC236}">
                      <a16:creationId xmlns:a16="http://schemas.microsoft.com/office/drawing/2014/main" id="{3E7B6139-233D-CC49-ADAE-C45C9E3B0D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8963" name="Group 1">
                  <a:extLst>
                    <a:ext uri="{FF2B5EF4-FFF2-40B4-BE49-F238E27FC236}">
                      <a16:creationId xmlns:a16="http://schemas.microsoft.com/office/drawing/2014/main" id="{F720CE72-9A2E-6447-9D54-8152215B109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8973" name="Freeform 26">
                    <a:extLst>
                      <a:ext uri="{FF2B5EF4-FFF2-40B4-BE49-F238E27FC236}">
                        <a16:creationId xmlns:a16="http://schemas.microsoft.com/office/drawing/2014/main" id="{669B4BC8-8371-514A-98D9-116A9A6D6C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974" name="Freeform 28">
                    <a:extLst>
                      <a:ext uri="{FF2B5EF4-FFF2-40B4-BE49-F238E27FC236}">
                        <a16:creationId xmlns:a16="http://schemas.microsoft.com/office/drawing/2014/main" id="{CCE653AD-3599-FA49-9459-49E26A428B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8964" name="Rectangle 29">
                  <a:extLst>
                    <a:ext uri="{FF2B5EF4-FFF2-40B4-BE49-F238E27FC236}">
                      <a16:creationId xmlns:a16="http://schemas.microsoft.com/office/drawing/2014/main" id="{0E17E7D6-EE2C-4D4E-9E35-D766A6B0B6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65" name="Rectangle 67">
                  <a:extLst>
                    <a:ext uri="{FF2B5EF4-FFF2-40B4-BE49-F238E27FC236}">
                      <a16:creationId xmlns:a16="http://schemas.microsoft.com/office/drawing/2014/main" id="{60BA0BF1-D4FD-774D-9CB2-364E7511C9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66" name="Oval 68">
                  <a:extLst>
                    <a:ext uri="{FF2B5EF4-FFF2-40B4-BE49-F238E27FC236}">
                      <a16:creationId xmlns:a16="http://schemas.microsoft.com/office/drawing/2014/main" id="{54C14462-8CD5-134C-A81C-1E042EBA50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67" name="Line 11">
                  <a:extLst>
                    <a:ext uri="{FF2B5EF4-FFF2-40B4-BE49-F238E27FC236}">
                      <a16:creationId xmlns:a16="http://schemas.microsoft.com/office/drawing/2014/main" id="{12C4C8BD-BE81-0D4D-A078-93C4E21CFF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68" name="Rectangle 6">
                  <a:extLst>
                    <a:ext uri="{FF2B5EF4-FFF2-40B4-BE49-F238E27FC236}">
                      <a16:creationId xmlns:a16="http://schemas.microsoft.com/office/drawing/2014/main" id="{CF07A440-4532-584C-AFBA-6AFE82E512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69" name="Rectangle 7">
                  <a:extLst>
                    <a:ext uri="{FF2B5EF4-FFF2-40B4-BE49-F238E27FC236}">
                      <a16:creationId xmlns:a16="http://schemas.microsoft.com/office/drawing/2014/main" id="{2517D2FE-69D5-844F-A7D2-6104C539BF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70" name="Line 8">
                  <a:extLst>
                    <a:ext uri="{FF2B5EF4-FFF2-40B4-BE49-F238E27FC236}">
                      <a16:creationId xmlns:a16="http://schemas.microsoft.com/office/drawing/2014/main" id="{D103405B-6A46-8F4B-9A28-20AEA93AA5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71" name="Rectangle 17">
                  <a:extLst>
                    <a:ext uri="{FF2B5EF4-FFF2-40B4-BE49-F238E27FC236}">
                      <a16:creationId xmlns:a16="http://schemas.microsoft.com/office/drawing/2014/main" id="{02590175-3379-0942-A144-91103DD295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72" name="Rectangle 67">
                  <a:extLst>
                    <a:ext uri="{FF2B5EF4-FFF2-40B4-BE49-F238E27FC236}">
                      <a16:creationId xmlns:a16="http://schemas.microsoft.com/office/drawing/2014/main" id="{45F1B3A3-C493-CE46-8C7A-40BC25C8B3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8950" name="Oval 68">
                <a:extLst>
                  <a:ext uri="{FF2B5EF4-FFF2-40B4-BE49-F238E27FC236}">
                    <a16:creationId xmlns:a16="http://schemas.microsoft.com/office/drawing/2014/main" id="{E03D7A18-DB52-7240-ACE9-E26F12DB0E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8887" name="Group 348">
              <a:extLst>
                <a:ext uri="{FF2B5EF4-FFF2-40B4-BE49-F238E27FC236}">
                  <a16:creationId xmlns:a16="http://schemas.microsoft.com/office/drawing/2014/main" id="{FA0B2447-598C-E541-AE31-1C49A466A9C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78921" name="Freeform 32">
                <a:extLst>
                  <a:ext uri="{FF2B5EF4-FFF2-40B4-BE49-F238E27FC236}">
                    <a16:creationId xmlns:a16="http://schemas.microsoft.com/office/drawing/2014/main" id="{ACA009AF-AE7F-724D-8B5A-196388C998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8922" name="Group 383">
                <a:extLst>
                  <a:ext uri="{FF2B5EF4-FFF2-40B4-BE49-F238E27FC236}">
                    <a16:creationId xmlns:a16="http://schemas.microsoft.com/office/drawing/2014/main" id="{DD31612F-41E9-DB4E-AD4E-022B07F698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78924" name="Line 14">
                  <a:extLst>
                    <a:ext uri="{FF2B5EF4-FFF2-40B4-BE49-F238E27FC236}">
                      <a16:creationId xmlns:a16="http://schemas.microsoft.com/office/drawing/2014/main" id="{6558F87F-D68D-BE4A-8184-8A78D233358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25" name="Line 15">
                  <a:extLst>
                    <a:ext uri="{FF2B5EF4-FFF2-40B4-BE49-F238E27FC236}">
                      <a16:creationId xmlns:a16="http://schemas.microsoft.com/office/drawing/2014/main" id="{228C987F-D144-D84D-81BB-17E2E6EBCCC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26" name="Line 11">
                  <a:extLst>
                    <a:ext uri="{FF2B5EF4-FFF2-40B4-BE49-F238E27FC236}">
                      <a16:creationId xmlns:a16="http://schemas.microsoft.com/office/drawing/2014/main" id="{0D6D1974-D963-B443-9C9A-675C15AC337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27" name="Rectangle 5">
                  <a:extLst>
                    <a:ext uri="{FF2B5EF4-FFF2-40B4-BE49-F238E27FC236}">
                      <a16:creationId xmlns:a16="http://schemas.microsoft.com/office/drawing/2014/main" id="{4C48B954-5D52-944B-AB80-6BEEE43D1F9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28" name="Rectangle 6">
                  <a:extLst>
                    <a:ext uri="{FF2B5EF4-FFF2-40B4-BE49-F238E27FC236}">
                      <a16:creationId xmlns:a16="http://schemas.microsoft.com/office/drawing/2014/main" id="{8C907040-970C-4744-AAB8-7D6C04BC7C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29" name="Rectangle 7">
                  <a:extLst>
                    <a:ext uri="{FF2B5EF4-FFF2-40B4-BE49-F238E27FC236}">
                      <a16:creationId xmlns:a16="http://schemas.microsoft.com/office/drawing/2014/main" id="{83AEC54D-51F0-0544-B99E-FCD9838043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30" name="Line 8">
                  <a:extLst>
                    <a:ext uri="{FF2B5EF4-FFF2-40B4-BE49-F238E27FC236}">
                      <a16:creationId xmlns:a16="http://schemas.microsoft.com/office/drawing/2014/main" id="{BA94E134-5740-5A41-BA2A-5C7AE48CAEC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31" name="Freeform 9">
                  <a:extLst>
                    <a:ext uri="{FF2B5EF4-FFF2-40B4-BE49-F238E27FC236}">
                      <a16:creationId xmlns:a16="http://schemas.microsoft.com/office/drawing/2014/main" id="{20A271C1-028B-F84B-93E0-5D40C7FB28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32" name="Line 11">
                  <a:extLst>
                    <a:ext uri="{FF2B5EF4-FFF2-40B4-BE49-F238E27FC236}">
                      <a16:creationId xmlns:a16="http://schemas.microsoft.com/office/drawing/2014/main" id="{B73C42EE-E7C8-F440-BA56-7F5C4485A8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33" name="Rectangle 17">
                  <a:extLst>
                    <a:ext uri="{FF2B5EF4-FFF2-40B4-BE49-F238E27FC236}">
                      <a16:creationId xmlns:a16="http://schemas.microsoft.com/office/drawing/2014/main" id="{56239C3F-CE6A-D047-9A82-8DE759701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34" name="Rectangle 18">
                  <a:extLst>
                    <a:ext uri="{FF2B5EF4-FFF2-40B4-BE49-F238E27FC236}">
                      <a16:creationId xmlns:a16="http://schemas.microsoft.com/office/drawing/2014/main" id="{4A63AA95-C1DA-C441-83D9-36E3FC1F7F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35" name="Rectangle 19">
                  <a:extLst>
                    <a:ext uri="{FF2B5EF4-FFF2-40B4-BE49-F238E27FC236}">
                      <a16:creationId xmlns:a16="http://schemas.microsoft.com/office/drawing/2014/main" id="{F533641B-9AEB-7C44-9386-76B1FE4565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8936" name="Group 1">
                  <a:extLst>
                    <a:ext uri="{FF2B5EF4-FFF2-40B4-BE49-F238E27FC236}">
                      <a16:creationId xmlns:a16="http://schemas.microsoft.com/office/drawing/2014/main" id="{00104FF6-54B1-714B-BD3B-B511E613CDA9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8946" name="Freeform 26">
                    <a:extLst>
                      <a:ext uri="{FF2B5EF4-FFF2-40B4-BE49-F238E27FC236}">
                        <a16:creationId xmlns:a16="http://schemas.microsoft.com/office/drawing/2014/main" id="{9A0418E0-4A6E-D343-BFAE-081903095D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947" name="Freeform 28">
                    <a:extLst>
                      <a:ext uri="{FF2B5EF4-FFF2-40B4-BE49-F238E27FC236}">
                        <a16:creationId xmlns:a16="http://schemas.microsoft.com/office/drawing/2014/main" id="{F25DCF90-4C7F-9B40-8981-2011B8D2D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8937" name="Rectangle 29">
                  <a:extLst>
                    <a:ext uri="{FF2B5EF4-FFF2-40B4-BE49-F238E27FC236}">
                      <a16:creationId xmlns:a16="http://schemas.microsoft.com/office/drawing/2014/main" id="{0527ED29-8807-A44F-BD13-AA47737D09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38" name="Rectangle 67">
                  <a:extLst>
                    <a:ext uri="{FF2B5EF4-FFF2-40B4-BE49-F238E27FC236}">
                      <a16:creationId xmlns:a16="http://schemas.microsoft.com/office/drawing/2014/main" id="{79C49F8F-46D5-AF4B-A5DB-311897C6E4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39" name="Oval 68">
                  <a:extLst>
                    <a:ext uri="{FF2B5EF4-FFF2-40B4-BE49-F238E27FC236}">
                      <a16:creationId xmlns:a16="http://schemas.microsoft.com/office/drawing/2014/main" id="{D5C13D35-8A17-2740-A5CE-B6D31EAC60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40" name="Line 11">
                  <a:extLst>
                    <a:ext uri="{FF2B5EF4-FFF2-40B4-BE49-F238E27FC236}">
                      <a16:creationId xmlns:a16="http://schemas.microsoft.com/office/drawing/2014/main" id="{B7AD5FC8-BA96-134B-ACBD-F6F38DF2B6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41" name="Rectangle 6">
                  <a:extLst>
                    <a:ext uri="{FF2B5EF4-FFF2-40B4-BE49-F238E27FC236}">
                      <a16:creationId xmlns:a16="http://schemas.microsoft.com/office/drawing/2014/main" id="{66D6908C-27AA-D74B-B7F0-26EA1D603D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42" name="Rectangle 7">
                  <a:extLst>
                    <a:ext uri="{FF2B5EF4-FFF2-40B4-BE49-F238E27FC236}">
                      <a16:creationId xmlns:a16="http://schemas.microsoft.com/office/drawing/2014/main" id="{FDB660C6-6B76-B34C-A457-6DC23F063F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43" name="Line 8">
                  <a:extLst>
                    <a:ext uri="{FF2B5EF4-FFF2-40B4-BE49-F238E27FC236}">
                      <a16:creationId xmlns:a16="http://schemas.microsoft.com/office/drawing/2014/main" id="{FA5A808B-2A70-7E45-B091-9BB3B54EA1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44" name="Rectangle 17">
                  <a:extLst>
                    <a:ext uri="{FF2B5EF4-FFF2-40B4-BE49-F238E27FC236}">
                      <a16:creationId xmlns:a16="http://schemas.microsoft.com/office/drawing/2014/main" id="{84F4ED6C-7FDF-164A-A372-794868322E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45" name="Rectangle 67">
                  <a:extLst>
                    <a:ext uri="{FF2B5EF4-FFF2-40B4-BE49-F238E27FC236}">
                      <a16:creationId xmlns:a16="http://schemas.microsoft.com/office/drawing/2014/main" id="{24E9C013-555A-3D48-8949-76EDBC7FAD2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8923" name="Oval 68">
                <a:extLst>
                  <a:ext uri="{FF2B5EF4-FFF2-40B4-BE49-F238E27FC236}">
                    <a16:creationId xmlns:a16="http://schemas.microsoft.com/office/drawing/2014/main" id="{AD5481C1-7316-2142-96AC-78D2D7896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8888" name="Group 349">
              <a:extLst>
                <a:ext uri="{FF2B5EF4-FFF2-40B4-BE49-F238E27FC236}">
                  <a16:creationId xmlns:a16="http://schemas.microsoft.com/office/drawing/2014/main" id="{43A02F04-D1E8-EC46-A71C-6C932D8C63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78895" name="Freeform 32">
                <a:extLst>
                  <a:ext uri="{FF2B5EF4-FFF2-40B4-BE49-F238E27FC236}">
                    <a16:creationId xmlns:a16="http://schemas.microsoft.com/office/drawing/2014/main" id="{A36A1058-F879-2841-96AA-434532959A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8896" name="Group 357">
                <a:extLst>
                  <a:ext uri="{FF2B5EF4-FFF2-40B4-BE49-F238E27FC236}">
                    <a16:creationId xmlns:a16="http://schemas.microsoft.com/office/drawing/2014/main" id="{69487BD1-6468-9E4B-ADFD-87468DAEE9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78897" name="Line 14">
                  <a:extLst>
                    <a:ext uri="{FF2B5EF4-FFF2-40B4-BE49-F238E27FC236}">
                      <a16:creationId xmlns:a16="http://schemas.microsoft.com/office/drawing/2014/main" id="{7A6C0915-D189-944E-9DFB-06A77E79E3B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898" name="Line 15">
                  <a:extLst>
                    <a:ext uri="{FF2B5EF4-FFF2-40B4-BE49-F238E27FC236}">
                      <a16:creationId xmlns:a16="http://schemas.microsoft.com/office/drawing/2014/main" id="{0C32E430-0A8F-A642-8645-6BEBB661313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899" name="Line 11">
                  <a:extLst>
                    <a:ext uri="{FF2B5EF4-FFF2-40B4-BE49-F238E27FC236}">
                      <a16:creationId xmlns:a16="http://schemas.microsoft.com/office/drawing/2014/main" id="{90EB7776-14DC-AC49-A9FE-8F677BC1B5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00" name="Rectangle 5">
                  <a:extLst>
                    <a:ext uri="{FF2B5EF4-FFF2-40B4-BE49-F238E27FC236}">
                      <a16:creationId xmlns:a16="http://schemas.microsoft.com/office/drawing/2014/main" id="{6C52F6E3-DBAD-6945-9612-3F2AF3E9CF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01" name="Rectangle 6">
                  <a:extLst>
                    <a:ext uri="{FF2B5EF4-FFF2-40B4-BE49-F238E27FC236}">
                      <a16:creationId xmlns:a16="http://schemas.microsoft.com/office/drawing/2014/main" id="{69CBE9B7-F2FD-8848-998B-C72E4E2463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02" name="Rectangle 7">
                  <a:extLst>
                    <a:ext uri="{FF2B5EF4-FFF2-40B4-BE49-F238E27FC236}">
                      <a16:creationId xmlns:a16="http://schemas.microsoft.com/office/drawing/2014/main" id="{F7AC5893-8B54-104D-BE2B-51FF6AAD71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03" name="Line 8">
                  <a:extLst>
                    <a:ext uri="{FF2B5EF4-FFF2-40B4-BE49-F238E27FC236}">
                      <a16:creationId xmlns:a16="http://schemas.microsoft.com/office/drawing/2014/main" id="{B8B26901-C862-1F47-B0D7-A08FF1251D3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04" name="Freeform 9">
                  <a:extLst>
                    <a:ext uri="{FF2B5EF4-FFF2-40B4-BE49-F238E27FC236}">
                      <a16:creationId xmlns:a16="http://schemas.microsoft.com/office/drawing/2014/main" id="{1B966D1F-5FC5-9E4A-BB8D-74E6F38556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05" name="Line 11">
                  <a:extLst>
                    <a:ext uri="{FF2B5EF4-FFF2-40B4-BE49-F238E27FC236}">
                      <a16:creationId xmlns:a16="http://schemas.microsoft.com/office/drawing/2014/main" id="{225E826B-8C55-5548-BB9E-65EFB3CE2E8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06" name="Rectangle 17">
                  <a:extLst>
                    <a:ext uri="{FF2B5EF4-FFF2-40B4-BE49-F238E27FC236}">
                      <a16:creationId xmlns:a16="http://schemas.microsoft.com/office/drawing/2014/main" id="{3A384FBB-8657-2741-97F9-B65F125F85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07" name="Rectangle 18">
                  <a:extLst>
                    <a:ext uri="{FF2B5EF4-FFF2-40B4-BE49-F238E27FC236}">
                      <a16:creationId xmlns:a16="http://schemas.microsoft.com/office/drawing/2014/main" id="{DBF5D3AA-9656-D34E-ACC9-CEFE7CAAE0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08" name="Rectangle 19">
                  <a:extLst>
                    <a:ext uri="{FF2B5EF4-FFF2-40B4-BE49-F238E27FC236}">
                      <a16:creationId xmlns:a16="http://schemas.microsoft.com/office/drawing/2014/main" id="{8D8C33B7-3694-9543-A722-59F1C979F5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8909" name="Group 1">
                  <a:extLst>
                    <a:ext uri="{FF2B5EF4-FFF2-40B4-BE49-F238E27FC236}">
                      <a16:creationId xmlns:a16="http://schemas.microsoft.com/office/drawing/2014/main" id="{407D2CF2-FDEE-D847-82E3-E8E5BEA53EC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8919" name="Freeform 26">
                    <a:extLst>
                      <a:ext uri="{FF2B5EF4-FFF2-40B4-BE49-F238E27FC236}">
                        <a16:creationId xmlns:a16="http://schemas.microsoft.com/office/drawing/2014/main" id="{8FD167B5-1933-3642-9431-E264A7BCAC0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8920" name="Freeform 28">
                    <a:extLst>
                      <a:ext uri="{FF2B5EF4-FFF2-40B4-BE49-F238E27FC236}">
                        <a16:creationId xmlns:a16="http://schemas.microsoft.com/office/drawing/2014/main" id="{66F839E8-C599-C44F-A89B-55AD53777AB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8910" name="Rectangle 29">
                  <a:extLst>
                    <a:ext uri="{FF2B5EF4-FFF2-40B4-BE49-F238E27FC236}">
                      <a16:creationId xmlns:a16="http://schemas.microsoft.com/office/drawing/2014/main" id="{A89CCA18-115A-B84D-8D8C-0923DEFC1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11" name="Rectangle 67">
                  <a:extLst>
                    <a:ext uri="{FF2B5EF4-FFF2-40B4-BE49-F238E27FC236}">
                      <a16:creationId xmlns:a16="http://schemas.microsoft.com/office/drawing/2014/main" id="{381080F9-061F-9B40-90A0-822D88E334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12" name="Oval 68">
                  <a:extLst>
                    <a:ext uri="{FF2B5EF4-FFF2-40B4-BE49-F238E27FC236}">
                      <a16:creationId xmlns:a16="http://schemas.microsoft.com/office/drawing/2014/main" id="{EB6F7061-332D-4B48-A47A-F278EB9E68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13" name="Line 11">
                  <a:extLst>
                    <a:ext uri="{FF2B5EF4-FFF2-40B4-BE49-F238E27FC236}">
                      <a16:creationId xmlns:a16="http://schemas.microsoft.com/office/drawing/2014/main" id="{6685EF6F-5750-364F-B3B2-1E984C11B7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14" name="Rectangle 6">
                  <a:extLst>
                    <a:ext uri="{FF2B5EF4-FFF2-40B4-BE49-F238E27FC236}">
                      <a16:creationId xmlns:a16="http://schemas.microsoft.com/office/drawing/2014/main" id="{7AFA3F53-C4D3-864B-AB17-80D5BFA90D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15" name="Rectangle 7">
                  <a:extLst>
                    <a:ext uri="{FF2B5EF4-FFF2-40B4-BE49-F238E27FC236}">
                      <a16:creationId xmlns:a16="http://schemas.microsoft.com/office/drawing/2014/main" id="{55228E1B-8A33-6945-9CA5-519FA0C49B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16" name="Line 8">
                  <a:extLst>
                    <a:ext uri="{FF2B5EF4-FFF2-40B4-BE49-F238E27FC236}">
                      <a16:creationId xmlns:a16="http://schemas.microsoft.com/office/drawing/2014/main" id="{71BC5789-A24E-964C-9667-186B17EF11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917" name="Rectangle 17">
                  <a:extLst>
                    <a:ext uri="{FF2B5EF4-FFF2-40B4-BE49-F238E27FC236}">
                      <a16:creationId xmlns:a16="http://schemas.microsoft.com/office/drawing/2014/main" id="{E66B2EA3-3635-6740-B446-2C0286AFFA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8918" name="Rectangle 67">
                  <a:extLst>
                    <a:ext uri="{FF2B5EF4-FFF2-40B4-BE49-F238E27FC236}">
                      <a16:creationId xmlns:a16="http://schemas.microsoft.com/office/drawing/2014/main" id="{E8ED2353-A07C-DA47-A173-48A4A49E04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78889" name="Line 13">
              <a:extLst>
                <a:ext uri="{FF2B5EF4-FFF2-40B4-BE49-F238E27FC236}">
                  <a16:creationId xmlns:a16="http://schemas.microsoft.com/office/drawing/2014/main" id="{CCE0F54A-3090-4A43-8C64-F768D7BF818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0" name="Oval 68">
              <a:extLst>
                <a:ext uri="{FF2B5EF4-FFF2-40B4-BE49-F238E27FC236}">
                  <a16:creationId xmlns:a16="http://schemas.microsoft.com/office/drawing/2014/main" id="{86C5CD74-F2ED-7B44-8CDD-050FEA318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8891" name="Line 11">
              <a:extLst>
                <a:ext uri="{FF2B5EF4-FFF2-40B4-BE49-F238E27FC236}">
                  <a16:creationId xmlns:a16="http://schemas.microsoft.com/office/drawing/2014/main" id="{41DA4BAE-CE71-1041-9C32-0FB1854112D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2" name="Line 15">
              <a:extLst>
                <a:ext uri="{FF2B5EF4-FFF2-40B4-BE49-F238E27FC236}">
                  <a16:creationId xmlns:a16="http://schemas.microsoft.com/office/drawing/2014/main" id="{CB0DC18C-CF43-054A-B9C4-676BB4F8462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93" name="Rectangle 11">
              <a:extLst>
                <a:ext uri="{FF2B5EF4-FFF2-40B4-BE49-F238E27FC236}">
                  <a16:creationId xmlns:a16="http://schemas.microsoft.com/office/drawing/2014/main" id="{CEBE179D-8861-2B41-926A-204EF692C8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8894" name="Rectangle 41">
              <a:extLst>
                <a:ext uri="{FF2B5EF4-FFF2-40B4-BE49-F238E27FC236}">
                  <a16:creationId xmlns:a16="http://schemas.microsoft.com/office/drawing/2014/main" id="{A1F9815A-5048-C447-95F9-FB9FC0F00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cxnSp>
        <p:nvCxnSpPr>
          <p:cNvPr id="78851" name="Straight Connector 121">
            <a:extLst>
              <a:ext uri="{FF2B5EF4-FFF2-40B4-BE49-F238E27FC236}">
                <a16:creationId xmlns:a16="http://schemas.microsoft.com/office/drawing/2014/main" id="{5D2C715F-9447-F947-BAF6-EDD5AC4A32C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938" y="1993900"/>
            <a:ext cx="0" cy="558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2" name="Straight Connector 123">
            <a:extLst>
              <a:ext uri="{FF2B5EF4-FFF2-40B4-BE49-F238E27FC236}">
                <a16:creationId xmlns:a16="http://schemas.microsoft.com/office/drawing/2014/main" id="{DC438B63-B241-2C44-BE82-333A248BD4F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0" y="1987551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3" name="Straight Connector 125">
            <a:extLst>
              <a:ext uri="{FF2B5EF4-FFF2-40B4-BE49-F238E27FC236}">
                <a16:creationId xmlns:a16="http://schemas.microsoft.com/office/drawing/2014/main" id="{2367F924-C29E-A747-AA40-0686A3775BF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5013" y="1979613"/>
            <a:ext cx="0" cy="5572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4" name="Straight Connector 127">
            <a:extLst>
              <a:ext uri="{FF2B5EF4-FFF2-40B4-BE49-F238E27FC236}">
                <a16:creationId xmlns:a16="http://schemas.microsoft.com/office/drawing/2014/main" id="{5289EDC1-746C-E847-9820-3B59DE19D5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218613" y="1990726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5" name="Straight Connector 128">
            <a:extLst>
              <a:ext uri="{FF2B5EF4-FFF2-40B4-BE49-F238E27FC236}">
                <a16:creationId xmlns:a16="http://schemas.microsoft.com/office/drawing/2014/main" id="{36B24378-500E-8E47-913C-2515A48167D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33588" y="1989138"/>
            <a:ext cx="533400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6" name="Straight Connector 129">
            <a:extLst>
              <a:ext uri="{FF2B5EF4-FFF2-40B4-BE49-F238E27FC236}">
                <a16:creationId xmlns:a16="http://schemas.microsoft.com/office/drawing/2014/main" id="{4EC41E43-141E-1A4B-9B5F-B495E4847A4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94176" y="2000251"/>
            <a:ext cx="531813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7" name="Straight Connector 130">
            <a:extLst>
              <a:ext uri="{FF2B5EF4-FFF2-40B4-BE49-F238E27FC236}">
                <a16:creationId xmlns:a16="http://schemas.microsoft.com/office/drawing/2014/main" id="{05A2A356-164F-AC48-953C-F71AE288A7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18251" y="1982788"/>
            <a:ext cx="531813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8858" name="Straight Connector 131">
            <a:extLst>
              <a:ext uri="{FF2B5EF4-FFF2-40B4-BE49-F238E27FC236}">
                <a16:creationId xmlns:a16="http://schemas.microsoft.com/office/drawing/2014/main" id="{AFEFE65C-CEAB-0C46-B35E-FA1BDF3D2DE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0263" y="1984376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8859" name="Group 129">
            <a:extLst>
              <a:ext uri="{FF2B5EF4-FFF2-40B4-BE49-F238E27FC236}">
                <a16:creationId xmlns:a16="http://schemas.microsoft.com/office/drawing/2014/main" id="{CEAD0F9A-7E20-224E-971B-849DDBA9B945}"/>
              </a:ext>
            </a:extLst>
          </p:cNvPr>
          <p:cNvGrpSpPr>
            <a:grpSpLocks/>
          </p:cNvGrpSpPr>
          <p:nvPr/>
        </p:nvGrpSpPr>
        <p:grpSpPr bwMode="auto">
          <a:xfrm>
            <a:off x="1668464" y="4595813"/>
            <a:ext cx="7704137" cy="1458912"/>
            <a:chOff x="540924" y="5341417"/>
            <a:chExt cx="7703792" cy="1459573"/>
          </a:xfrm>
        </p:grpSpPr>
        <p:grpSp>
          <p:nvGrpSpPr>
            <p:cNvPr id="78870" name="Group 130">
              <a:extLst>
                <a:ext uri="{FF2B5EF4-FFF2-40B4-BE49-F238E27FC236}">
                  <a16:creationId xmlns:a16="http://schemas.microsoft.com/office/drawing/2014/main" id="{2F88AB2B-A092-7645-8D71-EBCAF408472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78880" name="Group 126">
                <a:extLst>
                  <a:ext uri="{FF2B5EF4-FFF2-40B4-BE49-F238E27FC236}">
                    <a16:creationId xmlns:a16="http://schemas.microsoft.com/office/drawing/2014/main" id="{4318DB2A-B8DF-1B4A-86D6-FC0FFCBE073F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78882" name="Freeform 13">
                  <a:extLst>
                    <a:ext uri="{FF2B5EF4-FFF2-40B4-BE49-F238E27FC236}">
                      <a16:creationId xmlns:a16="http://schemas.microsoft.com/office/drawing/2014/main" id="{3CD8537C-B2C1-7144-804A-C867DDF35E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8883" name="TextBox 133">
                  <a:extLst>
                    <a:ext uri="{FF2B5EF4-FFF2-40B4-BE49-F238E27FC236}">
                      <a16:creationId xmlns:a16="http://schemas.microsoft.com/office/drawing/2014/main" id="{FF6F95FC-A9A7-6744-9F04-9CDC3389EBA6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>
                      <a:latin typeface="Times" pitchFamily="2" charset="0"/>
                    </a:rPr>
                    <a:t>Clock</a:t>
                  </a:r>
                </a:p>
              </p:txBody>
            </p:sp>
          </p:grpSp>
          <p:sp>
            <p:nvSpPr>
              <p:cNvPr id="78881" name="Freeform 13">
                <a:extLst>
                  <a:ext uri="{FF2B5EF4-FFF2-40B4-BE49-F238E27FC236}">
                    <a16:creationId xmlns:a16="http://schemas.microsoft.com/office/drawing/2014/main" id="{28CE74D2-E971-DA4F-B13B-E72DB94B47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8871" name="Group 126">
              <a:extLst>
                <a:ext uri="{FF2B5EF4-FFF2-40B4-BE49-F238E27FC236}">
                  <a16:creationId xmlns:a16="http://schemas.microsoft.com/office/drawing/2014/main" id="{69E86A2B-5DFA-4B49-A963-3BF1D4D28A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890" y="6022997"/>
              <a:ext cx="7539826" cy="372353"/>
              <a:chOff x="1875990" y="5646260"/>
              <a:chExt cx="15186603" cy="371794"/>
            </a:xfrm>
          </p:grpSpPr>
          <p:sp>
            <p:nvSpPr>
              <p:cNvPr id="78878" name="Freeform 13">
                <a:extLst>
                  <a:ext uri="{FF2B5EF4-FFF2-40B4-BE49-F238E27FC236}">
                    <a16:creationId xmlns:a16="http://schemas.microsoft.com/office/drawing/2014/main" id="{AB85D997-30AC-1B40-8EE1-9538C458A59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178126" y="5695750"/>
                <a:ext cx="13884467" cy="322304"/>
              </a:xfrm>
              <a:custGeom>
                <a:avLst/>
                <a:gdLst>
                  <a:gd name="T0" fmla="*/ 2147483646 w 16631"/>
                  <a:gd name="T1" fmla="*/ 2147483646 h 13401"/>
                  <a:gd name="T2" fmla="*/ 2147483646 w 16631"/>
                  <a:gd name="T3" fmla="*/ 2147483646 h 13401"/>
                  <a:gd name="T4" fmla="*/ 2147483646 w 16631"/>
                  <a:gd name="T5" fmla="*/ 2147483646 h 13401"/>
                  <a:gd name="T6" fmla="*/ 2147483646 w 16631"/>
                  <a:gd name="T7" fmla="*/ 2147483646 h 13401"/>
                  <a:gd name="T8" fmla="*/ 2147483646 w 16631"/>
                  <a:gd name="T9" fmla="*/ 2147483646 h 13401"/>
                  <a:gd name="T10" fmla="*/ 2147483646 w 16631"/>
                  <a:gd name="T11" fmla="*/ 0 h 13401"/>
                  <a:gd name="T12" fmla="*/ 2147483646 w 16631"/>
                  <a:gd name="T13" fmla="*/ 2147483646 h 13401"/>
                  <a:gd name="T14" fmla="*/ 0 w 16631"/>
                  <a:gd name="T15" fmla="*/ 2147483646 h 134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31" h="13401">
                    <a:moveTo>
                      <a:pt x="16631" y="761"/>
                    </a:moveTo>
                    <a:lnTo>
                      <a:pt x="10677" y="622"/>
                    </a:lnTo>
                    <a:cubicBezTo>
                      <a:pt x="10678" y="4796"/>
                      <a:pt x="10680" y="8969"/>
                      <a:pt x="10681" y="13143"/>
                    </a:cubicBezTo>
                    <a:lnTo>
                      <a:pt x="4601" y="13401"/>
                    </a:lnTo>
                    <a:cubicBezTo>
                      <a:pt x="4579" y="8745"/>
                      <a:pt x="4608" y="4674"/>
                      <a:pt x="4586" y="18"/>
                    </a:cubicBezTo>
                    <a:lnTo>
                      <a:pt x="2501" y="0"/>
                    </a:lnTo>
                    <a:cubicBezTo>
                      <a:pt x="2490" y="4089"/>
                      <a:pt x="2495" y="9037"/>
                      <a:pt x="2484" y="13126"/>
                    </a:cubicBezTo>
                    <a:lnTo>
                      <a:pt x="0" y="1312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879" name="TextBox 133">
                <a:extLst>
                  <a:ext uri="{FF2B5EF4-FFF2-40B4-BE49-F238E27FC236}">
                    <a16:creationId xmlns:a16="http://schemas.microsoft.com/office/drawing/2014/main" id="{19E375B2-8B8B-D641-B116-AF020193038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5990" y="5646260"/>
                <a:ext cx="759400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In</a:t>
                </a:r>
              </a:p>
            </p:txBody>
          </p:sp>
        </p:grpSp>
        <p:sp>
          <p:nvSpPr>
            <p:cNvPr id="78872" name="Freeform 132">
              <a:extLst>
                <a:ext uri="{FF2B5EF4-FFF2-40B4-BE49-F238E27FC236}">
                  <a16:creationId xmlns:a16="http://schemas.microsoft.com/office/drawing/2014/main" id="{B3A52688-AFC9-D94C-ACAB-007F4A91E0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301116" y="5341417"/>
              <a:ext cx="0" cy="1187632"/>
            </a:xfrm>
            <a:custGeom>
              <a:avLst/>
              <a:gdLst>
                <a:gd name="T0" fmla="*/ 2147483646 h 10000"/>
                <a:gd name="T1" fmla="*/ 0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8873" name="TextBox 133">
              <a:extLst>
                <a:ext uri="{FF2B5EF4-FFF2-40B4-BE49-F238E27FC236}">
                  <a16:creationId xmlns:a16="http://schemas.microsoft.com/office/drawing/2014/main" id="{A2B52354-6BEF-D445-8F1C-C91B084D62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3507" y="6431658"/>
              <a:ext cx="5950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time</a:t>
              </a:r>
            </a:p>
          </p:txBody>
        </p:sp>
        <p:cxnSp>
          <p:nvCxnSpPr>
            <p:cNvPr id="78874" name="Straight Arrow Connector 134">
              <a:extLst>
                <a:ext uri="{FF2B5EF4-FFF2-40B4-BE49-F238E27FC236}">
                  <a16:creationId xmlns:a16="http://schemas.microsoft.com/office/drawing/2014/main" id="{1525FFB8-70EB-FF46-B30A-52CB840EDCD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78875" name="Group 135">
              <a:extLst>
                <a:ext uri="{FF2B5EF4-FFF2-40B4-BE49-F238E27FC236}">
                  <a16:creationId xmlns:a16="http://schemas.microsoft.com/office/drawing/2014/main" id="{EF4268CA-C614-BC4B-93A0-6510327115F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78876" name="Freeform 13">
                <a:extLst>
                  <a:ext uri="{FF2B5EF4-FFF2-40B4-BE49-F238E27FC236}">
                    <a16:creationId xmlns:a16="http://schemas.microsoft.com/office/drawing/2014/main" id="{05D4C1FE-47B7-4F4E-8388-B3CD332149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8877" name="Freeform 13">
                <a:extLst>
                  <a:ext uri="{FF2B5EF4-FFF2-40B4-BE49-F238E27FC236}">
                    <a16:creationId xmlns:a16="http://schemas.microsoft.com/office/drawing/2014/main" id="{0FC7A5AC-1DC4-574A-AB1E-2EDE032CF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8860" name="Group 2">
            <a:extLst>
              <a:ext uri="{FF2B5EF4-FFF2-40B4-BE49-F238E27FC236}">
                <a16:creationId xmlns:a16="http://schemas.microsoft.com/office/drawing/2014/main" id="{97C26873-D4FB-7D4C-9838-E2AD39F54B71}"/>
              </a:ext>
            </a:extLst>
          </p:cNvPr>
          <p:cNvGrpSpPr>
            <a:grpSpLocks/>
          </p:cNvGrpSpPr>
          <p:nvPr/>
        </p:nvGrpSpPr>
        <p:grpSpPr bwMode="auto">
          <a:xfrm>
            <a:off x="1485901" y="1847851"/>
            <a:ext cx="8583613" cy="493713"/>
            <a:chOff x="571289" y="1847574"/>
            <a:chExt cx="8584276" cy="493509"/>
          </a:xfrm>
        </p:grpSpPr>
        <p:sp>
          <p:nvSpPr>
            <p:cNvPr id="78861" name="TextBox 1">
              <a:extLst>
                <a:ext uri="{FF2B5EF4-FFF2-40B4-BE49-F238E27FC236}">
                  <a16:creationId xmlns:a16="http://schemas.microsoft.com/office/drawing/2014/main" id="{4537798D-9410-3746-90E2-9BFA857173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128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8862" name="TextBox 144">
              <a:extLst>
                <a:ext uri="{FF2B5EF4-FFF2-40B4-BE49-F238E27FC236}">
                  <a16:creationId xmlns:a16="http://schemas.microsoft.com/office/drawing/2014/main" id="{EC619188-5B77-0A43-BDB2-8AD9D22358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032" y="187557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8863" name="TextBox 145">
              <a:extLst>
                <a:ext uri="{FF2B5EF4-FFF2-40B4-BE49-F238E27FC236}">
                  <a16:creationId xmlns:a16="http://schemas.microsoft.com/office/drawing/2014/main" id="{6B7F4655-CB26-DF40-AF22-D7C74D5395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7453" y="1877216"/>
              <a:ext cx="3250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8864" name="TextBox 146">
              <a:extLst>
                <a:ext uri="{FF2B5EF4-FFF2-40B4-BE49-F238E27FC236}">
                  <a16:creationId xmlns:a16="http://schemas.microsoft.com/office/drawing/2014/main" id="{6918566B-9E21-5440-AEDC-5F4402F3F5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837" y="187941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8865" name="TextBox 147">
              <a:extLst>
                <a:ext uri="{FF2B5EF4-FFF2-40B4-BE49-F238E27FC236}">
                  <a16:creationId xmlns:a16="http://schemas.microsoft.com/office/drawing/2014/main" id="{5CD2F0B2-AC25-DD46-A56A-33BCF63503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7916" y="185405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8866" name="TextBox 148">
              <a:extLst>
                <a:ext uri="{FF2B5EF4-FFF2-40B4-BE49-F238E27FC236}">
                  <a16:creationId xmlns:a16="http://schemas.microsoft.com/office/drawing/2014/main" id="{E35E1B61-23A0-0944-88DA-5CD0324EA6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4789" y="187031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8867" name="TextBox 149">
              <a:extLst>
                <a:ext uri="{FF2B5EF4-FFF2-40B4-BE49-F238E27FC236}">
                  <a16:creationId xmlns:a16="http://schemas.microsoft.com/office/drawing/2014/main" id="{7D2259A6-61D1-9046-82F8-BA4013D6F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03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8868" name="TextBox 150">
              <a:extLst>
                <a:ext uri="{FF2B5EF4-FFF2-40B4-BE49-F238E27FC236}">
                  <a16:creationId xmlns:a16="http://schemas.microsoft.com/office/drawing/2014/main" id="{42C0B4B2-413E-3040-A3A7-8CA39A4E6C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8389" y="184757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8869" name="TextBox 151">
              <a:extLst>
                <a:ext uri="{FF2B5EF4-FFF2-40B4-BE49-F238E27FC236}">
                  <a16:creationId xmlns:a16="http://schemas.microsoft.com/office/drawing/2014/main" id="{6BD4D324-B095-2E4E-969A-3316A6E995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7011" y="185368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Title 1">
            <a:extLst>
              <a:ext uri="{FF2B5EF4-FFF2-40B4-BE49-F238E27FC236}">
                <a16:creationId xmlns:a16="http://schemas.microsoft.com/office/drawing/2014/main" id="{14141D86-071B-5147-8794-3969C7D8EE8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79874" name="Group 344">
            <a:extLst>
              <a:ext uri="{FF2B5EF4-FFF2-40B4-BE49-F238E27FC236}">
                <a16:creationId xmlns:a16="http://schemas.microsoft.com/office/drawing/2014/main" id="{54504FDA-40AE-194B-A752-1FB6E8C6D1F8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79908" name="Line 14">
              <a:extLst>
                <a:ext uri="{FF2B5EF4-FFF2-40B4-BE49-F238E27FC236}">
                  <a16:creationId xmlns:a16="http://schemas.microsoft.com/office/drawing/2014/main" id="{75566DA0-1F38-3D45-BC3E-6E9F01FCB71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79909" name="Group 346">
              <a:extLst>
                <a:ext uri="{FF2B5EF4-FFF2-40B4-BE49-F238E27FC236}">
                  <a16:creationId xmlns:a16="http://schemas.microsoft.com/office/drawing/2014/main" id="{2FF9F481-FBFE-7540-BB98-E14E789F62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79999" name="Line 14">
                <a:extLst>
                  <a:ext uri="{FF2B5EF4-FFF2-40B4-BE49-F238E27FC236}">
                    <a16:creationId xmlns:a16="http://schemas.microsoft.com/office/drawing/2014/main" id="{E90A512B-4417-6241-9A68-1F67A79A09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00" name="Line 15">
                <a:extLst>
                  <a:ext uri="{FF2B5EF4-FFF2-40B4-BE49-F238E27FC236}">
                    <a16:creationId xmlns:a16="http://schemas.microsoft.com/office/drawing/2014/main" id="{5E955E43-4089-314A-A6E7-27436DDFBED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01" name="Rectangle 5">
                <a:extLst>
                  <a:ext uri="{FF2B5EF4-FFF2-40B4-BE49-F238E27FC236}">
                    <a16:creationId xmlns:a16="http://schemas.microsoft.com/office/drawing/2014/main" id="{04EFDC05-299B-274C-8534-810B4A2455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002" name="Rectangle 6">
                <a:extLst>
                  <a:ext uri="{FF2B5EF4-FFF2-40B4-BE49-F238E27FC236}">
                    <a16:creationId xmlns:a16="http://schemas.microsoft.com/office/drawing/2014/main" id="{4231469A-5AD2-0641-A6E2-307A43C7AD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003" name="Rectangle 7">
                <a:extLst>
                  <a:ext uri="{FF2B5EF4-FFF2-40B4-BE49-F238E27FC236}">
                    <a16:creationId xmlns:a16="http://schemas.microsoft.com/office/drawing/2014/main" id="{014A42C0-CFA5-384A-8163-B2FEF16F3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004" name="Line 8">
                <a:extLst>
                  <a:ext uri="{FF2B5EF4-FFF2-40B4-BE49-F238E27FC236}">
                    <a16:creationId xmlns:a16="http://schemas.microsoft.com/office/drawing/2014/main" id="{5C7F6CC1-F52E-F849-A6BE-6747224CEE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05" name="Freeform 9">
                <a:extLst>
                  <a:ext uri="{FF2B5EF4-FFF2-40B4-BE49-F238E27FC236}">
                    <a16:creationId xmlns:a16="http://schemas.microsoft.com/office/drawing/2014/main" id="{B8AE4B35-AF7B-B647-B63F-353D557668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06" name="Line 11">
                <a:extLst>
                  <a:ext uri="{FF2B5EF4-FFF2-40B4-BE49-F238E27FC236}">
                    <a16:creationId xmlns:a16="http://schemas.microsoft.com/office/drawing/2014/main" id="{B47DBA5C-574F-1C48-8751-7FDCC8D5E1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07" name="Rectangle 17">
                <a:extLst>
                  <a:ext uri="{FF2B5EF4-FFF2-40B4-BE49-F238E27FC236}">
                    <a16:creationId xmlns:a16="http://schemas.microsoft.com/office/drawing/2014/main" id="{F70C6A1D-75E7-7945-BF49-72EB30F40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008" name="Rectangle 18">
                <a:extLst>
                  <a:ext uri="{FF2B5EF4-FFF2-40B4-BE49-F238E27FC236}">
                    <a16:creationId xmlns:a16="http://schemas.microsoft.com/office/drawing/2014/main" id="{3B715BA8-A1B7-8E48-B822-F364DC8C2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009" name="Rectangle 19">
                <a:extLst>
                  <a:ext uri="{FF2B5EF4-FFF2-40B4-BE49-F238E27FC236}">
                    <a16:creationId xmlns:a16="http://schemas.microsoft.com/office/drawing/2014/main" id="{A8DA5935-79C3-A543-81BA-8AE082E77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80010" name="Group 1">
                <a:extLst>
                  <a:ext uri="{FF2B5EF4-FFF2-40B4-BE49-F238E27FC236}">
                    <a16:creationId xmlns:a16="http://schemas.microsoft.com/office/drawing/2014/main" id="{B384729F-75F4-1444-AB47-1C13699A73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80020" name="Freeform 26">
                  <a:extLst>
                    <a:ext uri="{FF2B5EF4-FFF2-40B4-BE49-F238E27FC236}">
                      <a16:creationId xmlns:a16="http://schemas.microsoft.com/office/drawing/2014/main" id="{B7D1423C-A726-DB41-85BE-11BABB541D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021" name="Freeform 28">
                  <a:extLst>
                    <a:ext uri="{FF2B5EF4-FFF2-40B4-BE49-F238E27FC236}">
                      <a16:creationId xmlns:a16="http://schemas.microsoft.com/office/drawing/2014/main" id="{E5517155-32F6-9748-A2A9-79021734DB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0011" name="Rectangle 29">
                <a:extLst>
                  <a:ext uri="{FF2B5EF4-FFF2-40B4-BE49-F238E27FC236}">
                    <a16:creationId xmlns:a16="http://schemas.microsoft.com/office/drawing/2014/main" id="{CD32B90C-511B-C34B-BE4F-0D9CDDB9C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012" name="Rectangle 67">
                <a:extLst>
                  <a:ext uri="{FF2B5EF4-FFF2-40B4-BE49-F238E27FC236}">
                    <a16:creationId xmlns:a16="http://schemas.microsoft.com/office/drawing/2014/main" id="{323BD44C-2031-FF40-9D59-763EFD538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013" name="Oval 68">
                <a:extLst>
                  <a:ext uri="{FF2B5EF4-FFF2-40B4-BE49-F238E27FC236}">
                    <a16:creationId xmlns:a16="http://schemas.microsoft.com/office/drawing/2014/main" id="{36A40A26-9E90-044A-A29D-75208E2CB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014" name="Line 11">
                <a:extLst>
                  <a:ext uri="{FF2B5EF4-FFF2-40B4-BE49-F238E27FC236}">
                    <a16:creationId xmlns:a16="http://schemas.microsoft.com/office/drawing/2014/main" id="{6F09FCBC-2DF5-0046-8A0E-BFE03EDDBF0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15" name="Rectangle 6">
                <a:extLst>
                  <a:ext uri="{FF2B5EF4-FFF2-40B4-BE49-F238E27FC236}">
                    <a16:creationId xmlns:a16="http://schemas.microsoft.com/office/drawing/2014/main" id="{F6793886-55BE-4945-A51C-AF7707944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016" name="Rectangle 7">
                <a:extLst>
                  <a:ext uri="{FF2B5EF4-FFF2-40B4-BE49-F238E27FC236}">
                    <a16:creationId xmlns:a16="http://schemas.microsoft.com/office/drawing/2014/main" id="{36B14A89-1A23-684D-808A-F4A58AA5BD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017" name="Line 8">
                <a:extLst>
                  <a:ext uri="{FF2B5EF4-FFF2-40B4-BE49-F238E27FC236}">
                    <a16:creationId xmlns:a16="http://schemas.microsoft.com/office/drawing/2014/main" id="{2F7BC209-339B-0F43-8BB9-3FB9568E02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018" name="Rectangle 17">
                <a:extLst>
                  <a:ext uri="{FF2B5EF4-FFF2-40B4-BE49-F238E27FC236}">
                    <a16:creationId xmlns:a16="http://schemas.microsoft.com/office/drawing/2014/main" id="{1A61BEB6-7838-DF48-AA4F-B1EFAD824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0019" name="Rectangle 67">
                <a:extLst>
                  <a:ext uri="{FF2B5EF4-FFF2-40B4-BE49-F238E27FC236}">
                    <a16:creationId xmlns:a16="http://schemas.microsoft.com/office/drawing/2014/main" id="{F5E44BA9-F2E4-F74C-97AA-05A580ED1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9910" name="Group 347">
              <a:extLst>
                <a:ext uri="{FF2B5EF4-FFF2-40B4-BE49-F238E27FC236}">
                  <a16:creationId xmlns:a16="http://schemas.microsoft.com/office/drawing/2014/main" id="{E8F6FE65-4DF2-384A-932D-99F45D256EA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79972" name="Freeform 32">
                <a:extLst>
                  <a:ext uri="{FF2B5EF4-FFF2-40B4-BE49-F238E27FC236}">
                    <a16:creationId xmlns:a16="http://schemas.microsoft.com/office/drawing/2014/main" id="{6CA3BBDE-555D-0841-8FE1-07F3911268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9973" name="Group 410">
                <a:extLst>
                  <a:ext uri="{FF2B5EF4-FFF2-40B4-BE49-F238E27FC236}">
                    <a16:creationId xmlns:a16="http://schemas.microsoft.com/office/drawing/2014/main" id="{C2542BFB-FB56-AF44-B785-F15E06555EE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79975" name="Line 14">
                  <a:extLst>
                    <a:ext uri="{FF2B5EF4-FFF2-40B4-BE49-F238E27FC236}">
                      <a16:creationId xmlns:a16="http://schemas.microsoft.com/office/drawing/2014/main" id="{18A05AFD-4C48-BB4B-842D-A44C5F0723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76" name="Line 15">
                  <a:extLst>
                    <a:ext uri="{FF2B5EF4-FFF2-40B4-BE49-F238E27FC236}">
                      <a16:creationId xmlns:a16="http://schemas.microsoft.com/office/drawing/2014/main" id="{6C29EBE1-DB18-A74D-A400-EAD7526BA2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77" name="Line 11">
                  <a:extLst>
                    <a:ext uri="{FF2B5EF4-FFF2-40B4-BE49-F238E27FC236}">
                      <a16:creationId xmlns:a16="http://schemas.microsoft.com/office/drawing/2014/main" id="{71A6A79C-01BE-4746-864E-2BABD6A0E3E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78" name="Rectangle 5">
                  <a:extLst>
                    <a:ext uri="{FF2B5EF4-FFF2-40B4-BE49-F238E27FC236}">
                      <a16:creationId xmlns:a16="http://schemas.microsoft.com/office/drawing/2014/main" id="{9B6A5F93-36CB-8643-9008-83E13465C8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79" name="Rectangle 6">
                  <a:extLst>
                    <a:ext uri="{FF2B5EF4-FFF2-40B4-BE49-F238E27FC236}">
                      <a16:creationId xmlns:a16="http://schemas.microsoft.com/office/drawing/2014/main" id="{2F8023DD-948F-8447-990F-2B34DD00CD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80" name="Rectangle 7">
                  <a:extLst>
                    <a:ext uri="{FF2B5EF4-FFF2-40B4-BE49-F238E27FC236}">
                      <a16:creationId xmlns:a16="http://schemas.microsoft.com/office/drawing/2014/main" id="{695A2091-8655-824E-80A4-E0905AA41A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81" name="Line 8">
                  <a:extLst>
                    <a:ext uri="{FF2B5EF4-FFF2-40B4-BE49-F238E27FC236}">
                      <a16:creationId xmlns:a16="http://schemas.microsoft.com/office/drawing/2014/main" id="{CC878997-E26F-2149-9F25-2941159CA4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82" name="Freeform 9">
                  <a:extLst>
                    <a:ext uri="{FF2B5EF4-FFF2-40B4-BE49-F238E27FC236}">
                      <a16:creationId xmlns:a16="http://schemas.microsoft.com/office/drawing/2014/main" id="{C09E3E5C-5A47-9042-899D-3C6A94DC8B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83" name="Line 11">
                  <a:extLst>
                    <a:ext uri="{FF2B5EF4-FFF2-40B4-BE49-F238E27FC236}">
                      <a16:creationId xmlns:a16="http://schemas.microsoft.com/office/drawing/2014/main" id="{92B234C2-1122-234D-9C5A-B24B698037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84" name="Rectangle 17">
                  <a:extLst>
                    <a:ext uri="{FF2B5EF4-FFF2-40B4-BE49-F238E27FC236}">
                      <a16:creationId xmlns:a16="http://schemas.microsoft.com/office/drawing/2014/main" id="{37BDEB9E-DEE9-604A-8BA8-00CD18F0DF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85" name="Rectangle 18">
                  <a:extLst>
                    <a:ext uri="{FF2B5EF4-FFF2-40B4-BE49-F238E27FC236}">
                      <a16:creationId xmlns:a16="http://schemas.microsoft.com/office/drawing/2014/main" id="{AECAA7C1-420A-224F-9DFF-62A8A5ECDE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86" name="Rectangle 19">
                  <a:extLst>
                    <a:ext uri="{FF2B5EF4-FFF2-40B4-BE49-F238E27FC236}">
                      <a16:creationId xmlns:a16="http://schemas.microsoft.com/office/drawing/2014/main" id="{A6D7A55E-3510-8344-BC51-6915465EE7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9987" name="Group 1">
                  <a:extLst>
                    <a:ext uri="{FF2B5EF4-FFF2-40B4-BE49-F238E27FC236}">
                      <a16:creationId xmlns:a16="http://schemas.microsoft.com/office/drawing/2014/main" id="{286C261B-7A9B-A54C-AAF3-038F170CB9F1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9997" name="Freeform 26">
                    <a:extLst>
                      <a:ext uri="{FF2B5EF4-FFF2-40B4-BE49-F238E27FC236}">
                        <a16:creationId xmlns:a16="http://schemas.microsoft.com/office/drawing/2014/main" id="{3507A4A3-352C-3F46-8E31-1DCB24FD6D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998" name="Freeform 28">
                    <a:extLst>
                      <a:ext uri="{FF2B5EF4-FFF2-40B4-BE49-F238E27FC236}">
                        <a16:creationId xmlns:a16="http://schemas.microsoft.com/office/drawing/2014/main" id="{B2C4F2A7-BF5F-4B4B-8C25-994B5F624B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9988" name="Rectangle 29">
                  <a:extLst>
                    <a:ext uri="{FF2B5EF4-FFF2-40B4-BE49-F238E27FC236}">
                      <a16:creationId xmlns:a16="http://schemas.microsoft.com/office/drawing/2014/main" id="{D18FF3AD-42EA-0642-BC09-3A71ACB5E2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89" name="Rectangle 67">
                  <a:extLst>
                    <a:ext uri="{FF2B5EF4-FFF2-40B4-BE49-F238E27FC236}">
                      <a16:creationId xmlns:a16="http://schemas.microsoft.com/office/drawing/2014/main" id="{64E67707-CCE0-5E4F-8895-6415D578B32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90" name="Oval 68">
                  <a:extLst>
                    <a:ext uri="{FF2B5EF4-FFF2-40B4-BE49-F238E27FC236}">
                      <a16:creationId xmlns:a16="http://schemas.microsoft.com/office/drawing/2014/main" id="{7A14D889-CB0B-E243-863A-995933C36E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91" name="Line 11">
                  <a:extLst>
                    <a:ext uri="{FF2B5EF4-FFF2-40B4-BE49-F238E27FC236}">
                      <a16:creationId xmlns:a16="http://schemas.microsoft.com/office/drawing/2014/main" id="{9D0F3E84-5AB9-394E-8618-DCBE8DECF9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92" name="Rectangle 6">
                  <a:extLst>
                    <a:ext uri="{FF2B5EF4-FFF2-40B4-BE49-F238E27FC236}">
                      <a16:creationId xmlns:a16="http://schemas.microsoft.com/office/drawing/2014/main" id="{3DD87576-1895-C949-8E52-3C3CBDF0E68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93" name="Rectangle 7">
                  <a:extLst>
                    <a:ext uri="{FF2B5EF4-FFF2-40B4-BE49-F238E27FC236}">
                      <a16:creationId xmlns:a16="http://schemas.microsoft.com/office/drawing/2014/main" id="{F968C122-6384-BD4E-94B6-AB730BF47C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94" name="Line 8">
                  <a:extLst>
                    <a:ext uri="{FF2B5EF4-FFF2-40B4-BE49-F238E27FC236}">
                      <a16:creationId xmlns:a16="http://schemas.microsoft.com/office/drawing/2014/main" id="{16301F05-AC20-704C-821E-2ECAD7F534C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95" name="Rectangle 17">
                  <a:extLst>
                    <a:ext uri="{FF2B5EF4-FFF2-40B4-BE49-F238E27FC236}">
                      <a16:creationId xmlns:a16="http://schemas.microsoft.com/office/drawing/2014/main" id="{7986930A-C9A3-1B43-98F3-1D26CF19F2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96" name="Rectangle 67">
                  <a:extLst>
                    <a:ext uri="{FF2B5EF4-FFF2-40B4-BE49-F238E27FC236}">
                      <a16:creationId xmlns:a16="http://schemas.microsoft.com/office/drawing/2014/main" id="{3D7E4BC9-F4F3-314A-A69E-443431DFD7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9974" name="Oval 68">
                <a:extLst>
                  <a:ext uri="{FF2B5EF4-FFF2-40B4-BE49-F238E27FC236}">
                    <a16:creationId xmlns:a16="http://schemas.microsoft.com/office/drawing/2014/main" id="{DF389F70-674B-A84B-9090-D9320E323F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9911" name="Group 348">
              <a:extLst>
                <a:ext uri="{FF2B5EF4-FFF2-40B4-BE49-F238E27FC236}">
                  <a16:creationId xmlns:a16="http://schemas.microsoft.com/office/drawing/2014/main" id="{85BEEB3E-BD51-5443-8A5D-8B3D72103B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79945" name="Freeform 32">
                <a:extLst>
                  <a:ext uri="{FF2B5EF4-FFF2-40B4-BE49-F238E27FC236}">
                    <a16:creationId xmlns:a16="http://schemas.microsoft.com/office/drawing/2014/main" id="{E0E13E49-9B48-F445-B6AC-049E0D625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9946" name="Group 383">
                <a:extLst>
                  <a:ext uri="{FF2B5EF4-FFF2-40B4-BE49-F238E27FC236}">
                    <a16:creationId xmlns:a16="http://schemas.microsoft.com/office/drawing/2014/main" id="{D555CADA-C8AD-8842-8A25-6276EB560346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79948" name="Line 14">
                  <a:extLst>
                    <a:ext uri="{FF2B5EF4-FFF2-40B4-BE49-F238E27FC236}">
                      <a16:creationId xmlns:a16="http://schemas.microsoft.com/office/drawing/2014/main" id="{895FFF73-1C02-224B-A621-EF3163C90A7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49" name="Line 15">
                  <a:extLst>
                    <a:ext uri="{FF2B5EF4-FFF2-40B4-BE49-F238E27FC236}">
                      <a16:creationId xmlns:a16="http://schemas.microsoft.com/office/drawing/2014/main" id="{02520873-EA95-A34E-B1ED-FCBFB63BB69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50" name="Line 11">
                  <a:extLst>
                    <a:ext uri="{FF2B5EF4-FFF2-40B4-BE49-F238E27FC236}">
                      <a16:creationId xmlns:a16="http://schemas.microsoft.com/office/drawing/2014/main" id="{D9AF5EE8-A1C4-B14B-9097-659BE2763DB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51" name="Rectangle 5">
                  <a:extLst>
                    <a:ext uri="{FF2B5EF4-FFF2-40B4-BE49-F238E27FC236}">
                      <a16:creationId xmlns:a16="http://schemas.microsoft.com/office/drawing/2014/main" id="{2A9C0849-C6DF-2948-94F5-27BACD96C0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52" name="Rectangle 6">
                  <a:extLst>
                    <a:ext uri="{FF2B5EF4-FFF2-40B4-BE49-F238E27FC236}">
                      <a16:creationId xmlns:a16="http://schemas.microsoft.com/office/drawing/2014/main" id="{61E981D6-051E-4646-9408-8AC4659E7E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53" name="Rectangle 7">
                  <a:extLst>
                    <a:ext uri="{FF2B5EF4-FFF2-40B4-BE49-F238E27FC236}">
                      <a16:creationId xmlns:a16="http://schemas.microsoft.com/office/drawing/2014/main" id="{E476C5CB-D077-DA4B-9A1B-33A4FF8A62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54" name="Line 8">
                  <a:extLst>
                    <a:ext uri="{FF2B5EF4-FFF2-40B4-BE49-F238E27FC236}">
                      <a16:creationId xmlns:a16="http://schemas.microsoft.com/office/drawing/2014/main" id="{EBD855FB-8AB8-DD45-9B84-3F0F069DCB3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55" name="Freeform 9">
                  <a:extLst>
                    <a:ext uri="{FF2B5EF4-FFF2-40B4-BE49-F238E27FC236}">
                      <a16:creationId xmlns:a16="http://schemas.microsoft.com/office/drawing/2014/main" id="{E92CC505-C692-8B43-B041-AC376C0462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56" name="Line 11">
                  <a:extLst>
                    <a:ext uri="{FF2B5EF4-FFF2-40B4-BE49-F238E27FC236}">
                      <a16:creationId xmlns:a16="http://schemas.microsoft.com/office/drawing/2014/main" id="{080F0DC8-F2E4-5346-ACC6-BC1FF23D9A4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57" name="Rectangle 17">
                  <a:extLst>
                    <a:ext uri="{FF2B5EF4-FFF2-40B4-BE49-F238E27FC236}">
                      <a16:creationId xmlns:a16="http://schemas.microsoft.com/office/drawing/2014/main" id="{D531B07A-A2FB-7245-8E1B-06FA3CE4FB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58" name="Rectangle 18">
                  <a:extLst>
                    <a:ext uri="{FF2B5EF4-FFF2-40B4-BE49-F238E27FC236}">
                      <a16:creationId xmlns:a16="http://schemas.microsoft.com/office/drawing/2014/main" id="{136BD078-19D1-2A4B-A502-77D01C1D55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59" name="Rectangle 19">
                  <a:extLst>
                    <a:ext uri="{FF2B5EF4-FFF2-40B4-BE49-F238E27FC236}">
                      <a16:creationId xmlns:a16="http://schemas.microsoft.com/office/drawing/2014/main" id="{AF3BE89E-7E6C-5D48-968D-516546E661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9960" name="Group 1">
                  <a:extLst>
                    <a:ext uri="{FF2B5EF4-FFF2-40B4-BE49-F238E27FC236}">
                      <a16:creationId xmlns:a16="http://schemas.microsoft.com/office/drawing/2014/main" id="{C0AF5D48-B9D4-EA47-8317-1948DD17674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9970" name="Freeform 26">
                    <a:extLst>
                      <a:ext uri="{FF2B5EF4-FFF2-40B4-BE49-F238E27FC236}">
                        <a16:creationId xmlns:a16="http://schemas.microsoft.com/office/drawing/2014/main" id="{0150C425-6C67-DF4F-B829-628163FC0C6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971" name="Freeform 28">
                    <a:extLst>
                      <a:ext uri="{FF2B5EF4-FFF2-40B4-BE49-F238E27FC236}">
                        <a16:creationId xmlns:a16="http://schemas.microsoft.com/office/drawing/2014/main" id="{6CE51EDC-C85C-F547-9138-1234D6EF4A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9961" name="Rectangle 29">
                  <a:extLst>
                    <a:ext uri="{FF2B5EF4-FFF2-40B4-BE49-F238E27FC236}">
                      <a16:creationId xmlns:a16="http://schemas.microsoft.com/office/drawing/2014/main" id="{08C62BC9-B447-4D4C-A1FD-01F5595344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62" name="Rectangle 67">
                  <a:extLst>
                    <a:ext uri="{FF2B5EF4-FFF2-40B4-BE49-F238E27FC236}">
                      <a16:creationId xmlns:a16="http://schemas.microsoft.com/office/drawing/2014/main" id="{3A5B06EE-279A-644B-85A8-BFB7DD1EA4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63" name="Oval 68">
                  <a:extLst>
                    <a:ext uri="{FF2B5EF4-FFF2-40B4-BE49-F238E27FC236}">
                      <a16:creationId xmlns:a16="http://schemas.microsoft.com/office/drawing/2014/main" id="{5B937AC1-DAE9-9340-B54E-D61C335908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64" name="Line 11">
                  <a:extLst>
                    <a:ext uri="{FF2B5EF4-FFF2-40B4-BE49-F238E27FC236}">
                      <a16:creationId xmlns:a16="http://schemas.microsoft.com/office/drawing/2014/main" id="{0739E84B-6EBD-F24A-9873-3ED0C2EED9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65" name="Rectangle 6">
                  <a:extLst>
                    <a:ext uri="{FF2B5EF4-FFF2-40B4-BE49-F238E27FC236}">
                      <a16:creationId xmlns:a16="http://schemas.microsoft.com/office/drawing/2014/main" id="{4BC82D55-F816-D84E-A725-EBC0E7BD77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66" name="Rectangle 7">
                  <a:extLst>
                    <a:ext uri="{FF2B5EF4-FFF2-40B4-BE49-F238E27FC236}">
                      <a16:creationId xmlns:a16="http://schemas.microsoft.com/office/drawing/2014/main" id="{7E3834BA-AA9C-E14F-9981-0D2FDA972A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67" name="Line 8">
                  <a:extLst>
                    <a:ext uri="{FF2B5EF4-FFF2-40B4-BE49-F238E27FC236}">
                      <a16:creationId xmlns:a16="http://schemas.microsoft.com/office/drawing/2014/main" id="{2C2A5C1B-3D91-F641-871F-5576C9B6077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68" name="Rectangle 17">
                  <a:extLst>
                    <a:ext uri="{FF2B5EF4-FFF2-40B4-BE49-F238E27FC236}">
                      <a16:creationId xmlns:a16="http://schemas.microsoft.com/office/drawing/2014/main" id="{DB08FE91-CAE4-1B40-9861-7309DA61A49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69" name="Rectangle 67">
                  <a:extLst>
                    <a:ext uri="{FF2B5EF4-FFF2-40B4-BE49-F238E27FC236}">
                      <a16:creationId xmlns:a16="http://schemas.microsoft.com/office/drawing/2014/main" id="{28A1D15E-9B3F-1740-B7CC-AB728D37DE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79947" name="Oval 68">
                <a:extLst>
                  <a:ext uri="{FF2B5EF4-FFF2-40B4-BE49-F238E27FC236}">
                    <a16:creationId xmlns:a16="http://schemas.microsoft.com/office/drawing/2014/main" id="{C5E91224-3DD3-8E48-A8CB-901ACC954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79912" name="Group 349">
              <a:extLst>
                <a:ext uri="{FF2B5EF4-FFF2-40B4-BE49-F238E27FC236}">
                  <a16:creationId xmlns:a16="http://schemas.microsoft.com/office/drawing/2014/main" id="{F830600B-FA4D-CE40-BC31-782AA3A3F2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79919" name="Freeform 32">
                <a:extLst>
                  <a:ext uri="{FF2B5EF4-FFF2-40B4-BE49-F238E27FC236}">
                    <a16:creationId xmlns:a16="http://schemas.microsoft.com/office/drawing/2014/main" id="{DDC646D5-596F-E740-ACC8-F26E7BB070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79920" name="Group 357">
                <a:extLst>
                  <a:ext uri="{FF2B5EF4-FFF2-40B4-BE49-F238E27FC236}">
                    <a16:creationId xmlns:a16="http://schemas.microsoft.com/office/drawing/2014/main" id="{EEFC8949-8611-CF45-BEA8-044B5C8B2EB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79921" name="Line 14">
                  <a:extLst>
                    <a:ext uri="{FF2B5EF4-FFF2-40B4-BE49-F238E27FC236}">
                      <a16:creationId xmlns:a16="http://schemas.microsoft.com/office/drawing/2014/main" id="{83E57E15-7EA0-FE4B-BFF6-101F14D07D6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22" name="Line 15">
                  <a:extLst>
                    <a:ext uri="{FF2B5EF4-FFF2-40B4-BE49-F238E27FC236}">
                      <a16:creationId xmlns:a16="http://schemas.microsoft.com/office/drawing/2014/main" id="{9626AEF7-A221-A34C-9601-9A2039AC5EF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23" name="Line 11">
                  <a:extLst>
                    <a:ext uri="{FF2B5EF4-FFF2-40B4-BE49-F238E27FC236}">
                      <a16:creationId xmlns:a16="http://schemas.microsoft.com/office/drawing/2014/main" id="{FE7DC5AD-B8D5-2747-A6AC-EC640F6D846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24" name="Rectangle 5">
                  <a:extLst>
                    <a:ext uri="{FF2B5EF4-FFF2-40B4-BE49-F238E27FC236}">
                      <a16:creationId xmlns:a16="http://schemas.microsoft.com/office/drawing/2014/main" id="{73ADC2BF-125C-5347-8C9F-462A1A7EFC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25" name="Rectangle 6">
                  <a:extLst>
                    <a:ext uri="{FF2B5EF4-FFF2-40B4-BE49-F238E27FC236}">
                      <a16:creationId xmlns:a16="http://schemas.microsoft.com/office/drawing/2014/main" id="{7A4AE497-1481-D443-927C-BDE4F7D3C9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26" name="Rectangle 7">
                  <a:extLst>
                    <a:ext uri="{FF2B5EF4-FFF2-40B4-BE49-F238E27FC236}">
                      <a16:creationId xmlns:a16="http://schemas.microsoft.com/office/drawing/2014/main" id="{2FC22D2B-4C8F-EA45-8CA9-339F61CEF8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27" name="Line 8">
                  <a:extLst>
                    <a:ext uri="{FF2B5EF4-FFF2-40B4-BE49-F238E27FC236}">
                      <a16:creationId xmlns:a16="http://schemas.microsoft.com/office/drawing/2014/main" id="{57E20B7D-8FAC-6443-9F15-21A35297E02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28" name="Freeform 9">
                  <a:extLst>
                    <a:ext uri="{FF2B5EF4-FFF2-40B4-BE49-F238E27FC236}">
                      <a16:creationId xmlns:a16="http://schemas.microsoft.com/office/drawing/2014/main" id="{450593E3-B91A-BE4B-99D5-BC0BFE359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29" name="Line 11">
                  <a:extLst>
                    <a:ext uri="{FF2B5EF4-FFF2-40B4-BE49-F238E27FC236}">
                      <a16:creationId xmlns:a16="http://schemas.microsoft.com/office/drawing/2014/main" id="{8D21DA90-71FC-5046-9021-9E06098452E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30" name="Rectangle 17">
                  <a:extLst>
                    <a:ext uri="{FF2B5EF4-FFF2-40B4-BE49-F238E27FC236}">
                      <a16:creationId xmlns:a16="http://schemas.microsoft.com/office/drawing/2014/main" id="{BA48E591-0A5D-624B-8A6F-555ED9A770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31" name="Rectangle 18">
                  <a:extLst>
                    <a:ext uri="{FF2B5EF4-FFF2-40B4-BE49-F238E27FC236}">
                      <a16:creationId xmlns:a16="http://schemas.microsoft.com/office/drawing/2014/main" id="{E181784C-C1C8-5748-B284-8815CD8D9FC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32" name="Rectangle 19">
                  <a:extLst>
                    <a:ext uri="{FF2B5EF4-FFF2-40B4-BE49-F238E27FC236}">
                      <a16:creationId xmlns:a16="http://schemas.microsoft.com/office/drawing/2014/main" id="{BB31CC72-F2C6-6142-8C6E-6BD9CB0249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79933" name="Group 1">
                  <a:extLst>
                    <a:ext uri="{FF2B5EF4-FFF2-40B4-BE49-F238E27FC236}">
                      <a16:creationId xmlns:a16="http://schemas.microsoft.com/office/drawing/2014/main" id="{8FFDD53D-73F5-5F44-975B-8C5E17104C3A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79943" name="Freeform 26">
                    <a:extLst>
                      <a:ext uri="{FF2B5EF4-FFF2-40B4-BE49-F238E27FC236}">
                        <a16:creationId xmlns:a16="http://schemas.microsoft.com/office/drawing/2014/main" id="{FFCB633C-A16A-1E4D-BF77-38C08CB833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79944" name="Freeform 28">
                    <a:extLst>
                      <a:ext uri="{FF2B5EF4-FFF2-40B4-BE49-F238E27FC236}">
                        <a16:creationId xmlns:a16="http://schemas.microsoft.com/office/drawing/2014/main" id="{CCBE4DEF-79DC-FC47-89ED-4378370795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79934" name="Rectangle 29">
                  <a:extLst>
                    <a:ext uri="{FF2B5EF4-FFF2-40B4-BE49-F238E27FC236}">
                      <a16:creationId xmlns:a16="http://schemas.microsoft.com/office/drawing/2014/main" id="{8724F48C-BB9B-6240-BE4B-C8E201D5B1A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35" name="Rectangle 67">
                  <a:extLst>
                    <a:ext uri="{FF2B5EF4-FFF2-40B4-BE49-F238E27FC236}">
                      <a16:creationId xmlns:a16="http://schemas.microsoft.com/office/drawing/2014/main" id="{9A01DE6F-B05D-6A4A-A466-9A251AF1DB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36" name="Oval 68">
                  <a:extLst>
                    <a:ext uri="{FF2B5EF4-FFF2-40B4-BE49-F238E27FC236}">
                      <a16:creationId xmlns:a16="http://schemas.microsoft.com/office/drawing/2014/main" id="{596C3B12-861C-7544-A0BF-8C1CFA9EF72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37" name="Line 11">
                  <a:extLst>
                    <a:ext uri="{FF2B5EF4-FFF2-40B4-BE49-F238E27FC236}">
                      <a16:creationId xmlns:a16="http://schemas.microsoft.com/office/drawing/2014/main" id="{A50880D6-706C-C44C-96F9-71CEF8F9CC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38" name="Rectangle 6">
                  <a:extLst>
                    <a:ext uri="{FF2B5EF4-FFF2-40B4-BE49-F238E27FC236}">
                      <a16:creationId xmlns:a16="http://schemas.microsoft.com/office/drawing/2014/main" id="{CC6F7A2D-BD03-F54E-9D7B-12271737F9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39" name="Rectangle 7">
                  <a:extLst>
                    <a:ext uri="{FF2B5EF4-FFF2-40B4-BE49-F238E27FC236}">
                      <a16:creationId xmlns:a16="http://schemas.microsoft.com/office/drawing/2014/main" id="{F6A97733-DCDD-7747-8BB4-AAF6866B0E0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40" name="Line 8">
                  <a:extLst>
                    <a:ext uri="{FF2B5EF4-FFF2-40B4-BE49-F238E27FC236}">
                      <a16:creationId xmlns:a16="http://schemas.microsoft.com/office/drawing/2014/main" id="{600552A5-1BDF-EB4E-8652-1B67C235AF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41" name="Rectangle 17">
                  <a:extLst>
                    <a:ext uri="{FF2B5EF4-FFF2-40B4-BE49-F238E27FC236}">
                      <a16:creationId xmlns:a16="http://schemas.microsoft.com/office/drawing/2014/main" id="{8328FE35-4E0A-4A47-8205-2495907E2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79942" name="Rectangle 67">
                  <a:extLst>
                    <a:ext uri="{FF2B5EF4-FFF2-40B4-BE49-F238E27FC236}">
                      <a16:creationId xmlns:a16="http://schemas.microsoft.com/office/drawing/2014/main" id="{49BF3622-F03E-BE4F-8965-F00A5E41E2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79913" name="Line 13">
              <a:extLst>
                <a:ext uri="{FF2B5EF4-FFF2-40B4-BE49-F238E27FC236}">
                  <a16:creationId xmlns:a16="http://schemas.microsoft.com/office/drawing/2014/main" id="{08754231-A8C6-E94F-970B-333FEAB1CF6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4" name="Oval 68">
              <a:extLst>
                <a:ext uri="{FF2B5EF4-FFF2-40B4-BE49-F238E27FC236}">
                  <a16:creationId xmlns:a16="http://schemas.microsoft.com/office/drawing/2014/main" id="{CF6CD367-E1DE-BF43-ACC0-F939C6FC15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9915" name="Line 11">
              <a:extLst>
                <a:ext uri="{FF2B5EF4-FFF2-40B4-BE49-F238E27FC236}">
                  <a16:creationId xmlns:a16="http://schemas.microsoft.com/office/drawing/2014/main" id="{FCAE3406-2C3F-5E4C-94C7-138AC53D6BD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6" name="Line 15">
              <a:extLst>
                <a:ext uri="{FF2B5EF4-FFF2-40B4-BE49-F238E27FC236}">
                  <a16:creationId xmlns:a16="http://schemas.microsoft.com/office/drawing/2014/main" id="{2D1D7DE8-DFC6-4D47-BC95-0A2BFC8F6E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917" name="Rectangle 11">
              <a:extLst>
                <a:ext uri="{FF2B5EF4-FFF2-40B4-BE49-F238E27FC236}">
                  <a16:creationId xmlns:a16="http://schemas.microsoft.com/office/drawing/2014/main" id="{BFF12AC4-03B1-FC45-941F-A53832A0B8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79918" name="Rectangle 41">
              <a:extLst>
                <a:ext uri="{FF2B5EF4-FFF2-40B4-BE49-F238E27FC236}">
                  <a16:creationId xmlns:a16="http://schemas.microsoft.com/office/drawing/2014/main" id="{8116787F-2CDA-3343-976E-8C1DC43EB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cxnSp>
        <p:nvCxnSpPr>
          <p:cNvPr id="79875" name="Straight Connector 121">
            <a:extLst>
              <a:ext uri="{FF2B5EF4-FFF2-40B4-BE49-F238E27FC236}">
                <a16:creationId xmlns:a16="http://schemas.microsoft.com/office/drawing/2014/main" id="{25DD60DE-65AD-E64C-9BD7-3949B960660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938" y="1993900"/>
            <a:ext cx="0" cy="558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9876" name="Straight Connector 123">
            <a:extLst>
              <a:ext uri="{FF2B5EF4-FFF2-40B4-BE49-F238E27FC236}">
                <a16:creationId xmlns:a16="http://schemas.microsoft.com/office/drawing/2014/main" id="{3FF7CDC3-EC04-E348-854D-45CB09E7864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0" y="1987551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9877" name="Straight Connector 125">
            <a:extLst>
              <a:ext uri="{FF2B5EF4-FFF2-40B4-BE49-F238E27FC236}">
                <a16:creationId xmlns:a16="http://schemas.microsoft.com/office/drawing/2014/main" id="{A8C3C930-1B98-E04A-8025-49ADA2EEA91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5013" y="1979613"/>
            <a:ext cx="0" cy="5572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9878" name="Straight Connector 127">
            <a:extLst>
              <a:ext uri="{FF2B5EF4-FFF2-40B4-BE49-F238E27FC236}">
                <a16:creationId xmlns:a16="http://schemas.microsoft.com/office/drawing/2014/main" id="{89C3A07A-17D1-A841-8C9A-BB972E40DAC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218613" y="1990726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9879" name="Straight Connector 128">
            <a:extLst>
              <a:ext uri="{FF2B5EF4-FFF2-40B4-BE49-F238E27FC236}">
                <a16:creationId xmlns:a16="http://schemas.microsoft.com/office/drawing/2014/main" id="{3AE7F011-450E-784C-A3C2-8ACD4C0C912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33588" y="1989138"/>
            <a:ext cx="533400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9880" name="Straight Connector 129">
            <a:extLst>
              <a:ext uri="{FF2B5EF4-FFF2-40B4-BE49-F238E27FC236}">
                <a16:creationId xmlns:a16="http://schemas.microsoft.com/office/drawing/2014/main" id="{39A131D3-B2D1-114A-AD3C-4ED2F7E25C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94176" y="2000251"/>
            <a:ext cx="531813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9881" name="Straight Connector 130">
            <a:extLst>
              <a:ext uri="{FF2B5EF4-FFF2-40B4-BE49-F238E27FC236}">
                <a16:creationId xmlns:a16="http://schemas.microsoft.com/office/drawing/2014/main" id="{332890A4-8058-974B-B527-2955B8EBE07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18251" y="1982788"/>
            <a:ext cx="531813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9882" name="Straight Connector 131">
            <a:extLst>
              <a:ext uri="{FF2B5EF4-FFF2-40B4-BE49-F238E27FC236}">
                <a16:creationId xmlns:a16="http://schemas.microsoft.com/office/drawing/2014/main" id="{AE5836C2-DD18-E14B-9E90-E613B8238AE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0263" y="1984376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79883" name="Group 129">
            <a:extLst>
              <a:ext uri="{FF2B5EF4-FFF2-40B4-BE49-F238E27FC236}">
                <a16:creationId xmlns:a16="http://schemas.microsoft.com/office/drawing/2014/main" id="{E107B69A-6ACA-BB46-AB94-800E151796BC}"/>
              </a:ext>
            </a:extLst>
          </p:cNvPr>
          <p:cNvGrpSpPr>
            <a:grpSpLocks/>
          </p:cNvGrpSpPr>
          <p:nvPr/>
        </p:nvGrpSpPr>
        <p:grpSpPr bwMode="auto">
          <a:xfrm>
            <a:off x="1668464" y="4595813"/>
            <a:ext cx="7704137" cy="1458912"/>
            <a:chOff x="540924" y="5341417"/>
            <a:chExt cx="7703792" cy="1459573"/>
          </a:xfrm>
        </p:grpSpPr>
        <p:grpSp>
          <p:nvGrpSpPr>
            <p:cNvPr id="79894" name="Group 130">
              <a:extLst>
                <a:ext uri="{FF2B5EF4-FFF2-40B4-BE49-F238E27FC236}">
                  <a16:creationId xmlns:a16="http://schemas.microsoft.com/office/drawing/2014/main" id="{0933233B-FE3D-EF4F-B3DA-E83159C7C0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79904" name="Group 126">
                <a:extLst>
                  <a:ext uri="{FF2B5EF4-FFF2-40B4-BE49-F238E27FC236}">
                    <a16:creationId xmlns:a16="http://schemas.microsoft.com/office/drawing/2014/main" id="{5A85F698-11BD-A54B-8102-4E3B8C7669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79906" name="Freeform 13">
                  <a:extLst>
                    <a:ext uri="{FF2B5EF4-FFF2-40B4-BE49-F238E27FC236}">
                      <a16:creationId xmlns:a16="http://schemas.microsoft.com/office/drawing/2014/main" id="{189035A5-1A17-CA42-81FD-74D5BDDDA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79907" name="TextBox 133">
                  <a:extLst>
                    <a:ext uri="{FF2B5EF4-FFF2-40B4-BE49-F238E27FC236}">
                      <a16:creationId xmlns:a16="http://schemas.microsoft.com/office/drawing/2014/main" id="{06590520-56B1-414B-ABEC-9F52F0584278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>
                      <a:latin typeface="Times" pitchFamily="2" charset="0"/>
                    </a:rPr>
                    <a:t>Clock</a:t>
                  </a:r>
                </a:p>
              </p:txBody>
            </p:sp>
          </p:grpSp>
          <p:sp>
            <p:nvSpPr>
              <p:cNvPr id="79905" name="Freeform 13">
                <a:extLst>
                  <a:ext uri="{FF2B5EF4-FFF2-40B4-BE49-F238E27FC236}">
                    <a16:creationId xmlns:a16="http://schemas.microsoft.com/office/drawing/2014/main" id="{D5C4394A-0D7D-D542-8CB2-7B1CA39CB8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79895" name="Group 126">
              <a:extLst>
                <a:ext uri="{FF2B5EF4-FFF2-40B4-BE49-F238E27FC236}">
                  <a16:creationId xmlns:a16="http://schemas.microsoft.com/office/drawing/2014/main" id="{614A3EBA-9A8F-8249-B559-9F6EB45857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890" y="6022997"/>
              <a:ext cx="7539826" cy="372353"/>
              <a:chOff x="1875990" y="5646260"/>
              <a:chExt cx="15186603" cy="371794"/>
            </a:xfrm>
          </p:grpSpPr>
          <p:sp>
            <p:nvSpPr>
              <p:cNvPr id="79902" name="Freeform 13">
                <a:extLst>
                  <a:ext uri="{FF2B5EF4-FFF2-40B4-BE49-F238E27FC236}">
                    <a16:creationId xmlns:a16="http://schemas.microsoft.com/office/drawing/2014/main" id="{8BF57A42-E7A3-E64F-932D-8338355EE0F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178126" y="5695750"/>
                <a:ext cx="13884467" cy="322304"/>
              </a:xfrm>
              <a:custGeom>
                <a:avLst/>
                <a:gdLst>
                  <a:gd name="T0" fmla="*/ 2147483646 w 16631"/>
                  <a:gd name="T1" fmla="*/ 2147483646 h 13401"/>
                  <a:gd name="T2" fmla="*/ 2147483646 w 16631"/>
                  <a:gd name="T3" fmla="*/ 2147483646 h 13401"/>
                  <a:gd name="T4" fmla="*/ 2147483646 w 16631"/>
                  <a:gd name="T5" fmla="*/ 2147483646 h 13401"/>
                  <a:gd name="T6" fmla="*/ 2147483646 w 16631"/>
                  <a:gd name="T7" fmla="*/ 2147483646 h 13401"/>
                  <a:gd name="T8" fmla="*/ 2147483646 w 16631"/>
                  <a:gd name="T9" fmla="*/ 2147483646 h 13401"/>
                  <a:gd name="T10" fmla="*/ 2147483646 w 16631"/>
                  <a:gd name="T11" fmla="*/ 0 h 13401"/>
                  <a:gd name="T12" fmla="*/ 2147483646 w 16631"/>
                  <a:gd name="T13" fmla="*/ 2147483646 h 13401"/>
                  <a:gd name="T14" fmla="*/ 0 w 16631"/>
                  <a:gd name="T15" fmla="*/ 2147483646 h 134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31" h="13401">
                    <a:moveTo>
                      <a:pt x="16631" y="761"/>
                    </a:moveTo>
                    <a:lnTo>
                      <a:pt x="10677" y="622"/>
                    </a:lnTo>
                    <a:cubicBezTo>
                      <a:pt x="10678" y="4796"/>
                      <a:pt x="10680" y="8969"/>
                      <a:pt x="10681" y="13143"/>
                    </a:cubicBezTo>
                    <a:lnTo>
                      <a:pt x="4601" y="13401"/>
                    </a:lnTo>
                    <a:cubicBezTo>
                      <a:pt x="4579" y="8745"/>
                      <a:pt x="4608" y="4674"/>
                      <a:pt x="4586" y="18"/>
                    </a:cubicBezTo>
                    <a:lnTo>
                      <a:pt x="2501" y="0"/>
                    </a:lnTo>
                    <a:cubicBezTo>
                      <a:pt x="2490" y="4089"/>
                      <a:pt x="2495" y="9037"/>
                      <a:pt x="2484" y="13126"/>
                    </a:cubicBezTo>
                    <a:lnTo>
                      <a:pt x="0" y="1312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903" name="TextBox 133">
                <a:extLst>
                  <a:ext uri="{FF2B5EF4-FFF2-40B4-BE49-F238E27FC236}">
                    <a16:creationId xmlns:a16="http://schemas.microsoft.com/office/drawing/2014/main" id="{40234918-94D7-8D4B-958D-1E35627656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5990" y="5646260"/>
                <a:ext cx="759400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In</a:t>
                </a:r>
              </a:p>
            </p:txBody>
          </p:sp>
        </p:grpSp>
        <p:sp>
          <p:nvSpPr>
            <p:cNvPr id="79896" name="Freeform 132">
              <a:extLst>
                <a:ext uri="{FF2B5EF4-FFF2-40B4-BE49-F238E27FC236}">
                  <a16:creationId xmlns:a16="http://schemas.microsoft.com/office/drawing/2014/main" id="{4A607E3A-581D-784B-A7ED-F7E462DB35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29716" y="5341417"/>
              <a:ext cx="0" cy="1187632"/>
            </a:xfrm>
            <a:custGeom>
              <a:avLst/>
              <a:gdLst>
                <a:gd name="T0" fmla="*/ 2147483646 h 10000"/>
                <a:gd name="T1" fmla="*/ 0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897" name="TextBox 133">
              <a:extLst>
                <a:ext uri="{FF2B5EF4-FFF2-40B4-BE49-F238E27FC236}">
                  <a16:creationId xmlns:a16="http://schemas.microsoft.com/office/drawing/2014/main" id="{A2D314FE-DFD2-134A-976A-ACFE5727DD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3507" y="6431658"/>
              <a:ext cx="5950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time</a:t>
              </a:r>
            </a:p>
          </p:txBody>
        </p:sp>
        <p:cxnSp>
          <p:nvCxnSpPr>
            <p:cNvPr id="79898" name="Straight Arrow Connector 134">
              <a:extLst>
                <a:ext uri="{FF2B5EF4-FFF2-40B4-BE49-F238E27FC236}">
                  <a16:creationId xmlns:a16="http://schemas.microsoft.com/office/drawing/2014/main" id="{D3E92FAF-61A0-074F-B527-EF99EC9881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79899" name="Group 135">
              <a:extLst>
                <a:ext uri="{FF2B5EF4-FFF2-40B4-BE49-F238E27FC236}">
                  <a16:creationId xmlns:a16="http://schemas.microsoft.com/office/drawing/2014/main" id="{ABFB3AAB-0BC3-6B44-A326-E73948A010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79900" name="Freeform 13">
                <a:extLst>
                  <a:ext uri="{FF2B5EF4-FFF2-40B4-BE49-F238E27FC236}">
                    <a16:creationId xmlns:a16="http://schemas.microsoft.com/office/drawing/2014/main" id="{57237AFC-F10A-5D40-AE22-601194210D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79901" name="Freeform 13">
                <a:extLst>
                  <a:ext uri="{FF2B5EF4-FFF2-40B4-BE49-F238E27FC236}">
                    <a16:creationId xmlns:a16="http://schemas.microsoft.com/office/drawing/2014/main" id="{05435DDA-4801-844F-85FE-C46303BC16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79884" name="Group 2">
            <a:extLst>
              <a:ext uri="{FF2B5EF4-FFF2-40B4-BE49-F238E27FC236}">
                <a16:creationId xmlns:a16="http://schemas.microsoft.com/office/drawing/2014/main" id="{7202973C-E3CA-CD43-8D94-4A652EE1F08F}"/>
              </a:ext>
            </a:extLst>
          </p:cNvPr>
          <p:cNvGrpSpPr>
            <a:grpSpLocks/>
          </p:cNvGrpSpPr>
          <p:nvPr/>
        </p:nvGrpSpPr>
        <p:grpSpPr bwMode="auto">
          <a:xfrm>
            <a:off x="1485901" y="1847851"/>
            <a:ext cx="8583613" cy="493713"/>
            <a:chOff x="571289" y="1847574"/>
            <a:chExt cx="8584276" cy="493509"/>
          </a:xfrm>
        </p:grpSpPr>
        <p:sp>
          <p:nvSpPr>
            <p:cNvPr id="79885" name="TextBox 1">
              <a:extLst>
                <a:ext uri="{FF2B5EF4-FFF2-40B4-BE49-F238E27FC236}">
                  <a16:creationId xmlns:a16="http://schemas.microsoft.com/office/drawing/2014/main" id="{7BC07456-CCA6-8A46-9D47-BB9DA50D73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128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9886" name="TextBox 144">
              <a:extLst>
                <a:ext uri="{FF2B5EF4-FFF2-40B4-BE49-F238E27FC236}">
                  <a16:creationId xmlns:a16="http://schemas.microsoft.com/office/drawing/2014/main" id="{4DF9B52F-C5EF-CD48-B58F-88F67E080D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032" y="187557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9887" name="TextBox 145">
              <a:extLst>
                <a:ext uri="{FF2B5EF4-FFF2-40B4-BE49-F238E27FC236}">
                  <a16:creationId xmlns:a16="http://schemas.microsoft.com/office/drawing/2014/main" id="{531D7237-4C61-464F-B2D9-2C508832C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7453" y="1877216"/>
              <a:ext cx="3250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9888" name="TextBox 146">
              <a:extLst>
                <a:ext uri="{FF2B5EF4-FFF2-40B4-BE49-F238E27FC236}">
                  <a16:creationId xmlns:a16="http://schemas.microsoft.com/office/drawing/2014/main" id="{1E695D68-EA0E-484D-BA2C-1675CCD3E1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837" y="187941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79889" name="TextBox 147">
              <a:extLst>
                <a:ext uri="{FF2B5EF4-FFF2-40B4-BE49-F238E27FC236}">
                  <a16:creationId xmlns:a16="http://schemas.microsoft.com/office/drawing/2014/main" id="{2CD8EB63-4560-904C-B0B1-8F563C2479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7916" y="185405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9890" name="TextBox 148">
              <a:extLst>
                <a:ext uri="{FF2B5EF4-FFF2-40B4-BE49-F238E27FC236}">
                  <a16:creationId xmlns:a16="http://schemas.microsoft.com/office/drawing/2014/main" id="{2D7D560B-76CF-6E4A-A67B-9649FE65D0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4789" y="187031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9891" name="TextBox 149">
              <a:extLst>
                <a:ext uri="{FF2B5EF4-FFF2-40B4-BE49-F238E27FC236}">
                  <a16:creationId xmlns:a16="http://schemas.microsoft.com/office/drawing/2014/main" id="{BE37B7C3-AEC0-AA42-A9DE-20FED799E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03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9892" name="TextBox 150">
              <a:extLst>
                <a:ext uri="{FF2B5EF4-FFF2-40B4-BE49-F238E27FC236}">
                  <a16:creationId xmlns:a16="http://schemas.microsoft.com/office/drawing/2014/main" id="{515B3801-B5AB-7441-A595-9F8CC5BE19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8389" y="184757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79893" name="TextBox 151">
              <a:extLst>
                <a:ext uri="{FF2B5EF4-FFF2-40B4-BE49-F238E27FC236}">
                  <a16:creationId xmlns:a16="http://schemas.microsoft.com/office/drawing/2014/main" id="{0DF1E383-37DC-F847-BC13-B6594E66CA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7011" y="185368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Rectangle 3">
            <a:extLst>
              <a:ext uri="{FF2B5EF4-FFF2-40B4-BE49-F238E27FC236}">
                <a16:creationId xmlns:a16="http://schemas.microsoft.com/office/drawing/2014/main" id="{6614932D-9C42-B249-A4C9-9255DBF260A4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/>
              <a:t>Quick Review</a:t>
            </a: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897" name="Title 1">
            <a:extLst>
              <a:ext uri="{FF2B5EF4-FFF2-40B4-BE49-F238E27FC236}">
                <a16:creationId xmlns:a16="http://schemas.microsoft.com/office/drawing/2014/main" id="{8FD4446E-3265-6044-89C0-D637321F862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80898" name="Group 344">
            <a:extLst>
              <a:ext uri="{FF2B5EF4-FFF2-40B4-BE49-F238E27FC236}">
                <a16:creationId xmlns:a16="http://schemas.microsoft.com/office/drawing/2014/main" id="{3C7F8E81-780B-3144-A4E9-72C36067C07D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80932" name="Line 14">
              <a:extLst>
                <a:ext uri="{FF2B5EF4-FFF2-40B4-BE49-F238E27FC236}">
                  <a16:creationId xmlns:a16="http://schemas.microsoft.com/office/drawing/2014/main" id="{9BFF08F2-06AA-134E-A24E-087192ADF3A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0933" name="Group 346">
              <a:extLst>
                <a:ext uri="{FF2B5EF4-FFF2-40B4-BE49-F238E27FC236}">
                  <a16:creationId xmlns:a16="http://schemas.microsoft.com/office/drawing/2014/main" id="{5D17D2F0-7C01-FB4B-A10B-2DD1D45AC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81023" name="Line 14">
                <a:extLst>
                  <a:ext uri="{FF2B5EF4-FFF2-40B4-BE49-F238E27FC236}">
                    <a16:creationId xmlns:a16="http://schemas.microsoft.com/office/drawing/2014/main" id="{94CE96D2-3E07-CF40-85E4-CD2982F3A3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24" name="Line 15">
                <a:extLst>
                  <a:ext uri="{FF2B5EF4-FFF2-40B4-BE49-F238E27FC236}">
                    <a16:creationId xmlns:a16="http://schemas.microsoft.com/office/drawing/2014/main" id="{3CCE9D5E-6445-5442-9F72-A5815CC83E0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25" name="Rectangle 5">
                <a:extLst>
                  <a:ext uri="{FF2B5EF4-FFF2-40B4-BE49-F238E27FC236}">
                    <a16:creationId xmlns:a16="http://schemas.microsoft.com/office/drawing/2014/main" id="{05D979B6-F71F-5F45-8146-E61FDF2E9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1026" name="Rectangle 6">
                <a:extLst>
                  <a:ext uri="{FF2B5EF4-FFF2-40B4-BE49-F238E27FC236}">
                    <a16:creationId xmlns:a16="http://schemas.microsoft.com/office/drawing/2014/main" id="{03BCF0FB-F1CE-C942-B3E4-CC69738AE5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1027" name="Rectangle 7">
                <a:extLst>
                  <a:ext uri="{FF2B5EF4-FFF2-40B4-BE49-F238E27FC236}">
                    <a16:creationId xmlns:a16="http://schemas.microsoft.com/office/drawing/2014/main" id="{4D90FC6B-1E4E-D64C-A591-037E938107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1028" name="Line 8">
                <a:extLst>
                  <a:ext uri="{FF2B5EF4-FFF2-40B4-BE49-F238E27FC236}">
                    <a16:creationId xmlns:a16="http://schemas.microsoft.com/office/drawing/2014/main" id="{1FB6C773-2D36-8B4B-9C64-5ED58B31D8E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29" name="Freeform 9">
                <a:extLst>
                  <a:ext uri="{FF2B5EF4-FFF2-40B4-BE49-F238E27FC236}">
                    <a16:creationId xmlns:a16="http://schemas.microsoft.com/office/drawing/2014/main" id="{A7158714-8356-8E4B-806C-EC2FE692FE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30" name="Line 11">
                <a:extLst>
                  <a:ext uri="{FF2B5EF4-FFF2-40B4-BE49-F238E27FC236}">
                    <a16:creationId xmlns:a16="http://schemas.microsoft.com/office/drawing/2014/main" id="{225FBE56-EB93-B54A-920A-B017F75E61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31" name="Rectangle 17">
                <a:extLst>
                  <a:ext uri="{FF2B5EF4-FFF2-40B4-BE49-F238E27FC236}">
                    <a16:creationId xmlns:a16="http://schemas.microsoft.com/office/drawing/2014/main" id="{149331AA-BE1E-B648-B92F-4E704A741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1032" name="Rectangle 18">
                <a:extLst>
                  <a:ext uri="{FF2B5EF4-FFF2-40B4-BE49-F238E27FC236}">
                    <a16:creationId xmlns:a16="http://schemas.microsoft.com/office/drawing/2014/main" id="{CA7C0ED1-BDB6-7D42-98E4-3E580F4083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1033" name="Rectangle 19">
                <a:extLst>
                  <a:ext uri="{FF2B5EF4-FFF2-40B4-BE49-F238E27FC236}">
                    <a16:creationId xmlns:a16="http://schemas.microsoft.com/office/drawing/2014/main" id="{6BE40713-036C-5042-A508-CD8C54206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81034" name="Group 1">
                <a:extLst>
                  <a:ext uri="{FF2B5EF4-FFF2-40B4-BE49-F238E27FC236}">
                    <a16:creationId xmlns:a16="http://schemas.microsoft.com/office/drawing/2014/main" id="{92E1CF48-6517-5C4C-BAA3-E62B5FF5C57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81044" name="Freeform 26">
                  <a:extLst>
                    <a:ext uri="{FF2B5EF4-FFF2-40B4-BE49-F238E27FC236}">
                      <a16:creationId xmlns:a16="http://schemas.microsoft.com/office/drawing/2014/main" id="{04B16D7B-0BCB-6A42-9F54-5B167159AB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45" name="Freeform 28">
                  <a:extLst>
                    <a:ext uri="{FF2B5EF4-FFF2-40B4-BE49-F238E27FC236}">
                      <a16:creationId xmlns:a16="http://schemas.microsoft.com/office/drawing/2014/main" id="{DD98E903-63A9-3B43-A2D6-BAF47C9DA0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1035" name="Rectangle 29">
                <a:extLst>
                  <a:ext uri="{FF2B5EF4-FFF2-40B4-BE49-F238E27FC236}">
                    <a16:creationId xmlns:a16="http://schemas.microsoft.com/office/drawing/2014/main" id="{42CC9D35-F97C-034B-AD94-B1AA5818F7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1036" name="Rectangle 67">
                <a:extLst>
                  <a:ext uri="{FF2B5EF4-FFF2-40B4-BE49-F238E27FC236}">
                    <a16:creationId xmlns:a16="http://schemas.microsoft.com/office/drawing/2014/main" id="{2A9D82BB-8D98-F347-884D-7350D3E07B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1037" name="Oval 68">
                <a:extLst>
                  <a:ext uri="{FF2B5EF4-FFF2-40B4-BE49-F238E27FC236}">
                    <a16:creationId xmlns:a16="http://schemas.microsoft.com/office/drawing/2014/main" id="{B56C7384-F075-EB4C-8C85-36A05825E7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1038" name="Line 11">
                <a:extLst>
                  <a:ext uri="{FF2B5EF4-FFF2-40B4-BE49-F238E27FC236}">
                    <a16:creationId xmlns:a16="http://schemas.microsoft.com/office/drawing/2014/main" id="{3CBFC1EA-1B43-6146-80A4-C72FA89A7EC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39" name="Rectangle 6">
                <a:extLst>
                  <a:ext uri="{FF2B5EF4-FFF2-40B4-BE49-F238E27FC236}">
                    <a16:creationId xmlns:a16="http://schemas.microsoft.com/office/drawing/2014/main" id="{774D3C9C-743B-B445-B9EB-01F706A918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1040" name="Rectangle 7">
                <a:extLst>
                  <a:ext uri="{FF2B5EF4-FFF2-40B4-BE49-F238E27FC236}">
                    <a16:creationId xmlns:a16="http://schemas.microsoft.com/office/drawing/2014/main" id="{A2F0296E-6FCA-E54F-8868-CA2641C894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1041" name="Line 8">
                <a:extLst>
                  <a:ext uri="{FF2B5EF4-FFF2-40B4-BE49-F238E27FC236}">
                    <a16:creationId xmlns:a16="http://schemas.microsoft.com/office/drawing/2014/main" id="{C2589AB0-E56F-5840-A4F3-7A7EB7F13D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042" name="Rectangle 17">
                <a:extLst>
                  <a:ext uri="{FF2B5EF4-FFF2-40B4-BE49-F238E27FC236}">
                    <a16:creationId xmlns:a16="http://schemas.microsoft.com/office/drawing/2014/main" id="{6DE0083F-1207-784C-9DF4-DA25392382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1043" name="Rectangle 67">
                <a:extLst>
                  <a:ext uri="{FF2B5EF4-FFF2-40B4-BE49-F238E27FC236}">
                    <a16:creationId xmlns:a16="http://schemas.microsoft.com/office/drawing/2014/main" id="{0871AF11-86EA-8249-9CE3-3293A85C0F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0934" name="Group 347">
              <a:extLst>
                <a:ext uri="{FF2B5EF4-FFF2-40B4-BE49-F238E27FC236}">
                  <a16:creationId xmlns:a16="http://schemas.microsoft.com/office/drawing/2014/main" id="{CA8095D7-FC8F-BD48-B95A-4476E3875B3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80996" name="Freeform 32">
                <a:extLst>
                  <a:ext uri="{FF2B5EF4-FFF2-40B4-BE49-F238E27FC236}">
                    <a16:creationId xmlns:a16="http://schemas.microsoft.com/office/drawing/2014/main" id="{8879A583-20AF-F34D-8815-45F9E690BB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0997" name="Group 410">
                <a:extLst>
                  <a:ext uri="{FF2B5EF4-FFF2-40B4-BE49-F238E27FC236}">
                    <a16:creationId xmlns:a16="http://schemas.microsoft.com/office/drawing/2014/main" id="{C9DEFED8-DC8B-924B-A325-908A5498DB4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80999" name="Line 14">
                  <a:extLst>
                    <a:ext uri="{FF2B5EF4-FFF2-40B4-BE49-F238E27FC236}">
                      <a16:creationId xmlns:a16="http://schemas.microsoft.com/office/drawing/2014/main" id="{B78BC3DF-6A29-7F44-B415-6C8A8346874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00" name="Line 15">
                  <a:extLst>
                    <a:ext uri="{FF2B5EF4-FFF2-40B4-BE49-F238E27FC236}">
                      <a16:creationId xmlns:a16="http://schemas.microsoft.com/office/drawing/2014/main" id="{B39C4607-171D-AC4C-95E8-7263849D2D5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01" name="Line 11">
                  <a:extLst>
                    <a:ext uri="{FF2B5EF4-FFF2-40B4-BE49-F238E27FC236}">
                      <a16:creationId xmlns:a16="http://schemas.microsoft.com/office/drawing/2014/main" id="{BF09A808-DD0D-C84D-8E8A-64B6D6F187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02" name="Rectangle 5">
                  <a:extLst>
                    <a:ext uri="{FF2B5EF4-FFF2-40B4-BE49-F238E27FC236}">
                      <a16:creationId xmlns:a16="http://schemas.microsoft.com/office/drawing/2014/main" id="{08AAA9D8-8407-6E46-A962-A7405423B0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003" name="Rectangle 6">
                  <a:extLst>
                    <a:ext uri="{FF2B5EF4-FFF2-40B4-BE49-F238E27FC236}">
                      <a16:creationId xmlns:a16="http://schemas.microsoft.com/office/drawing/2014/main" id="{FAD9C303-BFB2-C840-9077-AD9583C017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004" name="Rectangle 7">
                  <a:extLst>
                    <a:ext uri="{FF2B5EF4-FFF2-40B4-BE49-F238E27FC236}">
                      <a16:creationId xmlns:a16="http://schemas.microsoft.com/office/drawing/2014/main" id="{6FFB0C18-4BFC-7942-8D0A-C3EF3E8E75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005" name="Line 8">
                  <a:extLst>
                    <a:ext uri="{FF2B5EF4-FFF2-40B4-BE49-F238E27FC236}">
                      <a16:creationId xmlns:a16="http://schemas.microsoft.com/office/drawing/2014/main" id="{57A6AD93-CDA3-8F45-95BF-F1AC66E8DCA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06" name="Freeform 9">
                  <a:extLst>
                    <a:ext uri="{FF2B5EF4-FFF2-40B4-BE49-F238E27FC236}">
                      <a16:creationId xmlns:a16="http://schemas.microsoft.com/office/drawing/2014/main" id="{C1F91F20-0070-F748-B3B8-9D5830E7A5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07" name="Line 11">
                  <a:extLst>
                    <a:ext uri="{FF2B5EF4-FFF2-40B4-BE49-F238E27FC236}">
                      <a16:creationId xmlns:a16="http://schemas.microsoft.com/office/drawing/2014/main" id="{279472AE-5D24-7C4C-AC50-349A95B8502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08" name="Rectangle 17">
                  <a:extLst>
                    <a:ext uri="{FF2B5EF4-FFF2-40B4-BE49-F238E27FC236}">
                      <a16:creationId xmlns:a16="http://schemas.microsoft.com/office/drawing/2014/main" id="{41A6CF49-4126-9D43-AA82-4058912A9F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009" name="Rectangle 18">
                  <a:extLst>
                    <a:ext uri="{FF2B5EF4-FFF2-40B4-BE49-F238E27FC236}">
                      <a16:creationId xmlns:a16="http://schemas.microsoft.com/office/drawing/2014/main" id="{36702215-6560-3D43-993F-6E3FE14A4B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010" name="Rectangle 19">
                  <a:extLst>
                    <a:ext uri="{FF2B5EF4-FFF2-40B4-BE49-F238E27FC236}">
                      <a16:creationId xmlns:a16="http://schemas.microsoft.com/office/drawing/2014/main" id="{30C90C98-BF0C-114F-BD8B-8B32546493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1011" name="Group 1">
                  <a:extLst>
                    <a:ext uri="{FF2B5EF4-FFF2-40B4-BE49-F238E27FC236}">
                      <a16:creationId xmlns:a16="http://schemas.microsoft.com/office/drawing/2014/main" id="{16EA8239-ADA2-844C-8C3A-98F7B4E8BF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1021" name="Freeform 26">
                    <a:extLst>
                      <a:ext uri="{FF2B5EF4-FFF2-40B4-BE49-F238E27FC236}">
                        <a16:creationId xmlns:a16="http://schemas.microsoft.com/office/drawing/2014/main" id="{B9066C21-DE9C-7E42-B8AD-82AE37DDB6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1022" name="Freeform 28">
                    <a:extLst>
                      <a:ext uri="{FF2B5EF4-FFF2-40B4-BE49-F238E27FC236}">
                        <a16:creationId xmlns:a16="http://schemas.microsoft.com/office/drawing/2014/main" id="{DBC2BB6B-6924-A543-A950-4A1896E719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1012" name="Rectangle 29">
                  <a:extLst>
                    <a:ext uri="{FF2B5EF4-FFF2-40B4-BE49-F238E27FC236}">
                      <a16:creationId xmlns:a16="http://schemas.microsoft.com/office/drawing/2014/main" id="{C500F3AB-81C2-D146-93BD-EFD78BF7B5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013" name="Rectangle 67">
                  <a:extLst>
                    <a:ext uri="{FF2B5EF4-FFF2-40B4-BE49-F238E27FC236}">
                      <a16:creationId xmlns:a16="http://schemas.microsoft.com/office/drawing/2014/main" id="{54169279-EC69-7844-B912-9D23B31A9A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014" name="Oval 68">
                  <a:extLst>
                    <a:ext uri="{FF2B5EF4-FFF2-40B4-BE49-F238E27FC236}">
                      <a16:creationId xmlns:a16="http://schemas.microsoft.com/office/drawing/2014/main" id="{5C62AC99-A452-6D45-86C3-B3E4E2BDB5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015" name="Line 11">
                  <a:extLst>
                    <a:ext uri="{FF2B5EF4-FFF2-40B4-BE49-F238E27FC236}">
                      <a16:creationId xmlns:a16="http://schemas.microsoft.com/office/drawing/2014/main" id="{D514D8B2-A05C-834B-BEC4-48D7A99DB4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16" name="Rectangle 6">
                  <a:extLst>
                    <a:ext uri="{FF2B5EF4-FFF2-40B4-BE49-F238E27FC236}">
                      <a16:creationId xmlns:a16="http://schemas.microsoft.com/office/drawing/2014/main" id="{A4A3EECB-BFC4-A94B-A05F-7F56143647E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017" name="Rectangle 7">
                  <a:extLst>
                    <a:ext uri="{FF2B5EF4-FFF2-40B4-BE49-F238E27FC236}">
                      <a16:creationId xmlns:a16="http://schemas.microsoft.com/office/drawing/2014/main" id="{7FDED043-7A2F-B74D-BAC1-1A320BF446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018" name="Line 8">
                  <a:extLst>
                    <a:ext uri="{FF2B5EF4-FFF2-40B4-BE49-F238E27FC236}">
                      <a16:creationId xmlns:a16="http://schemas.microsoft.com/office/drawing/2014/main" id="{F7E64C45-8BF2-B347-96B8-0AE2963B40E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019" name="Rectangle 17">
                  <a:extLst>
                    <a:ext uri="{FF2B5EF4-FFF2-40B4-BE49-F238E27FC236}">
                      <a16:creationId xmlns:a16="http://schemas.microsoft.com/office/drawing/2014/main" id="{E344F6B0-94F6-A94A-B809-DC1C4D26A2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020" name="Rectangle 67">
                  <a:extLst>
                    <a:ext uri="{FF2B5EF4-FFF2-40B4-BE49-F238E27FC236}">
                      <a16:creationId xmlns:a16="http://schemas.microsoft.com/office/drawing/2014/main" id="{8FADC660-7057-A547-A665-2895277F6F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0998" name="Oval 68">
                <a:extLst>
                  <a:ext uri="{FF2B5EF4-FFF2-40B4-BE49-F238E27FC236}">
                    <a16:creationId xmlns:a16="http://schemas.microsoft.com/office/drawing/2014/main" id="{E74FFCC8-7669-4047-8C4A-944C6125A2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0935" name="Group 348">
              <a:extLst>
                <a:ext uri="{FF2B5EF4-FFF2-40B4-BE49-F238E27FC236}">
                  <a16:creationId xmlns:a16="http://schemas.microsoft.com/office/drawing/2014/main" id="{93EB412D-F264-1A47-B5CE-24790B5C50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80969" name="Freeform 32">
                <a:extLst>
                  <a:ext uri="{FF2B5EF4-FFF2-40B4-BE49-F238E27FC236}">
                    <a16:creationId xmlns:a16="http://schemas.microsoft.com/office/drawing/2014/main" id="{554BE215-A732-BF45-B646-CFAFAA025F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0970" name="Group 383">
                <a:extLst>
                  <a:ext uri="{FF2B5EF4-FFF2-40B4-BE49-F238E27FC236}">
                    <a16:creationId xmlns:a16="http://schemas.microsoft.com/office/drawing/2014/main" id="{233938C5-AC9E-7E4F-AFD4-C2CAC54224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80972" name="Line 14">
                  <a:extLst>
                    <a:ext uri="{FF2B5EF4-FFF2-40B4-BE49-F238E27FC236}">
                      <a16:creationId xmlns:a16="http://schemas.microsoft.com/office/drawing/2014/main" id="{2EA28C02-6CFA-7649-98A7-61261E10FA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73" name="Line 15">
                  <a:extLst>
                    <a:ext uri="{FF2B5EF4-FFF2-40B4-BE49-F238E27FC236}">
                      <a16:creationId xmlns:a16="http://schemas.microsoft.com/office/drawing/2014/main" id="{8766DEA6-945F-DF40-A708-829C9EABFAD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74" name="Line 11">
                  <a:extLst>
                    <a:ext uri="{FF2B5EF4-FFF2-40B4-BE49-F238E27FC236}">
                      <a16:creationId xmlns:a16="http://schemas.microsoft.com/office/drawing/2014/main" id="{82B23B79-0B80-DA45-A824-92D104480FB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75" name="Rectangle 5">
                  <a:extLst>
                    <a:ext uri="{FF2B5EF4-FFF2-40B4-BE49-F238E27FC236}">
                      <a16:creationId xmlns:a16="http://schemas.microsoft.com/office/drawing/2014/main" id="{135A74DC-7D19-F74D-B590-8DE2FFB9F1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76" name="Rectangle 6">
                  <a:extLst>
                    <a:ext uri="{FF2B5EF4-FFF2-40B4-BE49-F238E27FC236}">
                      <a16:creationId xmlns:a16="http://schemas.microsoft.com/office/drawing/2014/main" id="{AE77157B-477C-E64F-BF7B-C38748B3B4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77" name="Rectangle 7">
                  <a:extLst>
                    <a:ext uri="{FF2B5EF4-FFF2-40B4-BE49-F238E27FC236}">
                      <a16:creationId xmlns:a16="http://schemas.microsoft.com/office/drawing/2014/main" id="{5886BD8F-BBD1-BE4C-8F71-D37B9AF4AF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78" name="Line 8">
                  <a:extLst>
                    <a:ext uri="{FF2B5EF4-FFF2-40B4-BE49-F238E27FC236}">
                      <a16:creationId xmlns:a16="http://schemas.microsoft.com/office/drawing/2014/main" id="{D031A24D-FE0B-1B4C-80EB-BD761AF5BA2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79" name="Freeform 9">
                  <a:extLst>
                    <a:ext uri="{FF2B5EF4-FFF2-40B4-BE49-F238E27FC236}">
                      <a16:creationId xmlns:a16="http://schemas.microsoft.com/office/drawing/2014/main" id="{D4FC8F09-69E5-B948-A904-00FBEAD6AC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80" name="Line 11">
                  <a:extLst>
                    <a:ext uri="{FF2B5EF4-FFF2-40B4-BE49-F238E27FC236}">
                      <a16:creationId xmlns:a16="http://schemas.microsoft.com/office/drawing/2014/main" id="{0F242146-80A0-C64C-B13D-ED652650FB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81" name="Rectangle 17">
                  <a:extLst>
                    <a:ext uri="{FF2B5EF4-FFF2-40B4-BE49-F238E27FC236}">
                      <a16:creationId xmlns:a16="http://schemas.microsoft.com/office/drawing/2014/main" id="{830ED8DA-D40D-9B4D-B541-C86B79B340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82" name="Rectangle 18">
                  <a:extLst>
                    <a:ext uri="{FF2B5EF4-FFF2-40B4-BE49-F238E27FC236}">
                      <a16:creationId xmlns:a16="http://schemas.microsoft.com/office/drawing/2014/main" id="{387CFC82-3FB8-3E41-BCC7-A4A20B4339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83" name="Rectangle 19">
                  <a:extLst>
                    <a:ext uri="{FF2B5EF4-FFF2-40B4-BE49-F238E27FC236}">
                      <a16:creationId xmlns:a16="http://schemas.microsoft.com/office/drawing/2014/main" id="{FD094449-223D-9143-800E-A49A53A7A8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0984" name="Group 1">
                  <a:extLst>
                    <a:ext uri="{FF2B5EF4-FFF2-40B4-BE49-F238E27FC236}">
                      <a16:creationId xmlns:a16="http://schemas.microsoft.com/office/drawing/2014/main" id="{51298766-933E-0B48-A811-05CDFE7CC31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0994" name="Freeform 26">
                    <a:extLst>
                      <a:ext uri="{FF2B5EF4-FFF2-40B4-BE49-F238E27FC236}">
                        <a16:creationId xmlns:a16="http://schemas.microsoft.com/office/drawing/2014/main" id="{C6EB347D-2F8B-504E-879B-663863E8E3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995" name="Freeform 28">
                    <a:extLst>
                      <a:ext uri="{FF2B5EF4-FFF2-40B4-BE49-F238E27FC236}">
                        <a16:creationId xmlns:a16="http://schemas.microsoft.com/office/drawing/2014/main" id="{CE44FE18-645C-E845-9B29-10D8DE6499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0985" name="Rectangle 29">
                  <a:extLst>
                    <a:ext uri="{FF2B5EF4-FFF2-40B4-BE49-F238E27FC236}">
                      <a16:creationId xmlns:a16="http://schemas.microsoft.com/office/drawing/2014/main" id="{69F1346A-0385-1449-8CC0-2424E6302C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86" name="Rectangle 67">
                  <a:extLst>
                    <a:ext uri="{FF2B5EF4-FFF2-40B4-BE49-F238E27FC236}">
                      <a16:creationId xmlns:a16="http://schemas.microsoft.com/office/drawing/2014/main" id="{6BAE9ED1-ACEF-3040-ACCF-9825096975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87" name="Oval 68">
                  <a:extLst>
                    <a:ext uri="{FF2B5EF4-FFF2-40B4-BE49-F238E27FC236}">
                      <a16:creationId xmlns:a16="http://schemas.microsoft.com/office/drawing/2014/main" id="{CD00709D-0DEF-0C4F-9462-E54E41E931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88" name="Line 11">
                  <a:extLst>
                    <a:ext uri="{FF2B5EF4-FFF2-40B4-BE49-F238E27FC236}">
                      <a16:creationId xmlns:a16="http://schemas.microsoft.com/office/drawing/2014/main" id="{429CC5FF-8B1B-724E-A814-29D3CA04354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89" name="Rectangle 6">
                  <a:extLst>
                    <a:ext uri="{FF2B5EF4-FFF2-40B4-BE49-F238E27FC236}">
                      <a16:creationId xmlns:a16="http://schemas.microsoft.com/office/drawing/2014/main" id="{35DD0026-06A7-0D41-B1CF-00AB9E8A43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90" name="Rectangle 7">
                  <a:extLst>
                    <a:ext uri="{FF2B5EF4-FFF2-40B4-BE49-F238E27FC236}">
                      <a16:creationId xmlns:a16="http://schemas.microsoft.com/office/drawing/2014/main" id="{81D695A5-803E-0841-857F-D0DF9B8C76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91" name="Line 8">
                  <a:extLst>
                    <a:ext uri="{FF2B5EF4-FFF2-40B4-BE49-F238E27FC236}">
                      <a16:creationId xmlns:a16="http://schemas.microsoft.com/office/drawing/2014/main" id="{7E517C26-ED13-224D-8E92-07167724888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92" name="Rectangle 17">
                  <a:extLst>
                    <a:ext uri="{FF2B5EF4-FFF2-40B4-BE49-F238E27FC236}">
                      <a16:creationId xmlns:a16="http://schemas.microsoft.com/office/drawing/2014/main" id="{73E532B7-899E-924D-9872-A937677AF2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93" name="Rectangle 67">
                  <a:extLst>
                    <a:ext uri="{FF2B5EF4-FFF2-40B4-BE49-F238E27FC236}">
                      <a16:creationId xmlns:a16="http://schemas.microsoft.com/office/drawing/2014/main" id="{F397F561-E4A0-4142-A2D0-2DE79A5464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0971" name="Oval 68">
                <a:extLst>
                  <a:ext uri="{FF2B5EF4-FFF2-40B4-BE49-F238E27FC236}">
                    <a16:creationId xmlns:a16="http://schemas.microsoft.com/office/drawing/2014/main" id="{85BA9615-45D7-3743-AA86-7193C44350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0936" name="Group 349">
              <a:extLst>
                <a:ext uri="{FF2B5EF4-FFF2-40B4-BE49-F238E27FC236}">
                  <a16:creationId xmlns:a16="http://schemas.microsoft.com/office/drawing/2014/main" id="{6C372F42-74E4-7047-A191-C0D5E584846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80943" name="Freeform 32">
                <a:extLst>
                  <a:ext uri="{FF2B5EF4-FFF2-40B4-BE49-F238E27FC236}">
                    <a16:creationId xmlns:a16="http://schemas.microsoft.com/office/drawing/2014/main" id="{D8230978-294F-8F4F-9231-0914CBD95B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0944" name="Group 357">
                <a:extLst>
                  <a:ext uri="{FF2B5EF4-FFF2-40B4-BE49-F238E27FC236}">
                    <a16:creationId xmlns:a16="http://schemas.microsoft.com/office/drawing/2014/main" id="{70FBF670-248E-AE40-BA88-740D650FBB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80945" name="Line 14">
                  <a:extLst>
                    <a:ext uri="{FF2B5EF4-FFF2-40B4-BE49-F238E27FC236}">
                      <a16:creationId xmlns:a16="http://schemas.microsoft.com/office/drawing/2014/main" id="{79600C30-18E7-C349-BDB1-1D4CCF53315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46" name="Line 15">
                  <a:extLst>
                    <a:ext uri="{FF2B5EF4-FFF2-40B4-BE49-F238E27FC236}">
                      <a16:creationId xmlns:a16="http://schemas.microsoft.com/office/drawing/2014/main" id="{7FD2C22F-C92B-844C-91EA-C85138BE69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47" name="Line 11">
                  <a:extLst>
                    <a:ext uri="{FF2B5EF4-FFF2-40B4-BE49-F238E27FC236}">
                      <a16:creationId xmlns:a16="http://schemas.microsoft.com/office/drawing/2014/main" id="{4A5C51B5-B8FF-0241-871A-4CEB84A1116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48" name="Rectangle 5">
                  <a:extLst>
                    <a:ext uri="{FF2B5EF4-FFF2-40B4-BE49-F238E27FC236}">
                      <a16:creationId xmlns:a16="http://schemas.microsoft.com/office/drawing/2014/main" id="{3E027CAB-51F5-7244-B8D1-71A73CF662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49" name="Rectangle 6">
                  <a:extLst>
                    <a:ext uri="{FF2B5EF4-FFF2-40B4-BE49-F238E27FC236}">
                      <a16:creationId xmlns:a16="http://schemas.microsoft.com/office/drawing/2014/main" id="{2EB8D904-D040-2C43-9B35-1835EF3287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50" name="Rectangle 7">
                  <a:extLst>
                    <a:ext uri="{FF2B5EF4-FFF2-40B4-BE49-F238E27FC236}">
                      <a16:creationId xmlns:a16="http://schemas.microsoft.com/office/drawing/2014/main" id="{2C0FD94C-5777-5D41-9D2C-9B244BA12E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51" name="Line 8">
                  <a:extLst>
                    <a:ext uri="{FF2B5EF4-FFF2-40B4-BE49-F238E27FC236}">
                      <a16:creationId xmlns:a16="http://schemas.microsoft.com/office/drawing/2014/main" id="{9018377F-BF47-734E-853F-E8BEC679C2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52" name="Freeform 9">
                  <a:extLst>
                    <a:ext uri="{FF2B5EF4-FFF2-40B4-BE49-F238E27FC236}">
                      <a16:creationId xmlns:a16="http://schemas.microsoft.com/office/drawing/2014/main" id="{46A7C1A2-C373-2E45-8EE1-2A23033AFB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53" name="Line 11">
                  <a:extLst>
                    <a:ext uri="{FF2B5EF4-FFF2-40B4-BE49-F238E27FC236}">
                      <a16:creationId xmlns:a16="http://schemas.microsoft.com/office/drawing/2014/main" id="{53726A4A-E306-324E-B08C-E9CB9A37F9A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54" name="Rectangle 17">
                  <a:extLst>
                    <a:ext uri="{FF2B5EF4-FFF2-40B4-BE49-F238E27FC236}">
                      <a16:creationId xmlns:a16="http://schemas.microsoft.com/office/drawing/2014/main" id="{37ED57A9-3B47-AE44-B665-C9345629B0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55" name="Rectangle 18">
                  <a:extLst>
                    <a:ext uri="{FF2B5EF4-FFF2-40B4-BE49-F238E27FC236}">
                      <a16:creationId xmlns:a16="http://schemas.microsoft.com/office/drawing/2014/main" id="{B577BBE9-E5CF-C944-A9A9-8F232823F7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56" name="Rectangle 19">
                  <a:extLst>
                    <a:ext uri="{FF2B5EF4-FFF2-40B4-BE49-F238E27FC236}">
                      <a16:creationId xmlns:a16="http://schemas.microsoft.com/office/drawing/2014/main" id="{4593C399-EC09-8D4A-B977-C27DC41EBB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0957" name="Group 1">
                  <a:extLst>
                    <a:ext uri="{FF2B5EF4-FFF2-40B4-BE49-F238E27FC236}">
                      <a16:creationId xmlns:a16="http://schemas.microsoft.com/office/drawing/2014/main" id="{BBD3EEBD-FB89-2A47-B0EB-BAEEDF0EAB7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0967" name="Freeform 26">
                    <a:extLst>
                      <a:ext uri="{FF2B5EF4-FFF2-40B4-BE49-F238E27FC236}">
                        <a16:creationId xmlns:a16="http://schemas.microsoft.com/office/drawing/2014/main" id="{F99AACA1-80EE-AA45-8C5E-5A10F42F6C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0968" name="Freeform 28">
                    <a:extLst>
                      <a:ext uri="{FF2B5EF4-FFF2-40B4-BE49-F238E27FC236}">
                        <a16:creationId xmlns:a16="http://schemas.microsoft.com/office/drawing/2014/main" id="{DC6FB18C-987B-8D4B-AB0F-ECA96BD426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0958" name="Rectangle 29">
                  <a:extLst>
                    <a:ext uri="{FF2B5EF4-FFF2-40B4-BE49-F238E27FC236}">
                      <a16:creationId xmlns:a16="http://schemas.microsoft.com/office/drawing/2014/main" id="{8F31D8DE-4860-0C48-A565-14A4D36BDF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59" name="Rectangle 67">
                  <a:extLst>
                    <a:ext uri="{FF2B5EF4-FFF2-40B4-BE49-F238E27FC236}">
                      <a16:creationId xmlns:a16="http://schemas.microsoft.com/office/drawing/2014/main" id="{F96E4F85-88A0-664E-BB9B-29DD102277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60" name="Oval 68">
                  <a:extLst>
                    <a:ext uri="{FF2B5EF4-FFF2-40B4-BE49-F238E27FC236}">
                      <a16:creationId xmlns:a16="http://schemas.microsoft.com/office/drawing/2014/main" id="{78C33585-6088-BB42-8A74-9A6346C944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61" name="Line 11">
                  <a:extLst>
                    <a:ext uri="{FF2B5EF4-FFF2-40B4-BE49-F238E27FC236}">
                      <a16:creationId xmlns:a16="http://schemas.microsoft.com/office/drawing/2014/main" id="{FB294640-1CAC-7D40-8113-1FF14717080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62" name="Rectangle 6">
                  <a:extLst>
                    <a:ext uri="{FF2B5EF4-FFF2-40B4-BE49-F238E27FC236}">
                      <a16:creationId xmlns:a16="http://schemas.microsoft.com/office/drawing/2014/main" id="{2DB74975-6183-A142-9B02-38125D169E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63" name="Rectangle 7">
                  <a:extLst>
                    <a:ext uri="{FF2B5EF4-FFF2-40B4-BE49-F238E27FC236}">
                      <a16:creationId xmlns:a16="http://schemas.microsoft.com/office/drawing/2014/main" id="{4B01D16D-F2B9-6C43-9A1E-8595965E71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64" name="Line 8">
                  <a:extLst>
                    <a:ext uri="{FF2B5EF4-FFF2-40B4-BE49-F238E27FC236}">
                      <a16:creationId xmlns:a16="http://schemas.microsoft.com/office/drawing/2014/main" id="{02CBAD4E-3A75-B248-B48F-2CE75F95B9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65" name="Rectangle 17">
                  <a:extLst>
                    <a:ext uri="{FF2B5EF4-FFF2-40B4-BE49-F238E27FC236}">
                      <a16:creationId xmlns:a16="http://schemas.microsoft.com/office/drawing/2014/main" id="{1CE117C1-52E5-7C42-98A1-6F8726D2A9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0966" name="Rectangle 67">
                  <a:extLst>
                    <a:ext uri="{FF2B5EF4-FFF2-40B4-BE49-F238E27FC236}">
                      <a16:creationId xmlns:a16="http://schemas.microsoft.com/office/drawing/2014/main" id="{E3D2BF3D-6A48-734C-81F1-8F1652C636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80937" name="Line 13">
              <a:extLst>
                <a:ext uri="{FF2B5EF4-FFF2-40B4-BE49-F238E27FC236}">
                  <a16:creationId xmlns:a16="http://schemas.microsoft.com/office/drawing/2014/main" id="{597CB57B-F6C2-764E-89F1-6F3894972FF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38" name="Oval 68">
              <a:extLst>
                <a:ext uri="{FF2B5EF4-FFF2-40B4-BE49-F238E27FC236}">
                  <a16:creationId xmlns:a16="http://schemas.microsoft.com/office/drawing/2014/main" id="{593EADBF-4E65-3948-B7C2-EABFD98BA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0939" name="Line 11">
              <a:extLst>
                <a:ext uri="{FF2B5EF4-FFF2-40B4-BE49-F238E27FC236}">
                  <a16:creationId xmlns:a16="http://schemas.microsoft.com/office/drawing/2014/main" id="{63AB7FF6-C50A-454F-83B0-BF21A4EB856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0" name="Line 15">
              <a:extLst>
                <a:ext uri="{FF2B5EF4-FFF2-40B4-BE49-F238E27FC236}">
                  <a16:creationId xmlns:a16="http://schemas.microsoft.com/office/drawing/2014/main" id="{21E9DD71-D94E-8B4A-A5C9-BCBEB62F80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41" name="Rectangle 11">
              <a:extLst>
                <a:ext uri="{FF2B5EF4-FFF2-40B4-BE49-F238E27FC236}">
                  <a16:creationId xmlns:a16="http://schemas.microsoft.com/office/drawing/2014/main" id="{DF80309C-7711-FA40-840F-5939E4A97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0942" name="Rectangle 41">
              <a:extLst>
                <a:ext uri="{FF2B5EF4-FFF2-40B4-BE49-F238E27FC236}">
                  <a16:creationId xmlns:a16="http://schemas.microsoft.com/office/drawing/2014/main" id="{F8F98DBF-23E3-AF47-AE05-9008F24F5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cxnSp>
        <p:nvCxnSpPr>
          <p:cNvPr id="80899" name="Straight Connector 2">
            <a:extLst>
              <a:ext uri="{FF2B5EF4-FFF2-40B4-BE49-F238E27FC236}">
                <a16:creationId xmlns:a16="http://schemas.microsoft.com/office/drawing/2014/main" id="{954DFE46-60B7-2543-BC41-D1AC93C7D19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57400" y="1973263"/>
            <a:ext cx="0" cy="5572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0" name="Straight Connector 121">
            <a:extLst>
              <a:ext uri="{FF2B5EF4-FFF2-40B4-BE49-F238E27FC236}">
                <a16:creationId xmlns:a16="http://schemas.microsoft.com/office/drawing/2014/main" id="{A1C83182-C08B-9241-B942-13D911097D7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238" y="1978026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1" name="Straight Connector 122">
            <a:extLst>
              <a:ext uri="{FF2B5EF4-FFF2-40B4-BE49-F238E27FC236}">
                <a16:creationId xmlns:a16="http://schemas.microsoft.com/office/drawing/2014/main" id="{432A9531-3209-1C47-8897-7AE44BE1549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8463" y="1965325"/>
            <a:ext cx="0" cy="558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2" name="Straight Connector 124">
            <a:extLst>
              <a:ext uri="{FF2B5EF4-FFF2-40B4-BE49-F238E27FC236}">
                <a16:creationId xmlns:a16="http://schemas.microsoft.com/office/drawing/2014/main" id="{67B22C2E-7927-124A-B2F6-8CE229A014B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40475" y="1958976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3" name="Straight Connector 126">
            <a:extLst>
              <a:ext uri="{FF2B5EF4-FFF2-40B4-BE49-F238E27FC236}">
                <a16:creationId xmlns:a16="http://schemas.microsoft.com/office/drawing/2014/main" id="{F301FFA5-7399-6849-A594-8ED7A77B29C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74075" y="1968501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4" name="Straight Connector 128">
            <a:extLst>
              <a:ext uri="{FF2B5EF4-FFF2-40B4-BE49-F238E27FC236}">
                <a16:creationId xmlns:a16="http://schemas.microsoft.com/office/drawing/2014/main" id="{C406F867-EF50-1246-AD33-275703A216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0301" y="1989138"/>
            <a:ext cx="531813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5" name="Straight Connector 129">
            <a:extLst>
              <a:ext uri="{FF2B5EF4-FFF2-40B4-BE49-F238E27FC236}">
                <a16:creationId xmlns:a16="http://schemas.microsoft.com/office/drawing/2014/main" id="{88DC9E54-B004-5A44-BF37-E1339ADB46A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72313" y="1981201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0906" name="Straight Connector 130">
            <a:extLst>
              <a:ext uri="{FF2B5EF4-FFF2-40B4-BE49-F238E27FC236}">
                <a16:creationId xmlns:a16="http://schemas.microsoft.com/office/drawing/2014/main" id="{52A76C7F-83C6-2142-9B78-11FC36AF298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96388" y="1982788"/>
            <a:ext cx="531812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0907" name="Group 167">
            <a:extLst>
              <a:ext uri="{FF2B5EF4-FFF2-40B4-BE49-F238E27FC236}">
                <a16:creationId xmlns:a16="http://schemas.microsoft.com/office/drawing/2014/main" id="{C7B7CE5E-933F-504E-943E-CBAD7F463288}"/>
              </a:ext>
            </a:extLst>
          </p:cNvPr>
          <p:cNvGrpSpPr>
            <a:grpSpLocks/>
          </p:cNvGrpSpPr>
          <p:nvPr/>
        </p:nvGrpSpPr>
        <p:grpSpPr bwMode="auto">
          <a:xfrm>
            <a:off x="1485901" y="1847851"/>
            <a:ext cx="8583613" cy="493713"/>
            <a:chOff x="571289" y="1847574"/>
            <a:chExt cx="8584276" cy="493509"/>
          </a:xfrm>
        </p:grpSpPr>
        <p:sp>
          <p:nvSpPr>
            <p:cNvPr id="80923" name="TextBox 168">
              <a:extLst>
                <a:ext uri="{FF2B5EF4-FFF2-40B4-BE49-F238E27FC236}">
                  <a16:creationId xmlns:a16="http://schemas.microsoft.com/office/drawing/2014/main" id="{8E020675-3A02-6341-BE3B-96FB8EEF4F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128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0924" name="TextBox 169">
              <a:extLst>
                <a:ext uri="{FF2B5EF4-FFF2-40B4-BE49-F238E27FC236}">
                  <a16:creationId xmlns:a16="http://schemas.microsoft.com/office/drawing/2014/main" id="{78837B11-34AD-E34E-8D38-C3B5355D06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032" y="187557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0925" name="TextBox 170">
              <a:extLst>
                <a:ext uri="{FF2B5EF4-FFF2-40B4-BE49-F238E27FC236}">
                  <a16:creationId xmlns:a16="http://schemas.microsoft.com/office/drawing/2014/main" id="{5D126058-FDFA-F74C-AE3C-282E30B258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7453" y="1877216"/>
              <a:ext cx="3250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0926" name="TextBox 171">
              <a:extLst>
                <a:ext uri="{FF2B5EF4-FFF2-40B4-BE49-F238E27FC236}">
                  <a16:creationId xmlns:a16="http://schemas.microsoft.com/office/drawing/2014/main" id="{CBEFB152-D595-1E41-8983-87A48960B8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837" y="187941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0927" name="TextBox 172">
              <a:extLst>
                <a:ext uri="{FF2B5EF4-FFF2-40B4-BE49-F238E27FC236}">
                  <a16:creationId xmlns:a16="http://schemas.microsoft.com/office/drawing/2014/main" id="{CB14EBA3-6C5E-6644-9665-740224EF85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7916" y="185405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0928" name="TextBox 173">
              <a:extLst>
                <a:ext uri="{FF2B5EF4-FFF2-40B4-BE49-F238E27FC236}">
                  <a16:creationId xmlns:a16="http://schemas.microsoft.com/office/drawing/2014/main" id="{053D64C5-C3E1-FD46-BFBB-79F439E83F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4789" y="187031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0929" name="TextBox 174">
              <a:extLst>
                <a:ext uri="{FF2B5EF4-FFF2-40B4-BE49-F238E27FC236}">
                  <a16:creationId xmlns:a16="http://schemas.microsoft.com/office/drawing/2014/main" id="{CA7CE834-E5D8-1441-AB0A-7BE3E79A7F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03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0930" name="TextBox 175">
              <a:extLst>
                <a:ext uri="{FF2B5EF4-FFF2-40B4-BE49-F238E27FC236}">
                  <a16:creationId xmlns:a16="http://schemas.microsoft.com/office/drawing/2014/main" id="{6794DC0E-2BD9-EA44-9EBC-A765B28D8A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8389" y="184757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0931" name="TextBox 176">
              <a:extLst>
                <a:ext uri="{FF2B5EF4-FFF2-40B4-BE49-F238E27FC236}">
                  <a16:creationId xmlns:a16="http://schemas.microsoft.com/office/drawing/2014/main" id="{523D5402-6C0B-BC46-83DA-010261DE12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7011" y="185368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</p:grpSp>
      <p:grpSp>
        <p:nvGrpSpPr>
          <p:cNvPr id="80908" name="Group 177">
            <a:extLst>
              <a:ext uri="{FF2B5EF4-FFF2-40B4-BE49-F238E27FC236}">
                <a16:creationId xmlns:a16="http://schemas.microsoft.com/office/drawing/2014/main" id="{013D4D96-15E6-194C-B91A-18883BC30D3A}"/>
              </a:ext>
            </a:extLst>
          </p:cNvPr>
          <p:cNvGrpSpPr>
            <a:grpSpLocks/>
          </p:cNvGrpSpPr>
          <p:nvPr/>
        </p:nvGrpSpPr>
        <p:grpSpPr bwMode="auto">
          <a:xfrm>
            <a:off x="1668464" y="4595813"/>
            <a:ext cx="7704137" cy="1458912"/>
            <a:chOff x="540924" y="5341417"/>
            <a:chExt cx="7703792" cy="1459573"/>
          </a:xfrm>
        </p:grpSpPr>
        <p:grpSp>
          <p:nvGrpSpPr>
            <p:cNvPr id="80909" name="Group 178">
              <a:extLst>
                <a:ext uri="{FF2B5EF4-FFF2-40B4-BE49-F238E27FC236}">
                  <a16:creationId xmlns:a16="http://schemas.microsoft.com/office/drawing/2014/main" id="{CB07EAD9-C3B0-F044-9445-68D7FAC1E5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80919" name="Group 126">
                <a:extLst>
                  <a:ext uri="{FF2B5EF4-FFF2-40B4-BE49-F238E27FC236}">
                    <a16:creationId xmlns:a16="http://schemas.microsoft.com/office/drawing/2014/main" id="{142DB02A-1E4B-104E-8070-EE5E8BF9E21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80921" name="Freeform 13">
                  <a:extLst>
                    <a:ext uri="{FF2B5EF4-FFF2-40B4-BE49-F238E27FC236}">
                      <a16:creationId xmlns:a16="http://schemas.microsoft.com/office/drawing/2014/main" id="{67965A46-1CCF-2F4D-B81D-52CFFAB304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0922" name="TextBox 133">
                  <a:extLst>
                    <a:ext uri="{FF2B5EF4-FFF2-40B4-BE49-F238E27FC236}">
                      <a16:creationId xmlns:a16="http://schemas.microsoft.com/office/drawing/2014/main" id="{6B26CB01-71F2-0742-950C-CD495B6A95FE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>
                      <a:latin typeface="Times" pitchFamily="2" charset="0"/>
                    </a:rPr>
                    <a:t>Clock</a:t>
                  </a:r>
                </a:p>
              </p:txBody>
            </p:sp>
          </p:grpSp>
          <p:sp>
            <p:nvSpPr>
              <p:cNvPr id="80920" name="Freeform 13">
                <a:extLst>
                  <a:ext uri="{FF2B5EF4-FFF2-40B4-BE49-F238E27FC236}">
                    <a16:creationId xmlns:a16="http://schemas.microsoft.com/office/drawing/2014/main" id="{0DC401C6-BF4A-6543-8B81-57D9A8BDD5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0910" name="Group 126">
              <a:extLst>
                <a:ext uri="{FF2B5EF4-FFF2-40B4-BE49-F238E27FC236}">
                  <a16:creationId xmlns:a16="http://schemas.microsoft.com/office/drawing/2014/main" id="{97E1A722-4D4F-CB44-9193-E98B859A7B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890" y="6022997"/>
              <a:ext cx="7539826" cy="372353"/>
              <a:chOff x="1875990" y="5646260"/>
              <a:chExt cx="15186603" cy="371794"/>
            </a:xfrm>
          </p:grpSpPr>
          <p:sp>
            <p:nvSpPr>
              <p:cNvPr id="80917" name="Freeform 13">
                <a:extLst>
                  <a:ext uri="{FF2B5EF4-FFF2-40B4-BE49-F238E27FC236}">
                    <a16:creationId xmlns:a16="http://schemas.microsoft.com/office/drawing/2014/main" id="{80C97CE6-3D8F-7346-89C9-048883FCA543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178126" y="5695750"/>
                <a:ext cx="13884467" cy="322304"/>
              </a:xfrm>
              <a:custGeom>
                <a:avLst/>
                <a:gdLst>
                  <a:gd name="T0" fmla="*/ 2147483646 w 16631"/>
                  <a:gd name="T1" fmla="*/ 2147483646 h 13401"/>
                  <a:gd name="T2" fmla="*/ 2147483646 w 16631"/>
                  <a:gd name="T3" fmla="*/ 2147483646 h 13401"/>
                  <a:gd name="T4" fmla="*/ 2147483646 w 16631"/>
                  <a:gd name="T5" fmla="*/ 2147483646 h 13401"/>
                  <a:gd name="T6" fmla="*/ 2147483646 w 16631"/>
                  <a:gd name="T7" fmla="*/ 2147483646 h 13401"/>
                  <a:gd name="T8" fmla="*/ 2147483646 w 16631"/>
                  <a:gd name="T9" fmla="*/ 2147483646 h 13401"/>
                  <a:gd name="T10" fmla="*/ 2147483646 w 16631"/>
                  <a:gd name="T11" fmla="*/ 0 h 13401"/>
                  <a:gd name="T12" fmla="*/ 2147483646 w 16631"/>
                  <a:gd name="T13" fmla="*/ 2147483646 h 13401"/>
                  <a:gd name="T14" fmla="*/ 0 w 16631"/>
                  <a:gd name="T15" fmla="*/ 2147483646 h 134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31" h="13401">
                    <a:moveTo>
                      <a:pt x="16631" y="761"/>
                    </a:moveTo>
                    <a:lnTo>
                      <a:pt x="10677" y="622"/>
                    </a:lnTo>
                    <a:cubicBezTo>
                      <a:pt x="10678" y="4796"/>
                      <a:pt x="10680" y="8969"/>
                      <a:pt x="10681" y="13143"/>
                    </a:cubicBezTo>
                    <a:lnTo>
                      <a:pt x="4601" y="13401"/>
                    </a:lnTo>
                    <a:cubicBezTo>
                      <a:pt x="4579" y="8745"/>
                      <a:pt x="4608" y="4674"/>
                      <a:pt x="4586" y="18"/>
                    </a:cubicBezTo>
                    <a:lnTo>
                      <a:pt x="2501" y="0"/>
                    </a:lnTo>
                    <a:cubicBezTo>
                      <a:pt x="2490" y="4089"/>
                      <a:pt x="2495" y="9037"/>
                      <a:pt x="2484" y="13126"/>
                    </a:cubicBezTo>
                    <a:lnTo>
                      <a:pt x="0" y="1312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18" name="TextBox 133">
                <a:extLst>
                  <a:ext uri="{FF2B5EF4-FFF2-40B4-BE49-F238E27FC236}">
                    <a16:creationId xmlns:a16="http://schemas.microsoft.com/office/drawing/2014/main" id="{B1D29686-CBC3-CB47-BBAD-FDCE99E627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5990" y="5646260"/>
                <a:ext cx="759400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In</a:t>
                </a:r>
              </a:p>
            </p:txBody>
          </p:sp>
        </p:grpSp>
        <p:sp>
          <p:nvSpPr>
            <p:cNvPr id="80911" name="Freeform 180">
              <a:extLst>
                <a:ext uri="{FF2B5EF4-FFF2-40B4-BE49-F238E27FC236}">
                  <a16:creationId xmlns:a16="http://schemas.microsoft.com/office/drawing/2014/main" id="{F9196207-2A10-C148-865A-628BF966D9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8316" y="5341417"/>
              <a:ext cx="0" cy="1187632"/>
            </a:xfrm>
            <a:custGeom>
              <a:avLst/>
              <a:gdLst>
                <a:gd name="T0" fmla="*/ 2147483646 h 10000"/>
                <a:gd name="T1" fmla="*/ 0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912" name="TextBox 181">
              <a:extLst>
                <a:ext uri="{FF2B5EF4-FFF2-40B4-BE49-F238E27FC236}">
                  <a16:creationId xmlns:a16="http://schemas.microsoft.com/office/drawing/2014/main" id="{9E1D770F-7C78-6945-B82D-3466CE2D39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3507" y="6431658"/>
              <a:ext cx="5950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time</a:t>
              </a:r>
            </a:p>
          </p:txBody>
        </p:sp>
        <p:cxnSp>
          <p:nvCxnSpPr>
            <p:cNvPr id="80913" name="Straight Arrow Connector 182">
              <a:extLst>
                <a:ext uri="{FF2B5EF4-FFF2-40B4-BE49-F238E27FC236}">
                  <a16:creationId xmlns:a16="http://schemas.microsoft.com/office/drawing/2014/main" id="{6C2B0C9E-3B53-B945-9F4B-022AC1BEDDC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0914" name="Group 183">
              <a:extLst>
                <a:ext uri="{FF2B5EF4-FFF2-40B4-BE49-F238E27FC236}">
                  <a16:creationId xmlns:a16="http://schemas.microsoft.com/office/drawing/2014/main" id="{F9685E7F-5DF5-A044-B863-CC0B047F64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80915" name="Freeform 13">
                <a:extLst>
                  <a:ext uri="{FF2B5EF4-FFF2-40B4-BE49-F238E27FC236}">
                    <a16:creationId xmlns:a16="http://schemas.microsoft.com/office/drawing/2014/main" id="{E9033FAD-AACC-5246-BAAF-4CE979A466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0916" name="Freeform 13">
                <a:extLst>
                  <a:ext uri="{FF2B5EF4-FFF2-40B4-BE49-F238E27FC236}">
                    <a16:creationId xmlns:a16="http://schemas.microsoft.com/office/drawing/2014/main" id="{C9FFA770-C466-9544-A929-231A800B7F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9CAB95A8-DCA3-3E47-9E50-C9D2D1CD684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81922" name="Group 344">
            <a:extLst>
              <a:ext uri="{FF2B5EF4-FFF2-40B4-BE49-F238E27FC236}">
                <a16:creationId xmlns:a16="http://schemas.microsoft.com/office/drawing/2014/main" id="{FE6E0012-539F-2F4D-BC44-672F0F30745F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81956" name="Line 14">
              <a:extLst>
                <a:ext uri="{FF2B5EF4-FFF2-40B4-BE49-F238E27FC236}">
                  <a16:creationId xmlns:a16="http://schemas.microsoft.com/office/drawing/2014/main" id="{9BA3793A-96BC-7240-9DCA-558B100E79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1957" name="Group 346">
              <a:extLst>
                <a:ext uri="{FF2B5EF4-FFF2-40B4-BE49-F238E27FC236}">
                  <a16:creationId xmlns:a16="http://schemas.microsoft.com/office/drawing/2014/main" id="{4D9C19D5-1968-134F-AAAB-970C5F1DC34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82047" name="Line 14">
                <a:extLst>
                  <a:ext uri="{FF2B5EF4-FFF2-40B4-BE49-F238E27FC236}">
                    <a16:creationId xmlns:a16="http://schemas.microsoft.com/office/drawing/2014/main" id="{B98E8B15-499F-1A43-A8C3-979D10A764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48" name="Line 15">
                <a:extLst>
                  <a:ext uri="{FF2B5EF4-FFF2-40B4-BE49-F238E27FC236}">
                    <a16:creationId xmlns:a16="http://schemas.microsoft.com/office/drawing/2014/main" id="{32B16B41-AB0D-8046-8C26-2CD360E9FC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49" name="Rectangle 5">
                <a:extLst>
                  <a:ext uri="{FF2B5EF4-FFF2-40B4-BE49-F238E27FC236}">
                    <a16:creationId xmlns:a16="http://schemas.microsoft.com/office/drawing/2014/main" id="{9D77E8B6-22F9-3847-905D-2E8D467EE9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2050" name="Rectangle 6">
                <a:extLst>
                  <a:ext uri="{FF2B5EF4-FFF2-40B4-BE49-F238E27FC236}">
                    <a16:creationId xmlns:a16="http://schemas.microsoft.com/office/drawing/2014/main" id="{045631B8-B247-624A-999F-625D67007B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2051" name="Rectangle 7">
                <a:extLst>
                  <a:ext uri="{FF2B5EF4-FFF2-40B4-BE49-F238E27FC236}">
                    <a16:creationId xmlns:a16="http://schemas.microsoft.com/office/drawing/2014/main" id="{E9B32BE9-42FD-5D4D-8106-59EB87931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2052" name="Line 8">
                <a:extLst>
                  <a:ext uri="{FF2B5EF4-FFF2-40B4-BE49-F238E27FC236}">
                    <a16:creationId xmlns:a16="http://schemas.microsoft.com/office/drawing/2014/main" id="{52A623D5-7D2B-B44C-988B-A81659759B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53" name="Freeform 9">
                <a:extLst>
                  <a:ext uri="{FF2B5EF4-FFF2-40B4-BE49-F238E27FC236}">
                    <a16:creationId xmlns:a16="http://schemas.microsoft.com/office/drawing/2014/main" id="{1F2DE9E0-C696-A54B-9210-98AAA8FCA8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54" name="Line 11">
                <a:extLst>
                  <a:ext uri="{FF2B5EF4-FFF2-40B4-BE49-F238E27FC236}">
                    <a16:creationId xmlns:a16="http://schemas.microsoft.com/office/drawing/2014/main" id="{58BAA07F-C5CA-A848-976B-3A29408E08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55" name="Rectangle 17">
                <a:extLst>
                  <a:ext uri="{FF2B5EF4-FFF2-40B4-BE49-F238E27FC236}">
                    <a16:creationId xmlns:a16="http://schemas.microsoft.com/office/drawing/2014/main" id="{0C9E8DA2-DF2D-A342-A0B7-F98BD3601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2056" name="Rectangle 18">
                <a:extLst>
                  <a:ext uri="{FF2B5EF4-FFF2-40B4-BE49-F238E27FC236}">
                    <a16:creationId xmlns:a16="http://schemas.microsoft.com/office/drawing/2014/main" id="{5D6E413B-5DC0-D24C-BC9C-34CD1CB1A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2057" name="Rectangle 19">
                <a:extLst>
                  <a:ext uri="{FF2B5EF4-FFF2-40B4-BE49-F238E27FC236}">
                    <a16:creationId xmlns:a16="http://schemas.microsoft.com/office/drawing/2014/main" id="{9B0EFFA3-5E36-0041-8766-F830D6ADEC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82058" name="Group 1">
                <a:extLst>
                  <a:ext uri="{FF2B5EF4-FFF2-40B4-BE49-F238E27FC236}">
                    <a16:creationId xmlns:a16="http://schemas.microsoft.com/office/drawing/2014/main" id="{47AA98CF-3B25-BE4B-9C3D-9D130B12073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82068" name="Freeform 26">
                  <a:extLst>
                    <a:ext uri="{FF2B5EF4-FFF2-40B4-BE49-F238E27FC236}">
                      <a16:creationId xmlns:a16="http://schemas.microsoft.com/office/drawing/2014/main" id="{3D3BDA80-64F3-DF42-BB9E-7ABBFEA182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69" name="Freeform 28">
                  <a:extLst>
                    <a:ext uri="{FF2B5EF4-FFF2-40B4-BE49-F238E27FC236}">
                      <a16:creationId xmlns:a16="http://schemas.microsoft.com/office/drawing/2014/main" id="{36870F10-7218-3147-B61B-E3E9EA809F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2059" name="Rectangle 29">
                <a:extLst>
                  <a:ext uri="{FF2B5EF4-FFF2-40B4-BE49-F238E27FC236}">
                    <a16:creationId xmlns:a16="http://schemas.microsoft.com/office/drawing/2014/main" id="{47457AB7-07AA-6F4A-B171-D21B2B84CF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2060" name="Rectangle 67">
                <a:extLst>
                  <a:ext uri="{FF2B5EF4-FFF2-40B4-BE49-F238E27FC236}">
                    <a16:creationId xmlns:a16="http://schemas.microsoft.com/office/drawing/2014/main" id="{C5C0A3B7-268B-884C-A2B0-A66122D768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2061" name="Oval 68">
                <a:extLst>
                  <a:ext uri="{FF2B5EF4-FFF2-40B4-BE49-F238E27FC236}">
                    <a16:creationId xmlns:a16="http://schemas.microsoft.com/office/drawing/2014/main" id="{D4E87627-067B-844D-8145-7721B63F8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2062" name="Line 11">
                <a:extLst>
                  <a:ext uri="{FF2B5EF4-FFF2-40B4-BE49-F238E27FC236}">
                    <a16:creationId xmlns:a16="http://schemas.microsoft.com/office/drawing/2014/main" id="{982B3032-B8BF-444E-8B87-06B75369D5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63" name="Rectangle 6">
                <a:extLst>
                  <a:ext uri="{FF2B5EF4-FFF2-40B4-BE49-F238E27FC236}">
                    <a16:creationId xmlns:a16="http://schemas.microsoft.com/office/drawing/2014/main" id="{D4DE7A66-D604-714B-BD03-CF185F9C1E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2064" name="Rectangle 7">
                <a:extLst>
                  <a:ext uri="{FF2B5EF4-FFF2-40B4-BE49-F238E27FC236}">
                    <a16:creationId xmlns:a16="http://schemas.microsoft.com/office/drawing/2014/main" id="{EFA8E8D7-AF0B-324C-9B55-595FBB82BB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2065" name="Line 8">
                <a:extLst>
                  <a:ext uri="{FF2B5EF4-FFF2-40B4-BE49-F238E27FC236}">
                    <a16:creationId xmlns:a16="http://schemas.microsoft.com/office/drawing/2014/main" id="{2206D5F0-F514-D44D-AD5A-38CF7AA1D9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066" name="Rectangle 17">
                <a:extLst>
                  <a:ext uri="{FF2B5EF4-FFF2-40B4-BE49-F238E27FC236}">
                    <a16:creationId xmlns:a16="http://schemas.microsoft.com/office/drawing/2014/main" id="{F49CC90F-71E6-644D-BF57-827F9B107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2067" name="Rectangle 67">
                <a:extLst>
                  <a:ext uri="{FF2B5EF4-FFF2-40B4-BE49-F238E27FC236}">
                    <a16:creationId xmlns:a16="http://schemas.microsoft.com/office/drawing/2014/main" id="{B391239F-FEAE-754F-B302-60A57C8DEC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1958" name="Group 347">
              <a:extLst>
                <a:ext uri="{FF2B5EF4-FFF2-40B4-BE49-F238E27FC236}">
                  <a16:creationId xmlns:a16="http://schemas.microsoft.com/office/drawing/2014/main" id="{7043E6F6-5226-6A46-91DA-DF7D9043D62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82020" name="Freeform 32">
                <a:extLst>
                  <a:ext uri="{FF2B5EF4-FFF2-40B4-BE49-F238E27FC236}">
                    <a16:creationId xmlns:a16="http://schemas.microsoft.com/office/drawing/2014/main" id="{191CD390-7FEA-0D47-9C6B-BB925931FAD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2021" name="Group 410">
                <a:extLst>
                  <a:ext uri="{FF2B5EF4-FFF2-40B4-BE49-F238E27FC236}">
                    <a16:creationId xmlns:a16="http://schemas.microsoft.com/office/drawing/2014/main" id="{7650C935-907A-C841-A1FC-F7B30893E82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82023" name="Line 14">
                  <a:extLst>
                    <a:ext uri="{FF2B5EF4-FFF2-40B4-BE49-F238E27FC236}">
                      <a16:creationId xmlns:a16="http://schemas.microsoft.com/office/drawing/2014/main" id="{C2405C77-828A-A44C-B15E-261BF35F64B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24" name="Line 15">
                  <a:extLst>
                    <a:ext uri="{FF2B5EF4-FFF2-40B4-BE49-F238E27FC236}">
                      <a16:creationId xmlns:a16="http://schemas.microsoft.com/office/drawing/2014/main" id="{BFC81F97-7F0D-F045-9F91-88443C56F1D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25" name="Line 11">
                  <a:extLst>
                    <a:ext uri="{FF2B5EF4-FFF2-40B4-BE49-F238E27FC236}">
                      <a16:creationId xmlns:a16="http://schemas.microsoft.com/office/drawing/2014/main" id="{65E50E7D-E860-4745-ACA6-2AF76CB7097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26" name="Rectangle 5">
                  <a:extLst>
                    <a:ext uri="{FF2B5EF4-FFF2-40B4-BE49-F238E27FC236}">
                      <a16:creationId xmlns:a16="http://schemas.microsoft.com/office/drawing/2014/main" id="{F5A17921-721B-3840-A16E-F74CB85A2A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27" name="Rectangle 6">
                  <a:extLst>
                    <a:ext uri="{FF2B5EF4-FFF2-40B4-BE49-F238E27FC236}">
                      <a16:creationId xmlns:a16="http://schemas.microsoft.com/office/drawing/2014/main" id="{5A5943F7-5783-444B-A90D-15630E0755F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28" name="Rectangle 7">
                  <a:extLst>
                    <a:ext uri="{FF2B5EF4-FFF2-40B4-BE49-F238E27FC236}">
                      <a16:creationId xmlns:a16="http://schemas.microsoft.com/office/drawing/2014/main" id="{1A857397-107C-ED43-815F-DB6D240B68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29" name="Line 8">
                  <a:extLst>
                    <a:ext uri="{FF2B5EF4-FFF2-40B4-BE49-F238E27FC236}">
                      <a16:creationId xmlns:a16="http://schemas.microsoft.com/office/drawing/2014/main" id="{95942B0A-86F4-6241-89E3-824DF0D603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30" name="Freeform 9">
                  <a:extLst>
                    <a:ext uri="{FF2B5EF4-FFF2-40B4-BE49-F238E27FC236}">
                      <a16:creationId xmlns:a16="http://schemas.microsoft.com/office/drawing/2014/main" id="{3152C914-9E10-C54F-B040-1C94653456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31" name="Line 11">
                  <a:extLst>
                    <a:ext uri="{FF2B5EF4-FFF2-40B4-BE49-F238E27FC236}">
                      <a16:creationId xmlns:a16="http://schemas.microsoft.com/office/drawing/2014/main" id="{AE475836-3874-B84D-BF6E-5F41C864AAB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32" name="Rectangle 17">
                  <a:extLst>
                    <a:ext uri="{FF2B5EF4-FFF2-40B4-BE49-F238E27FC236}">
                      <a16:creationId xmlns:a16="http://schemas.microsoft.com/office/drawing/2014/main" id="{E2642A72-9B78-8D4B-BC75-303CDE5C417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33" name="Rectangle 18">
                  <a:extLst>
                    <a:ext uri="{FF2B5EF4-FFF2-40B4-BE49-F238E27FC236}">
                      <a16:creationId xmlns:a16="http://schemas.microsoft.com/office/drawing/2014/main" id="{BC982FA9-E4AD-DF42-B4AC-EFC38DCCB8B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34" name="Rectangle 19">
                  <a:extLst>
                    <a:ext uri="{FF2B5EF4-FFF2-40B4-BE49-F238E27FC236}">
                      <a16:creationId xmlns:a16="http://schemas.microsoft.com/office/drawing/2014/main" id="{DDBB8107-2777-6D47-B67E-B1F511FD34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2035" name="Group 1">
                  <a:extLst>
                    <a:ext uri="{FF2B5EF4-FFF2-40B4-BE49-F238E27FC236}">
                      <a16:creationId xmlns:a16="http://schemas.microsoft.com/office/drawing/2014/main" id="{A6C75900-135A-DB4D-B031-DEE3865ACB63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2045" name="Freeform 26">
                    <a:extLst>
                      <a:ext uri="{FF2B5EF4-FFF2-40B4-BE49-F238E27FC236}">
                        <a16:creationId xmlns:a16="http://schemas.microsoft.com/office/drawing/2014/main" id="{098F3E29-E5DC-BC4C-8BA8-E190651D30C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046" name="Freeform 28">
                    <a:extLst>
                      <a:ext uri="{FF2B5EF4-FFF2-40B4-BE49-F238E27FC236}">
                        <a16:creationId xmlns:a16="http://schemas.microsoft.com/office/drawing/2014/main" id="{E2EE3D08-ADE2-A849-AC5D-A1FC0A71BF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2036" name="Rectangle 29">
                  <a:extLst>
                    <a:ext uri="{FF2B5EF4-FFF2-40B4-BE49-F238E27FC236}">
                      <a16:creationId xmlns:a16="http://schemas.microsoft.com/office/drawing/2014/main" id="{3B996A15-07A1-D544-B7F7-4386157C9F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37" name="Rectangle 67">
                  <a:extLst>
                    <a:ext uri="{FF2B5EF4-FFF2-40B4-BE49-F238E27FC236}">
                      <a16:creationId xmlns:a16="http://schemas.microsoft.com/office/drawing/2014/main" id="{92646DC7-0089-5448-9A78-E816BB6219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38" name="Oval 68">
                  <a:extLst>
                    <a:ext uri="{FF2B5EF4-FFF2-40B4-BE49-F238E27FC236}">
                      <a16:creationId xmlns:a16="http://schemas.microsoft.com/office/drawing/2014/main" id="{27181C73-F846-5B4C-BA87-B804299894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39" name="Line 11">
                  <a:extLst>
                    <a:ext uri="{FF2B5EF4-FFF2-40B4-BE49-F238E27FC236}">
                      <a16:creationId xmlns:a16="http://schemas.microsoft.com/office/drawing/2014/main" id="{949C007D-7411-DB4F-ABC4-D7697B3AC3F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40" name="Rectangle 6">
                  <a:extLst>
                    <a:ext uri="{FF2B5EF4-FFF2-40B4-BE49-F238E27FC236}">
                      <a16:creationId xmlns:a16="http://schemas.microsoft.com/office/drawing/2014/main" id="{08E14B32-F77D-344C-96B0-B0B69FB493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41" name="Rectangle 7">
                  <a:extLst>
                    <a:ext uri="{FF2B5EF4-FFF2-40B4-BE49-F238E27FC236}">
                      <a16:creationId xmlns:a16="http://schemas.microsoft.com/office/drawing/2014/main" id="{2B897539-C6D2-1640-9C57-14B3487EA5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42" name="Line 8">
                  <a:extLst>
                    <a:ext uri="{FF2B5EF4-FFF2-40B4-BE49-F238E27FC236}">
                      <a16:creationId xmlns:a16="http://schemas.microsoft.com/office/drawing/2014/main" id="{5B92FED0-C78B-5B47-A9D4-581E23B7A70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43" name="Rectangle 17">
                  <a:extLst>
                    <a:ext uri="{FF2B5EF4-FFF2-40B4-BE49-F238E27FC236}">
                      <a16:creationId xmlns:a16="http://schemas.microsoft.com/office/drawing/2014/main" id="{76DDCD84-C2BF-1D42-84D2-C612FE0365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44" name="Rectangle 67">
                  <a:extLst>
                    <a:ext uri="{FF2B5EF4-FFF2-40B4-BE49-F238E27FC236}">
                      <a16:creationId xmlns:a16="http://schemas.microsoft.com/office/drawing/2014/main" id="{3157C34F-03F7-1945-B171-8F24FC82B2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2022" name="Oval 68">
                <a:extLst>
                  <a:ext uri="{FF2B5EF4-FFF2-40B4-BE49-F238E27FC236}">
                    <a16:creationId xmlns:a16="http://schemas.microsoft.com/office/drawing/2014/main" id="{11303928-AF00-3B4F-B4A8-AC098AD73C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1959" name="Group 348">
              <a:extLst>
                <a:ext uri="{FF2B5EF4-FFF2-40B4-BE49-F238E27FC236}">
                  <a16:creationId xmlns:a16="http://schemas.microsoft.com/office/drawing/2014/main" id="{6E2ADF6A-D0A2-8443-B260-6DA0B438C0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81993" name="Freeform 32">
                <a:extLst>
                  <a:ext uri="{FF2B5EF4-FFF2-40B4-BE49-F238E27FC236}">
                    <a16:creationId xmlns:a16="http://schemas.microsoft.com/office/drawing/2014/main" id="{77856332-54BB-9D40-B893-F6A1BDCB5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1994" name="Group 383">
                <a:extLst>
                  <a:ext uri="{FF2B5EF4-FFF2-40B4-BE49-F238E27FC236}">
                    <a16:creationId xmlns:a16="http://schemas.microsoft.com/office/drawing/2014/main" id="{A408B514-E2C4-FC4D-A925-FAAB45B80A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81996" name="Line 14">
                  <a:extLst>
                    <a:ext uri="{FF2B5EF4-FFF2-40B4-BE49-F238E27FC236}">
                      <a16:creationId xmlns:a16="http://schemas.microsoft.com/office/drawing/2014/main" id="{38C5C9F1-9E0A-144A-8620-359FCD94EF5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97" name="Line 15">
                  <a:extLst>
                    <a:ext uri="{FF2B5EF4-FFF2-40B4-BE49-F238E27FC236}">
                      <a16:creationId xmlns:a16="http://schemas.microsoft.com/office/drawing/2014/main" id="{856BDAB4-B76F-5D44-9B4D-83C0DC1378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98" name="Line 11">
                  <a:extLst>
                    <a:ext uri="{FF2B5EF4-FFF2-40B4-BE49-F238E27FC236}">
                      <a16:creationId xmlns:a16="http://schemas.microsoft.com/office/drawing/2014/main" id="{C9FED6EE-7B46-AF4A-A15A-91F99989B78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99" name="Rectangle 5">
                  <a:extLst>
                    <a:ext uri="{FF2B5EF4-FFF2-40B4-BE49-F238E27FC236}">
                      <a16:creationId xmlns:a16="http://schemas.microsoft.com/office/drawing/2014/main" id="{0112EED6-ACC6-F549-A58C-C8EA5E5686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00" name="Rectangle 6">
                  <a:extLst>
                    <a:ext uri="{FF2B5EF4-FFF2-40B4-BE49-F238E27FC236}">
                      <a16:creationId xmlns:a16="http://schemas.microsoft.com/office/drawing/2014/main" id="{5C54D26E-5D1D-B941-8237-8655B1EC95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01" name="Rectangle 7">
                  <a:extLst>
                    <a:ext uri="{FF2B5EF4-FFF2-40B4-BE49-F238E27FC236}">
                      <a16:creationId xmlns:a16="http://schemas.microsoft.com/office/drawing/2014/main" id="{ABBEE52F-68F0-B046-8394-5FEAE4640F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02" name="Line 8">
                  <a:extLst>
                    <a:ext uri="{FF2B5EF4-FFF2-40B4-BE49-F238E27FC236}">
                      <a16:creationId xmlns:a16="http://schemas.microsoft.com/office/drawing/2014/main" id="{11F9D1B4-B982-3643-8342-3499CEC9E8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03" name="Freeform 9">
                  <a:extLst>
                    <a:ext uri="{FF2B5EF4-FFF2-40B4-BE49-F238E27FC236}">
                      <a16:creationId xmlns:a16="http://schemas.microsoft.com/office/drawing/2014/main" id="{EA3DE8CB-D2E3-D14E-A9E9-719CA4A5BA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04" name="Line 11">
                  <a:extLst>
                    <a:ext uri="{FF2B5EF4-FFF2-40B4-BE49-F238E27FC236}">
                      <a16:creationId xmlns:a16="http://schemas.microsoft.com/office/drawing/2014/main" id="{70EC4387-4BB0-F044-8E7B-93CB3EF780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05" name="Rectangle 17">
                  <a:extLst>
                    <a:ext uri="{FF2B5EF4-FFF2-40B4-BE49-F238E27FC236}">
                      <a16:creationId xmlns:a16="http://schemas.microsoft.com/office/drawing/2014/main" id="{496B4536-C688-A745-B3EA-9B696C4F70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06" name="Rectangle 18">
                  <a:extLst>
                    <a:ext uri="{FF2B5EF4-FFF2-40B4-BE49-F238E27FC236}">
                      <a16:creationId xmlns:a16="http://schemas.microsoft.com/office/drawing/2014/main" id="{CA8F642C-6B0D-5A43-B75B-2921F4FA13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07" name="Rectangle 19">
                  <a:extLst>
                    <a:ext uri="{FF2B5EF4-FFF2-40B4-BE49-F238E27FC236}">
                      <a16:creationId xmlns:a16="http://schemas.microsoft.com/office/drawing/2014/main" id="{A70D2BC9-BD29-4345-976E-69DA441684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2008" name="Group 1">
                  <a:extLst>
                    <a:ext uri="{FF2B5EF4-FFF2-40B4-BE49-F238E27FC236}">
                      <a16:creationId xmlns:a16="http://schemas.microsoft.com/office/drawing/2014/main" id="{641199AB-29F1-4E4F-8A49-B42FF2D5DF8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2018" name="Freeform 26">
                    <a:extLst>
                      <a:ext uri="{FF2B5EF4-FFF2-40B4-BE49-F238E27FC236}">
                        <a16:creationId xmlns:a16="http://schemas.microsoft.com/office/drawing/2014/main" id="{6C069CB4-9EE7-FD4A-B29D-9DA9578F1A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2019" name="Freeform 28">
                    <a:extLst>
                      <a:ext uri="{FF2B5EF4-FFF2-40B4-BE49-F238E27FC236}">
                        <a16:creationId xmlns:a16="http://schemas.microsoft.com/office/drawing/2014/main" id="{0822CCE4-F193-5941-A1D8-0D9EF1D85E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2009" name="Rectangle 29">
                  <a:extLst>
                    <a:ext uri="{FF2B5EF4-FFF2-40B4-BE49-F238E27FC236}">
                      <a16:creationId xmlns:a16="http://schemas.microsoft.com/office/drawing/2014/main" id="{AD47118A-D544-8E46-8F20-F62FE1F984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10" name="Rectangle 67">
                  <a:extLst>
                    <a:ext uri="{FF2B5EF4-FFF2-40B4-BE49-F238E27FC236}">
                      <a16:creationId xmlns:a16="http://schemas.microsoft.com/office/drawing/2014/main" id="{D1294D34-4610-B447-A755-63FFED3F72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11" name="Oval 68">
                  <a:extLst>
                    <a:ext uri="{FF2B5EF4-FFF2-40B4-BE49-F238E27FC236}">
                      <a16:creationId xmlns:a16="http://schemas.microsoft.com/office/drawing/2014/main" id="{1B766D4C-8D07-A441-89DF-0A71F0FEF97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12" name="Line 11">
                  <a:extLst>
                    <a:ext uri="{FF2B5EF4-FFF2-40B4-BE49-F238E27FC236}">
                      <a16:creationId xmlns:a16="http://schemas.microsoft.com/office/drawing/2014/main" id="{E3061DD2-120C-F345-9C65-1E721F3C6A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13" name="Rectangle 6">
                  <a:extLst>
                    <a:ext uri="{FF2B5EF4-FFF2-40B4-BE49-F238E27FC236}">
                      <a16:creationId xmlns:a16="http://schemas.microsoft.com/office/drawing/2014/main" id="{748EB180-2DB5-3047-B1BD-2A95AA41874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14" name="Rectangle 7">
                  <a:extLst>
                    <a:ext uri="{FF2B5EF4-FFF2-40B4-BE49-F238E27FC236}">
                      <a16:creationId xmlns:a16="http://schemas.microsoft.com/office/drawing/2014/main" id="{CF4DC192-06C1-8845-B84D-948E77B597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15" name="Line 8">
                  <a:extLst>
                    <a:ext uri="{FF2B5EF4-FFF2-40B4-BE49-F238E27FC236}">
                      <a16:creationId xmlns:a16="http://schemas.microsoft.com/office/drawing/2014/main" id="{EF4B3C8E-E403-CB40-A20E-97256F203F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016" name="Rectangle 17">
                  <a:extLst>
                    <a:ext uri="{FF2B5EF4-FFF2-40B4-BE49-F238E27FC236}">
                      <a16:creationId xmlns:a16="http://schemas.microsoft.com/office/drawing/2014/main" id="{E2AE4DB8-AF91-4345-9565-99D2D8DC69B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017" name="Rectangle 67">
                  <a:extLst>
                    <a:ext uri="{FF2B5EF4-FFF2-40B4-BE49-F238E27FC236}">
                      <a16:creationId xmlns:a16="http://schemas.microsoft.com/office/drawing/2014/main" id="{C6711A66-DCB7-AA4F-854D-06F1DADC93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1995" name="Oval 68">
                <a:extLst>
                  <a:ext uri="{FF2B5EF4-FFF2-40B4-BE49-F238E27FC236}">
                    <a16:creationId xmlns:a16="http://schemas.microsoft.com/office/drawing/2014/main" id="{2BCF7D97-FFE1-1A4B-ABBB-7564D658B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1960" name="Group 349">
              <a:extLst>
                <a:ext uri="{FF2B5EF4-FFF2-40B4-BE49-F238E27FC236}">
                  <a16:creationId xmlns:a16="http://schemas.microsoft.com/office/drawing/2014/main" id="{87ADED20-DE73-3E4B-83FB-4A56E45FD59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81967" name="Freeform 32">
                <a:extLst>
                  <a:ext uri="{FF2B5EF4-FFF2-40B4-BE49-F238E27FC236}">
                    <a16:creationId xmlns:a16="http://schemas.microsoft.com/office/drawing/2014/main" id="{E867640B-0851-0641-8757-A95D9CA153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1968" name="Group 357">
                <a:extLst>
                  <a:ext uri="{FF2B5EF4-FFF2-40B4-BE49-F238E27FC236}">
                    <a16:creationId xmlns:a16="http://schemas.microsoft.com/office/drawing/2014/main" id="{69F90DB0-1E0C-104D-9770-D63667F6B1B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81969" name="Line 14">
                  <a:extLst>
                    <a:ext uri="{FF2B5EF4-FFF2-40B4-BE49-F238E27FC236}">
                      <a16:creationId xmlns:a16="http://schemas.microsoft.com/office/drawing/2014/main" id="{6FCBF6ED-D602-C84C-ACAD-48A67BD433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70" name="Line 15">
                  <a:extLst>
                    <a:ext uri="{FF2B5EF4-FFF2-40B4-BE49-F238E27FC236}">
                      <a16:creationId xmlns:a16="http://schemas.microsoft.com/office/drawing/2014/main" id="{C801D9E6-35FB-2F4A-9BC8-9A0258F7E0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71" name="Line 11">
                  <a:extLst>
                    <a:ext uri="{FF2B5EF4-FFF2-40B4-BE49-F238E27FC236}">
                      <a16:creationId xmlns:a16="http://schemas.microsoft.com/office/drawing/2014/main" id="{4100778A-D4DC-7A45-857A-880A2C88B24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72" name="Rectangle 5">
                  <a:extLst>
                    <a:ext uri="{FF2B5EF4-FFF2-40B4-BE49-F238E27FC236}">
                      <a16:creationId xmlns:a16="http://schemas.microsoft.com/office/drawing/2014/main" id="{EA389F40-BE2D-0845-A11C-0EE78DE1C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973" name="Rectangle 6">
                  <a:extLst>
                    <a:ext uri="{FF2B5EF4-FFF2-40B4-BE49-F238E27FC236}">
                      <a16:creationId xmlns:a16="http://schemas.microsoft.com/office/drawing/2014/main" id="{C9061E36-57FD-AE47-9E26-E9CEAED379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974" name="Rectangle 7">
                  <a:extLst>
                    <a:ext uri="{FF2B5EF4-FFF2-40B4-BE49-F238E27FC236}">
                      <a16:creationId xmlns:a16="http://schemas.microsoft.com/office/drawing/2014/main" id="{4248E6CF-3FC7-2A49-852E-0CA7C3A4C2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975" name="Line 8">
                  <a:extLst>
                    <a:ext uri="{FF2B5EF4-FFF2-40B4-BE49-F238E27FC236}">
                      <a16:creationId xmlns:a16="http://schemas.microsoft.com/office/drawing/2014/main" id="{EA74E178-12D9-EC4F-9321-65C75B13B80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76" name="Freeform 9">
                  <a:extLst>
                    <a:ext uri="{FF2B5EF4-FFF2-40B4-BE49-F238E27FC236}">
                      <a16:creationId xmlns:a16="http://schemas.microsoft.com/office/drawing/2014/main" id="{5D8D5859-1B3D-274E-AE07-81C474D30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77" name="Line 11">
                  <a:extLst>
                    <a:ext uri="{FF2B5EF4-FFF2-40B4-BE49-F238E27FC236}">
                      <a16:creationId xmlns:a16="http://schemas.microsoft.com/office/drawing/2014/main" id="{1DC29F3C-48F8-6C43-8C42-4E42DD1B44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78" name="Rectangle 17">
                  <a:extLst>
                    <a:ext uri="{FF2B5EF4-FFF2-40B4-BE49-F238E27FC236}">
                      <a16:creationId xmlns:a16="http://schemas.microsoft.com/office/drawing/2014/main" id="{75EA2BA9-8C10-9446-8786-4607E056E6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979" name="Rectangle 18">
                  <a:extLst>
                    <a:ext uri="{FF2B5EF4-FFF2-40B4-BE49-F238E27FC236}">
                      <a16:creationId xmlns:a16="http://schemas.microsoft.com/office/drawing/2014/main" id="{09E314CD-EF8C-D241-8AE0-631E948758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980" name="Rectangle 19">
                  <a:extLst>
                    <a:ext uri="{FF2B5EF4-FFF2-40B4-BE49-F238E27FC236}">
                      <a16:creationId xmlns:a16="http://schemas.microsoft.com/office/drawing/2014/main" id="{18B956D1-1C28-3A4B-9DAF-DD31D5D783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1981" name="Group 1">
                  <a:extLst>
                    <a:ext uri="{FF2B5EF4-FFF2-40B4-BE49-F238E27FC236}">
                      <a16:creationId xmlns:a16="http://schemas.microsoft.com/office/drawing/2014/main" id="{2805DFDC-1926-E449-818B-096DCFF6818F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1991" name="Freeform 26">
                    <a:extLst>
                      <a:ext uri="{FF2B5EF4-FFF2-40B4-BE49-F238E27FC236}">
                        <a16:creationId xmlns:a16="http://schemas.microsoft.com/office/drawing/2014/main" id="{D91A9C81-7521-8B40-87DE-ED91252F34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1992" name="Freeform 28">
                    <a:extLst>
                      <a:ext uri="{FF2B5EF4-FFF2-40B4-BE49-F238E27FC236}">
                        <a16:creationId xmlns:a16="http://schemas.microsoft.com/office/drawing/2014/main" id="{EDAA1157-3555-084B-AEE1-E41DFCFC3E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1982" name="Rectangle 29">
                  <a:extLst>
                    <a:ext uri="{FF2B5EF4-FFF2-40B4-BE49-F238E27FC236}">
                      <a16:creationId xmlns:a16="http://schemas.microsoft.com/office/drawing/2014/main" id="{1E09738E-8CD0-CA45-A7AC-14211B31BE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983" name="Rectangle 67">
                  <a:extLst>
                    <a:ext uri="{FF2B5EF4-FFF2-40B4-BE49-F238E27FC236}">
                      <a16:creationId xmlns:a16="http://schemas.microsoft.com/office/drawing/2014/main" id="{86663F3C-BA36-8344-8FB8-FD54EED557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984" name="Oval 68">
                  <a:extLst>
                    <a:ext uri="{FF2B5EF4-FFF2-40B4-BE49-F238E27FC236}">
                      <a16:creationId xmlns:a16="http://schemas.microsoft.com/office/drawing/2014/main" id="{179F2B00-EBAE-7641-8373-B6996F3B945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985" name="Line 11">
                  <a:extLst>
                    <a:ext uri="{FF2B5EF4-FFF2-40B4-BE49-F238E27FC236}">
                      <a16:creationId xmlns:a16="http://schemas.microsoft.com/office/drawing/2014/main" id="{113E4D07-F755-3240-815E-A78935CFCE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86" name="Rectangle 6">
                  <a:extLst>
                    <a:ext uri="{FF2B5EF4-FFF2-40B4-BE49-F238E27FC236}">
                      <a16:creationId xmlns:a16="http://schemas.microsoft.com/office/drawing/2014/main" id="{5C24EB92-01D1-424D-A880-68DCFB452B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987" name="Rectangle 7">
                  <a:extLst>
                    <a:ext uri="{FF2B5EF4-FFF2-40B4-BE49-F238E27FC236}">
                      <a16:creationId xmlns:a16="http://schemas.microsoft.com/office/drawing/2014/main" id="{22AB4C9D-E5AB-FC4F-BAE3-F9BD58586D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988" name="Line 8">
                  <a:extLst>
                    <a:ext uri="{FF2B5EF4-FFF2-40B4-BE49-F238E27FC236}">
                      <a16:creationId xmlns:a16="http://schemas.microsoft.com/office/drawing/2014/main" id="{2DBBD1BE-B68F-614C-9461-6BC99284E04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89" name="Rectangle 17">
                  <a:extLst>
                    <a:ext uri="{FF2B5EF4-FFF2-40B4-BE49-F238E27FC236}">
                      <a16:creationId xmlns:a16="http://schemas.microsoft.com/office/drawing/2014/main" id="{BACB2FE2-9E9F-B14D-A9AF-6D5F542BAB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1990" name="Rectangle 67">
                  <a:extLst>
                    <a:ext uri="{FF2B5EF4-FFF2-40B4-BE49-F238E27FC236}">
                      <a16:creationId xmlns:a16="http://schemas.microsoft.com/office/drawing/2014/main" id="{34C6E117-57F8-AE47-936C-A257B9DC7B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81961" name="Line 13">
              <a:extLst>
                <a:ext uri="{FF2B5EF4-FFF2-40B4-BE49-F238E27FC236}">
                  <a16:creationId xmlns:a16="http://schemas.microsoft.com/office/drawing/2014/main" id="{EFD1A4BC-4F96-2841-9281-0957EE3CB86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2" name="Oval 68">
              <a:extLst>
                <a:ext uri="{FF2B5EF4-FFF2-40B4-BE49-F238E27FC236}">
                  <a16:creationId xmlns:a16="http://schemas.microsoft.com/office/drawing/2014/main" id="{00E123BE-1BBA-4543-8113-139FCF6E7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1963" name="Line 11">
              <a:extLst>
                <a:ext uri="{FF2B5EF4-FFF2-40B4-BE49-F238E27FC236}">
                  <a16:creationId xmlns:a16="http://schemas.microsoft.com/office/drawing/2014/main" id="{599BACE4-646D-DD41-B997-366AE4D935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4" name="Line 15">
              <a:extLst>
                <a:ext uri="{FF2B5EF4-FFF2-40B4-BE49-F238E27FC236}">
                  <a16:creationId xmlns:a16="http://schemas.microsoft.com/office/drawing/2014/main" id="{22F45C5F-0114-E049-8ABA-783F9FAFB2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65" name="Rectangle 11">
              <a:extLst>
                <a:ext uri="{FF2B5EF4-FFF2-40B4-BE49-F238E27FC236}">
                  <a16:creationId xmlns:a16="http://schemas.microsoft.com/office/drawing/2014/main" id="{0846D40F-C32A-8243-87C5-4051D93DD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1966" name="Rectangle 41">
              <a:extLst>
                <a:ext uri="{FF2B5EF4-FFF2-40B4-BE49-F238E27FC236}">
                  <a16:creationId xmlns:a16="http://schemas.microsoft.com/office/drawing/2014/main" id="{33ACD211-C253-3F40-BCBB-D1F8C5434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cxnSp>
        <p:nvCxnSpPr>
          <p:cNvPr id="81923" name="Straight Connector 121">
            <a:extLst>
              <a:ext uri="{FF2B5EF4-FFF2-40B4-BE49-F238E27FC236}">
                <a16:creationId xmlns:a16="http://schemas.microsoft.com/office/drawing/2014/main" id="{FEF15480-50AF-F749-BED2-EC51EFD1B5F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938" y="1993900"/>
            <a:ext cx="0" cy="558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24" name="Straight Connector 123">
            <a:extLst>
              <a:ext uri="{FF2B5EF4-FFF2-40B4-BE49-F238E27FC236}">
                <a16:creationId xmlns:a16="http://schemas.microsoft.com/office/drawing/2014/main" id="{3926C522-0E32-D44E-8E04-A0F1D8B0DF5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0" y="1987551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25" name="Straight Connector 125">
            <a:extLst>
              <a:ext uri="{FF2B5EF4-FFF2-40B4-BE49-F238E27FC236}">
                <a16:creationId xmlns:a16="http://schemas.microsoft.com/office/drawing/2014/main" id="{4EA2E4A5-E36D-AE4D-B601-C1BDDD534D2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5013" y="1979613"/>
            <a:ext cx="0" cy="5572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26" name="Straight Connector 127">
            <a:extLst>
              <a:ext uri="{FF2B5EF4-FFF2-40B4-BE49-F238E27FC236}">
                <a16:creationId xmlns:a16="http://schemas.microsoft.com/office/drawing/2014/main" id="{3DA61E77-01D8-2446-90D7-D02087C417C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218613" y="1990726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27" name="Straight Connector 128">
            <a:extLst>
              <a:ext uri="{FF2B5EF4-FFF2-40B4-BE49-F238E27FC236}">
                <a16:creationId xmlns:a16="http://schemas.microsoft.com/office/drawing/2014/main" id="{9CA714F6-B882-A447-9FDA-23DADA8B687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33588" y="1989138"/>
            <a:ext cx="533400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28" name="Straight Connector 129">
            <a:extLst>
              <a:ext uri="{FF2B5EF4-FFF2-40B4-BE49-F238E27FC236}">
                <a16:creationId xmlns:a16="http://schemas.microsoft.com/office/drawing/2014/main" id="{4121583A-6B11-3E40-9FD0-21094220D37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94176" y="2000251"/>
            <a:ext cx="531813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29" name="Straight Connector 130">
            <a:extLst>
              <a:ext uri="{FF2B5EF4-FFF2-40B4-BE49-F238E27FC236}">
                <a16:creationId xmlns:a16="http://schemas.microsoft.com/office/drawing/2014/main" id="{61676740-09D2-2541-A55A-E2AA1ACF41D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18251" y="1982788"/>
            <a:ext cx="531813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1930" name="Straight Connector 131">
            <a:extLst>
              <a:ext uri="{FF2B5EF4-FFF2-40B4-BE49-F238E27FC236}">
                <a16:creationId xmlns:a16="http://schemas.microsoft.com/office/drawing/2014/main" id="{015C1CA9-8A1D-B744-9DB6-6586DE372C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0263" y="1984376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1931" name="Group 129">
            <a:extLst>
              <a:ext uri="{FF2B5EF4-FFF2-40B4-BE49-F238E27FC236}">
                <a16:creationId xmlns:a16="http://schemas.microsoft.com/office/drawing/2014/main" id="{5512FFD0-12B6-4646-9BC4-A979127CF781}"/>
              </a:ext>
            </a:extLst>
          </p:cNvPr>
          <p:cNvGrpSpPr>
            <a:grpSpLocks/>
          </p:cNvGrpSpPr>
          <p:nvPr/>
        </p:nvGrpSpPr>
        <p:grpSpPr bwMode="auto">
          <a:xfrm>
            <a:off x="1668464" y="4595813"/>
            <a:ext cx="7704137" cy="1458912"/>
            <a:chOff x="540924" y="5341417"/>
            <a:chExt cx="7703792" cy="1459573"/>
          </a:xfrm>
        </p:grpSpPr>
        <p:grpSp>
          <p:nvGrpSpPr>
            <p:cNvPr id="81942" name="Group 130">
              <a:extLst>
                <a:ext uri="{FF2B5EF4-FFF2-40B4-BE49-F238E27FC236}">
                  <a16:creationId xmlns:a16="http://schemas.microsoft.com/office/drawing/2014/main" id="{500C71BF-307F-2941-91F6-FC4417168BC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81952" name="Group 126">
                <a:extLst>
                  <a:ext uri="{FF2B5EF4-FFF2-40B4-BE49-F238E27FC236}">
                    <a16:creationId xmlns:a16="http://schemas.microsoft.com/office/drawing/2014/main" id="{FC30787D-F58D-B04D-9D46-500BC300E3E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81954" name="Freeform 13">
                  <a:extLst>
                    <a:ext uri="{FF2B5EF4-FFF2-40B4-BE49-F238E27FC236}">
                      <a16:creationId xmlns:a16="http://schemas.microsoft.com/office/drawing/2014/main" id="{01A9D667-C3C6-F642-84CC-389BD1E751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1955" name="TextBox 133">
                  <a:extLst>
                    <a:ext uri="{FF2B5EF4-FFF2-40B4-BE49-F238E27FC236}">
                      <a16:creationId xmlns:a16="http://schemas.microsoft.com/office/drawing/2014/main" id="{D5C01D4E-CE5A-334D-8402-B50BCAE3497F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>
                      <a:latin typeface="Times" pitchFamily="2" charset="0"/>
                    </a:rPr>
                    <a:t>Clock</a:t>
                  </a:r>
                </a:p>
              </p:txBody>
            </p:sp>
          </p:grpSp>
          <p:sp>
            <p:nvSpPr>
              <p:cNvPr id="81953" name="Freeform 13">
                <a:extLst>
                  <a:ext uri="{FF2B5EF4-FFF2-40B4-BE49-F238E27FC236}">
                    <a16:creationId xmlns:a16="http://schemas.microsoft.com/office/drawing/2014/main" id="{9503D5D6-1298-D544-9BC2-3C008D7E82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1943" name="Group 126">
              <a:extLst>
                <a:ext uri="{FF2B5EF4-FFF2-40B4-BE49-F238E27FC236}">
                  <a16:creationId xmlns:a16="http://schemas.microsoft.com/office/drawing/2014/main" id="{61D60AE6-7E3D-0244-8311-7698384916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890" y="6022997"/>
              <a:ext cx="7539826" cy="372353"/>
              <a:chOff x="1875990" y="5646260"/>
              <a:chExt cx="15186603" cy="371794"/>
            </a:xfrm>
          </p:grpSpPr>
          <p:sp>
            <p:nvSpPr>
              <p:cNvPr id="81950" name="Freeform 13">
                <a:extLst>
                  <a:ext uri="{FF2B5EF4-FFF2-40B4-BE49-F238E27FC236}">
                    <a16:creationId xmlns:a16="http://schemas.microsoft.com/office/drawing/2014/main" id="{9C24F775-5B29-0D4B-98A0-DF2C0513FC65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178126" y="5695750"/>
                <a:ext cx="13884467" cy="322304"/>
              </a:xfrm>
              <a:custGeom>
                <a:avLst/>
                <a:gdLst>
                  <a:gd name="T0" fmla="*/ 2147483646 w 16631"/>
                  <a:gd name="T1" fmla="*/ 2147483646 h 13401"/>
                  <a:gd name="T2" fmla="*/ 2147483646 w 16631"/>
                  <a:gd name="T3" fmla="*/ 2147483646 h 13401"/>
                  <a:gd name="T4" fmla="*/ 2147483646 w 16631"/>
                  <a:gd name="T5" fmla="*/ 2147483646 h 13401"/>
                  <a:gd name="T6" fmla="*/ 2147483646 w 16631"/>
                  <a:gd name="T7" fmla="*/ 2147483646 h 13401"/>
                  <a:gd name="T8" fmla="*/ 2147483646 w 16631"/>
                  <a:gd name="T9" fmla="*/ 2147483646 h 13401"/>
                  <a:gd name="T10" fmla="*/ 2147483646 w 16631"/>
                  <a:gd name="T11" fmla="*/ 0 h 13401"/>
                  <a:gd name="T12" fmla="*/ 2147483646 w 16631"/>
                  <a:gd name="T13" fmla="*/ 2147483646 h 13401"/>
                  <a:gd name="T14" fmla="*/ 0 w 16631"/>
                  <a:gd name="T15" fmla="*/ 2147483646 h 134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31" h="13401">
                    <a:moveTo>
                      <a:pt x="16631" y="761"/>
                    </a:moveTo>
                    <a:lnTo>
                      <a:pt x="10677" y="622"/>
                    </a:lnTo>
                    <a:cubicBezTo>
                      <a:pt x="10678" y="4796"/>
                      <a:pt x="10680" y="8969"/>
                      <a:pt x="10681" y="13143"/>
                    </a:cubicBezTo>
                    <a:lnTo>
                      <a:pt x="4601" y="13401"/>
                    </a:lnTo>
                    <a:cubicBezTo>
                      <a:pt x="4579" y="8745"/>
                      <a:pt x="4608" y="4674"/>
                      <a:pt x="4586" y="18"/>
                    </a:cubicBezTo>
                    <a:lnTo>
                      <a:pt x="2501" y="0"/>
                    </a:lnTo>
                    <a:cubicBezTo>
                      <a:pt x="2490" y="4089"/>
                      <a:pt x="2495" y="9037"/>
                      <a:pt x="2484" y="13126"/>
                    </a:cubicBezTo>
                    <a:lnTo>
                      <a:pt x="0" y="1312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51" name="TextBox 133">
                <a:extLst>
                  <a:ext uri="{FF2B5EF4-FFF2-40B4-BE49-F238E27FC236}">
                    <a16:creationId xmlns:a16="http://schemas.microsoft.com/office/drawing/2014/main" id="{75BE64E7-E6FC-3E4A-8355-BDEC9C87DB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5990" y="5646260"/>
                <a:ext cx="759400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In</a:t>
                </a:r>
              </a:p>
            </p:txBody>
          </p:sp>
        </p:grpSp>
        <p:sp>
          <p:nvSpPr>
            <p:cNvPr id="81944" name="Freeform 132">
              <a:extLst>
                <a:ext uri="{FF2B5EF4-FFF2-40B4-BE49-F238E27FC236}">
                  <a16:creationId xmlns:a16="http://schemas.microsoft.com/office/drawing/2014/main" id="{0172A0C6-FAA1-EC48-A832-AD7A8336B9F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9316" y="5341417"/>
              <a:ext cx="0" cy="1187632"/>
            </a:xfrm>
            <a:custGeom>
              <a:avLst/>
              <a:gdLst>
                <a:gd name="T0" fmla="*/ 2147483646 h 10000"/>
                <a:gd name="T1" fmla="*/ 0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945" name="TextBox 133">
              <a:extLst>
                <a:ext uri="{FF2B5EF4-FFF2-40B4-BE49-F238E27FC236}">
                  <a16:creationId xmlns:a16="http://schemas.microsoft.com/office/drawing/2014/main" id="{2F46081B-7A56-0046-B6E4-0647162E6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3507" y="6431658"/>
              <a:ext cx="5950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time</a:t>
              </a:r>
            </a:p>
          </p:txBody>
        </p:sp>
        <p:cxnSp>
          <p:nvCxnSpPr>
            <p:cNvPr id="81946" name="Straight Arrow Connector 134">
              <a:extLst>
                <a:ext uri="{FF2B5EF4-FFF2-40B4-BE49-F238E27FC236}">
                  <a16:creationId xmlns:a16="http://schemas.microsoft.com/office/drawing/2014/main" id="{613A46A4-E903-AB4A-ABD6-F70A370AA7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1947" name="Group 135">
              <a:extLst>
                <a:ext uri="{FF2B5EF4-FFF2-40B4-BE49-F238E27FC236}">
                  <a16:creationId xmlns:a16="http://schemas.microsoft.com/office/drawing/2014/main" id="{E5E95BB3-23A7-B34A-8647-A2689952B0A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81948" name="Freeform 13">
                <a:extLst>
                  <a:ext uri="{FF2B5EF4-FFF2-40B4-BE49-F238E27FC236}">
                    <a16:creationId xmlns:a16="http://schemas.microsoft.com/office/drawing/2014/main" id="{9321A15B-929E-334E-A6C6-FD6DE03AA4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1949" name="Freeform 13">
                <a:extLst>
                  <a:ext uri="{FF2B5EF4-FFF2-40B4-BE49-F238E27FC236}">
                    <a16:creationId xmlns:a16="http://schemas.microsoft.com/office/drawing/2014/main" id="{82B659A2-0F08-7646-A716-76BE20D65C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1932" name="Group 152">
            <a:extLst>
              <a:ext uri="{FF2B5EF4-FFF2-40B4-BE49-F238E27FC236}">
                <a16:creationId xmlns:a16="http://schemas.microsoft.com/office/drawing/2014/main" id="{E07AAF87-770B-CD40-A2D9-5F96E671DA6C}"/>
              </a:ext>
            </a:extLst>
          </p:cNvPr>
          <p:cNvGrpSpPr>
            <a:grpSpLocks/>
          </p:cNvGrpSpPr>
          <p:nvPr/>
        </p:nvGrpSpPr>
        <p:grpSpPr bwMode="auto">
          <a:xfrm>
            <a:off x="1485901" y="1847851"/>
            <a:ext cx="8583613" cy="493713"/>
            <a:chOff x="571289" y="1847574"/>
            <a:chExt cx="8584276" cy="493509"/>
          </a:xfrm>
        </p:grpSpPr>
        <p:sp>
          <p:nvSpPr>
            <p:cNvPr id="81933" name="TextBox 153">
              <a:extLst>
                <a:ext uri="{FF2B5EF4-FFF2-40B4-BE49-F238E27FC236}">
                  <a16:creationId xmlns:a16="http://schemas.microsoft.com/office/drawing/2014/main" id="{77F3923F-CE7B-5E42-AAF2-25AAF21A8D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128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1934" name="TextBox 154">
              <a:extLst>
                <a:ext uri="{FF2B5EF4-FFF2-40B4-BE49-F238E27FC236}">
                  <a16:creationId xmlns:a16="http://schemas.microsoft.com/office/drawing/2014/main" id="{E0329219-A9B5-5940-A6D7-46ACBC3D7A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032" y="187557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1935" name="TextBox 155">
              <a:extLst>
                <a:ext uri="{FF2B5EF4-FFF2-40B4-BE49-F238E27FC236}">
                  <a16:creationId xmlns:a16="http://schemas.microsoft.com/office/drawing/2014/main" id="{A1CB39F7-18E2-FB41-8A46-6DE184D54D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7453" y="1877216"/>
              <a:ext cx="3250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1936" name="TextBox 156">
              <a:extLst>
                <a:ext uri="{FF2B5EF4-FFF2-40B4-BE49-F238E27FC236}">
                  <a16:creationId xmlns:a16="http://schemas.microsoft.com/office/drawing/2014/main" id="{CA351BD4-6C21-DE41-B17D-049CD01FE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837" y="187941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1937" name="TextBox 157">
              <a:extLst>
                <a:ext uri="{FF2B5EF4-FFF2-40B4-BE49-F238E27FC236}">
                  <a16:creationId xmlns:a16="http://schemas.microsoft.com/office/drawing/2014/main" id="{7D29A44A-62CF-C243-8553-F147881677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7916" y="185405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1938" name="TextBox 158">
              <a:extLst>
                <a:ext uri="{FF2B5EF4-FFF2-40B4-BE49-F238E27FC236}">
                  <a16:creationId xmlns:a16="http://schemas.microsoft.com/office/drawing/2014/main" id="{7C8A7EB5-4DC5-F24E-9073-AD417AAE9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4789" y="187031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1939" name="TextBox 159">
              <a:extLst>
                <a:ext uri="{FF2B5EF4-FFF2-40B4-BE49-F238E27FC236}">
                  <a16:creationId xmlns:a16="http://schemas.microsoft.com/office/drawing/2014/main" id="{13256791-2CC0-434B-92B9-E7BE837879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03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1940" name="TextBox 160">
              <a:extLst>
                <a:ext uri="{FF2B5EF4-FFF2-40B4-BE49-F238E27FC236}">
                  <a16:creationId xmlns:a16="http://schemas.microsoft.com/office/drawing/2014/main" id="{F181D29D-4ADD-F64A-A21C-D7F7F56C9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8389" y="184757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1941" name="TextBox 161">
              <a:extLst>
                <a:ext uri="{FF2B5EF4-FFF2-40B4-BE49-F238E27FC236}">
                  <a16:creationId xmlns:a16="http://schemas.microsoft.com/office/drawing/2014/main" id="{3A41CB66-9C55-0641-BFB0-D0DA54A1B5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7011" y="185368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Title 1">
            <a:extLst>
              <a:ext uri="{FF2B5EF4-FFF2-40B4-BE49-F238E27FC236}">
                <a16:creationId xmlns:a16="http://schemas.microsoft.com/office/drawing/2014/main" id="{F119AAF5-E64B-FB44-93F0-CD78683C3157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82946" name="Group 344">
            <a:extLst>
              <a:ext uri="{FF2B5EF4-FFF2-40B4-BE49-F238E27FC236}">
                <a16:creationId xmlns:a16="http://schemas.microsoft.com/office/drawing/2014/main" id="{F0D7A045-E239-564D-8B79-DE3038D3C96C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82980" name="Line 14">
              <a:extLst>
                <a:ext uri="{FF2B5EF4-FFF2-40B4-BE49-F238E27FC236}">
                  <a16:creationId xmlns:a16="http://schemas.microsoft.com/office/drawing/2014/main" id="{314BA413-7108-AF4B-B5C1-E62AF33FC5F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2981" name="Group 346">
              <a:extLst>
                <a:ext uri="{FF2B5EF4-FFF2-40B4-BE49-F238E27FC236}">
                  <a16:creationId xmlns:a16="http://schemas.microsoft.com/office/drawing/2014/main" id="{4FC205A9-B89E-6049-A4BA-E8B0351F9B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83071" name="Line 14">
                <a:extLst>
                  <a:ext uri="{FF2B5EF4-FFF2-40B4-BE49-F238E27FC236}">
                    <a16:creationId xmlns:a16="http://schemas.microsoft.com/office/drawing/2014/main" id="{E8CD9B7F-000E-6741-8A66-DD26545D7F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2" name="Line 15">
                <a:extLst>
                  <a:ext uri="{FF2B5EF4-FFF2-40B4-BE49-F238E27FC236}">
                    <a16:creationId xmlns:a16="http://schemas.microsoft.com/office/drawing/2014/main" id="{B31C0EED-1E5C-174C-91BF-1C7195A02A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3" name="Rectangle 5">
                <a:extLst>
                  <a:ext uri="{FF2B5EF4-FFF2-40B4-BE49-F238E27FC236}">
                    <a16:creationId xmlns:a16="http://schemas.microsoft.com/office/drawing/2014/main" id="{66E56722-D733-5A4D-94B4-140D809EC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3074" name="Rectangle 6">
                <a:extLst>
                  <a:ext uri="{FF2B5EF4-FFF2-40B4-BE49-F238E27FC236}">
                    <a16:creationId xmlns:a16="http://schemas.microsoft.com/office/drawing/2014/main" id="{FC8A2147-2B19-974A-8382-3EBCECB05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3075" name="Rectangle 7">
                <a:extLst>
                  <a:ext uri="{FF2B5EF4-FFF2-40B4-BE49-F238E27FC236}">
                    <a16:creationId xmlns:a16="http://schemas.microsoft.com/office/drawing/2014/main" id="{BDD5D902-8CAB-D645-8428-48FFF3CC98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3076" name="Line 8">
                <a:extLst>
                  <a:ext uri="{FF2B5EF4-FFF2-40B4-BE49-F238E27FC236}">
                    <a16:creationId xmlns:a16="http://schemas.microsoft.com/office/drawing/2014/main" id="{6DA5E2A3-7485-5B40-B923-874BE198D9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7" name="Freeform 9">
                <a:extLst>
                  <a:ext uri="{FF2B5EF4-FFF2-40B4-BE49-F238E27FC236}">
                    <a16:creationId xmlns:a16="http://schemas.microsoft.com/office/drawing/2014/main" id="{143A3B04-22CD-FB40-B8D7-7C4066744E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8" name="Line 11">
                <a:extLst>
                  <a:ext uri="{FF2B5EF4-FFF2-40B4-BE49-F238E27FC236}">
                    <a16:creationId xmlns:a16="http://schemas.microsoft.com/office/drawing/2014/main" id="{F2A9EB3F-0376-C746-80A9-3698B1B4FC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79" name="Rectangle 17">
                <a:extLst>
                  <a:ext uri="{FF2B5EF4-FFF2-40B4-BE49-F238E27FC236}">
                    <a16:creationId xmlns:a16="http://schemas.microsoft.com/office/drawing/2014/main" id="{0BED3393-8457-994F-BC6D-94D74F44D5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3080" name="Rectangle 18">
                <a:extLst>
                  <a:ext uri="{FF2B5EF4-FFF2-40B4-BE49-F238E27FC236}">
                    <a16:creationId xmlns:a16="http://schemas.microsoft.com/office/drawing/2014/main" id="{D7966A2A-98AB-8741-BB48-66218575F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3081" name="Rectangle 19">
                <a:extLst>
                  <a:ext uri="{FF2B5EF4-FFF2-40B4-BE49-F238E27FC236}">
                    <a16:creationId xmlns:a16="http://schemas.microsoft.com/office/drawing/2014/main" id="{2F1025D4-0D75-9C44-B8E1-2FCA5A6D0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83082" name="Group 1">
                <a:extLst>
                  <a:ext uri="{FF2B5EF4-FFF2-40B4-BE49-F238E27FC236}">
                    <a16:creationId xmlns:a16="http://schemas.microsoft.com/office/drawing/2014/main" id="{069D82F2-C5D1-B241-AF4B-5F23F6B223B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83092" name="Freeform 26">
                  <a:extLst>
                    <a:ext uri="{FF2B5EF4-FFF2-40B4-BE49-F238E27FC236}">
                      <a16:creationId xmlns:a16="http://schemas.microsoft.com/office/drawing/2014/main" id="{1A3DEC20-B57D-F646-A0F9-666B71082A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93" name="Freeform 28">
                  <a:extLst>
                    <a:ext uri="{FF2B5EF4-FFF2-40B4-BE49-F238E27FC236}">
                      <a16:creationId xmlns:a16="http://schemas.microsoft.com/office/drawing/2014/main" id="{88930058-3668-204E-84DC-6EFB341E17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3083" name="Rectangle 29">
                <a:extLst>
                  <a:ext uri="{FF2B5EF4-FFF2-40B4-BE49-F238E27FC236}">
                    <a16:creationId xmlns:a16="http://schemas.microsoft.com/office/drawing/2014/main" id="{A864E7D0-6278-A644-B723-18F669B58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3084" name="Rectangle 67">
                <a:extLst>
                  <a:ext uri="{FF2B5EF4-FFF2-40B4-BE49-F238E27FC236}">
                    <a16:creationId xmlns:a16="http://schemas.microsoft.com/office/drawing/2014/main" id="{66FFF1B2-62AB-DF42-A7B7-2D0BA4A026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3085" name="Oval 68">
                <a:extLst>
                  <a:ext uri="{FF2B5EF4-FFF2-40B4-BE49-F238E27FC236}">
                    <a16:creationId xmlns:a16="http://schemas.microsoft.com/office/drawing/2014/main" id="{E2415BA8-CFF3-954A-ABFE-63331ABEC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3086" name="Line 11">
                <a:extLst>
                  <a:ext uri="{FF2B5EF4-FFF2-40B4-BE49-F238E27FC236}">
                    <a16:creationId xmlns:a16="http://schemas.microsoft.com/office/drawing/2014/main" id="{3388D3B4-175E-CD4F-A7A7-D8C655380C8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87" name="Rectangle 6">
                <a:extLst>
                  <a:ext uri="{FF2B5EF4-FFF2-40B4-BE49-F238E27FC236}">
                    <a16:creationId xmlns:a16="http://schemas.microsoft.com/office/drawing/2014/main" id="{B9C8E9E6-EDE9-814A-B7B4-B8D1EB7BA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3088" name="Rectangle 7">
                <a:extLst>
                  <a:ext uri="{FF2B5EF4-FFF2-40B4-BE49-F238E27FC236}">
                    <a16:creationId xmlns:a16="http://schemas.microsoft.com/office/drawing/2014/main" id="{3E134696-73F3-8F47-9C5D-3A56205515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3089" name="Line 8">
                <a:extLst>
                  <a:ext uri="{FF2B5EF4-FFF2-40B4-BE49-F238E27FC236}">
                    <a16:creationId xmlns:a16="http://schemas.microsoft.com/office/drawing/2014/main" id="{F806D507-B290-A74E-A957-DB9F018AE5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090" name="Rectangle 17">
                <a:extLst>
                  <a:ext uri="{FF2B5EF4-FFF2-40B4-BE49-F238E27FC236}">
                    <a16:creationId xmlns:a16="http://schemas.microsoft.com/office/drawing/2014/main" id="{96EA42BD-663E-4D4C-83AC-5DB92F362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3091" name="Rectangle 67">
                <a:extLst>
                  <a:ext uri="{FF2B5EF4-FFF2-40B4-BE49-F238E27FC236}">
                    <a16:creationId xmlns:a16="http://schemas.microsoft.com/office/drawing/2014/main" id="{8B1F71E3-7D44-9644-AAE6-58C8B1E5F5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2982" name="Group 347">
              <a:extLst>
                <a:ext uri="{FF2B5EF4-FFF2-40B4-BE49-F238E27FC236}">
                  <a16:creationId xmlns:a16="http://schemas.microsoft.com/office/drawing/2014/main" id="{5E8F801F-B9A6-D941-AD4C-1D16A42F5E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83044" name="Freeform 32">
                <a:extLst>
                  <a:ext uri="{FF2B5EF4-FFF2-40B4-BE49-F238E27FC236}">
                    <a16:creationId xmlns:a16="http://schemas.microsoft.com/office/drawing/2014/main" id="{73DD9BD8-C6EA-C448-80F6-A5091BB3C1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3045" name="Group 410">
                <a:extLst>
                  <a:ext uri="{FF2B5EF4-FFF2-40B4-BE49-F238E27FC236}">
                    <a16:creationId xmlns:a16="http://schemas.microsoft.com/office/drawing/2014/main" id="{614C649E-8925-4C49-94F9-07A76C7E89E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83047" name="Line 14">
                  <a:extLst>
                    <a:ext uri="{FF2B5EF4-FFF2-40B4-BE49-F238E27FC236}">
                      <a16:creationId xmlns:a16="http://schemas.microsoft.com/office/drawing/2014/main" id="{AB1C19C7-6596-2C45-A229-CB113DA0341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48" name="Line 15">
                  <a:extLst>
                    <a:ext uri="{FF2B5EF4-FFF2-40B4-BE49-F238E27FC236}">
                      <a16:creationId xmlns:a16="http://schemas.microsoft.com/office/drawing/2014/main" id="{573C1CD5-D292-6D44-B28A-953F9C40DB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49" name="Line 11">
                  <a:extLst>
                    <a:ext uri="{FF2B5EF4-FFF2-40B4-BE49-F238E27FC236}">
                      <a16:creationId xmlns:a16="http://schemas.microsoft.com/office/drawing/2014/main" id="{57276C8F-799C-7942-95EB-C505405FDD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50" name="Rectangle 5">
                  <a:extLst>
                    <a:ext uri="{FF2B5EF4-FFF2-40B4-BE49-F238E27FC236}">
                      <a16:creationId xmlns:a16="http://schemas.microsoft.com/office/drawing/2014/main" id="{8A364C0C-5D22-A143-9068-847CCF0E66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51" name="Rectangle 6">
                  <a:extLst>
                    <a:ext uri="{FF2B5EF4-FFF2-40B4-BE49-F238E27FC236}">
                      <a16:creationId xmlns:a16="http://schemas.microsoft.com/office/drawing/2014/main" id="{DD021B6E-4BDB-EF4E-B8DA-2901150D7A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52" name="Rectangle 7">
                  <a:extLst>
                    <a:ext uri="{FF2B5EF4-FFF2-40B4-BE49-F238E27FC236}">
                      <a16:creationId xmlns:a16="http://schemas.microsoft.com/office/drawing/2014/main" id="{7A46233A-60C3-5844-BC04-2B428E687B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53" name="Line 8">
                  <a:extLst>
                    <a:ext uri="{FF2B5EF4-FFF2-40B4-BE49-F238E27FC236}">
                      <a16:creationId xmlns:a16="http://schemas.microsoft.com/office/drawing/2014/main" id="{0E18F03C-4C7C-B745-AE4E-E054188E3D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54" name="Freeform 9">
                  <a:extLst>
                    <a:ext uri="{FF2B5EF4-FFF2-40B4-BE49-F238E27FC236}">
                      <a16:creationId xmlns:a16="http://schemas.microsoft.com/office/drawing/2014/main" id="{AEE096DD-1471-5749-BCCB-9135CBBD5D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55" name="Line 11">
                  <a:extLst>
                    <a:ext uri="{FF2B5EF4-FFF2-40B4-BE49-F238E27FC236}">
                      <a16:creationId xmlns:a16="http://schemas.microsoft.com/office/drawing/2014/main" id="{F779F34E-A41A-B440-A9E7-9B82D27011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56" name="Rectangle 17">
                  <a:extLst>
                    <a:ext uri="{FF2B5EF4-FFF2-40B4-BE49-F238E27FC236}">
                      <a16:creationId xmlns:a16="http://schemas.microsoft.com/office/drawing/2014/main" id="{790BF5FC-7738-7D47-A283-E6AAB4EC45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57" name="Rectangle 18">
                  <a:extLst>
                    <a:ext uri="{FF2B5EF4-FFF2-40B4-BE49-F238E27FC236}">
                      <a16:creationId xmlns:a16="http://schemas.microsoft.com/office/drawing/2014/main" id="{90E1F0AC-652C-B24B-A71F-30F0B9E475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58" name="Rectangle 19">
                  <a:extLst>
                    <a:ext uri="{FF2B5EF4-FFF2-40B4-BE49-F238E27FC236}">
                      <a16:creationId xmlns:a16="http://schemas.microsoft.com/office/drawing/2014/main" id="{1464169D-716F-1F43-9B07-CC59106CA7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3059" name="Group 1">
                  <a:extLst>
                    <a:ext uri="{FF2B5EF4-FFF2-40B4-BE49-F238E27FC236}">
                      <a16:creationId xmlns:a16="http://schemas.microsoft.com/office/drawing/2014/main" id="{3705C158-A08D-7144-8A36-065427265F5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3069" name="Freeform 26">
                    <a:extLst>
                      <a:ext uri="{FF2B5EF4-FFF2-40B4-BE49-F238E27FC236}">
                        <a16:creationId xmlns:a16="http://schemas.microsoft.com/office/drawing/2014/main" id="{21F88573-7F51-5544-A8FC-866613368B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70" name="Freeform 28">
                    <a:extLst>
                      <a:ext uri="{FF2B5EF4-FFF2-40B4-BE49-F238E27FC236}">
                        <a16:creationId xmlns:a16="http://schemas.microsoft.com/office/drawing/2014/main" id="{C191CF1B-389D-2740-B95E-E7E099970C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3060" name="Rectangle 29">
                  <a:extLst>
                    <a:ext uri="{FF2B5EF4-FFF2-40B4-BE49-F238E27FC236}">
                      <a16:creationId xmlns:a16="http://schemas.microsoft.com/office/drawing/2014/main" id="{7737FEB6-8FFB-574B-91F9-C4BF15283E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61" name="Rectangle 67">
                  <a:extLst>
                    <a:ext uri="{FF2B5EF4-FFF2-40B4-BE49-F238E27FC236}">
                      <a16:creationId xmlns:a16="http://schemas.microsoft.com/office/drawing/2014/main" id="{0C07015E-EAB4-D744-AD0F-8DBC8D4D963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62" name="Oval 68">
                  <a:extLst>
                    <a:ext uri="{FF2B5EF4-FFF2-40B4-BE49-F238E27FC236}">
                      <a16:creationId xmlns:a16="http://schemas.microsoft.com/office/drawing/2014/main" id="{23F7C9CA-3096-EB4D-8D66-5239158710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63" name="Line 11">
                  <a:extLst>
                    <a:ext uri="{FF2B5EF4-FFF2-40B4-BE49-F238E27FC236}">
                      <a16:creationId xmlns:a16="http://schemas.microsoft.com/office/drawing/2014/main" id="{BF7AC176-02D7-6749-9EA9-A3C0B9906C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64" name="Rectangle 6">
                  <a:extLst>
                    <a:ext uri="{FF2B5EF4-FFF2-40B4-BE49-F238E27FC236}">
                      <a16:creationId xmlns:a16="http://schemas.microsoft.com/office/drawing/2014/main" id="{9B179A47-C7EE-C343-A2F6-084DA3A923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65" name="Rectangle 7">
                  <a:extLst>
                    <a:ext uri="{FF2B5EF4-FFF2-40B4-BE49-F238E27FC236}">
                      <a16:creationId xmlns:a16="http://schemas.microsoft.com/office/drawing/2014/main" id="{811950B8-6431-E342-BE69-3912858B65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66" name="Line 8">
                  <a:extLst>
                    <a:ext uri="{FF2B5EF4-FFF2-40B4-BE49-F238E27FC236}">
                      <a16:creationId xmlns:a16="http://schemas.microsoft.com/office/drawing/2014/main" id="{E8AFE31E-5B91-BB4D-BDAC-0DA45C42948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67" name="Rectangle 17">
                  <a:extLst>
                    <a:ext uri="{FF2B5EF4-FFF2-40B4-BE49-F238E27FC236}">
                      <a16:creationId xmlns:a16="http://schemas.microsoft.com/office/drawing/2014/main" id="{262E2AE0-3B21-6D43-B9C4-1EBAFC7672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68" name="Rectangle 67">
                  <a:extLst>
                    <a:ext uri="{FF2B5EF4-FFF2-40B4-BE49-F238E27FC236}">
                      <a16:creationId xmlns:a16="http://schemas.microsoft.com/office/drawing/2014/main" id="{D54E2B7D-2713-3746-B6FD-D19F8B6CD91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3046" name="Oval 68">
                <a:extLst>
                  <a:ext uri="{FF2B5EF4-FFF2-40B4-BE49-F238E27FC236}">
                    <a16:creationId xmlns:a16="http://schemas.microsoft.com/office/drawing/2014/main" id="{E5A20C40-D7DE-674F-82C4-83F3F10083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2983" name="Group 348">
              <a:extLst>
                <a:ext uri="{FF2B5EF4-FFF2-40B4-BE49-F238E27FC236}">
                  <a16:creationId xmlns:a16="http://schemas.microsoft.com/office/drawing/2014/main" id="{9B9FBF8A-46F7-1D4D-A1A9-00014527FC5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83017" name="Freeform 32">
                <a:extLst>
                  <a:ext uri="{FF2B5EF4-FFF2-40B4-BE49-F238E27FC236}">
                    <a16:creationId xmlns:a16="http://schemas.microsoft.com/office/drawing/2014/main" id="{D358D0FC-B7FB-0D42-B32C-73803CEE2F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3018" name="Group 383">
                <a:extLst>
                  <a:ext uri="{FF2B5EF4-FFF2-40B4-BE49-F238E27FC236}">
                    <a16:creationId xmlns:a16="http://schemas.microsoft.com/office/drawing/2014/main" id="{DE9F1933-C0F9-E14B-8EC0-43D52976E3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83020" name="Line 14">
                  <a:extLst>
                    <a:ext uri="{FF2B5EF4-FFF2-40B4-BE49-F238E27FC236}">
                      <a16:creationId xmlns:a16="http://schemas.microsoft.com/office/drawing/2014/main" id="{33BC10DC-B5D1-7645-8E30-CD4CC1C9EB1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21" name="Line 15">
                  <a:extLst>
                    <a:ext uri="{FF2B5EF4-FFF2-40B4-BE49-F238E27FC236}">
                      <a16:creationId xmlns:a16="http://schemas.microsoft.com/office/drawing/2014/main" id="{541AD5F6-7AF3-B140-844B-93744C09348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22" name="Line 11">
                  <a:extLst>
                    <a:ext uri="{FF2B5EF4-FFF2-40B4-BE49-F238E27FC236}">
                      <a16:creationId xmlns:a16="http://schemas.microsoft.com/office/drawing/2014/main" id="{1D70748B-5BA8-1141-B1D7-A5E52BD891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23" name="Rectangle 5">
                  <a:extLst>
                    <a:ext uri="{FF2B5EF4-FFF2-40B4-BE49-F238E27FC236}">
                      <a16:creationId xmlns:a16="http://schemas.microsoft.com/office/drawing/2014/main" id="{470B3527-887E-024A-83A4-1525D7FC98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24" name="Rectangle 6">
                  <a:extLst>
                    <a:ext uri="{FF2B5EF4-FFF2-40B4-BE49-F238E27FC236}">
                      <a16:creationId xmlns:a16="http://schemas.microsoft.com/office/drawing/2014/main" id="{05CCDC61-F6A7-B946-8B60-F3F224CD6A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25" name="Rectangle 7">
                  <a:extLst>
                    <a:ext uri="{FF2B5EF4-FFF2-40B4-BE49-F238E27FC236}">
                      <a16:creationId xmlns:a16="http://schemas.microsoft.com/office/drawing/2014/main" id="{1D77E689-1017-C54C-8FD9-EE3FCCB13A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26" name="Line 8">
                  <a:extLst>
                    <a:ext uri="{FF2B5EF4-FFF2-40B4-BE49-F238E27FC236}">
                      <a16:creationId xmlns:a16="http://schemas.microsoft.com/office/drawing/2014/main" id="{D285E41C-1A63-6F49-AD19-FD7B9D12A9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27" name="Freeform 9">
                  <a:extLst>
                    <a:ext uri="{FF2B5EF4-FFF2-40B4-BE49-F238E27FC236}">
                      <a16:creationId xmlns:a16="http://schemas.microsoft.com/office/drawing/2014/main" id="{249121ED-E2E1-7F4B-AF08-B5658D0875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28" name="Line 11">
                  <a:extLst>
                    <a:ext uri="{FF2B5EF4-FFF2-40B4-BE49-F238E27FC236}">
                      <a16:creationId xmlns:a16="http://schemas.microsoft.com/office/drawing/2014/main" id="{BC57C5B5-7F61-D745-A5CC-0C099F2EF9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29" name="Rectangle 17">
                  <a:extLst>
                    <a:ext uri="{FF2B5EF4-FFF2-40B4-BE49-F238E27FC236}">
                      <a16:creationId xmlns:a16="http://schemas.microsoft.com/office/drawing/2014/main" id="{318FD695-A870-5F4B-81D5-06E1039DA0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30" name="Rectangle 18">
                  <a:extLst>
                    <a:ext uri="{FF2B5EF4-FFF2-40B4-BE49-F238E27FC236}">
                      <a16:creationId xmlns:a16="http://schemas.microsoft.com/office/drawing/2014/main" id="{1E36CCF1-C213-4142-B84C-1364866860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31" name="Rectangle 19">
                  <a:extLst>
                    <a:ext uri="{FF2B5EF4-FFF2-40B4-BE49-F238E27FC236}">
                      <a16:creationId xmlns:a16="http://schemas.microsoft.com/office/drawing/2014/main" id="{1B1B61E3-706C-1242-80AF-47E41C708F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3032" name="Group 1">
                  <a:extLst>
                    <a:ext uri="{FF2B5EF4-FFF2-40B4-BE49-F238E27FC236}">
                      <a16:creationId xmlns:a16="http://schemas.microsoft.com/office/drawing/2014/main" id="{033B301B-84A4-DC4B-BA57-B532FBE0FDF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3042" name="Freeform 26">
                    <a:extLst>
                      <a:ext uri="{FF2B5EF4-FFF2-40B4-BE49-F238E27FC236}">
                        <a16:creationId xmlns:a16="http://schemas.microsoft.com/office/drawing/2014/main" id="{0E9ACA51-F0E1-A643-B408-D1256D3939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43" name="Freeform 28">
                    <a:extLst>
                      <a:ext uri="{FF2B5EF4-FFF2-40B4-BE49-F238E27FC236}">
                        <a16:creationId xmlns:a16="http://schemas.microsoft.com/office/drawing/2014/main" id="{AAC03BB0-B174-514B-A03F-73478A91A89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3033" name="Rectangle 29">
                  <a:extLst>
                    <a:ext uri="{FF2B5EF4-FFF2-40B4-BE49-F238E27FC236}">
                      <a16:creationId xmlns:a16="http://schemas.microsoft.com/office/drawing/2014/main" id="{0C722E87-096A-7D4D-B496-BAE72C1C5D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34" name="Rectangle 67">
                  <a:extLst>
                    <a:ext uri="{FF2B5EF4-FFF2-40B4-BE49-F238E27FC236}">
                      <a16:creationId xmlns:a16="http://schemas.microsoft.com/office/drawing/2014/main" id="{4E405F22-D1FC-224A-9B16-9C9E0621CE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35" name="Oval 68">
                  <a:extLst>
                    <a:ext uri="{FF2B5EF4-FFF2-40B4-BE49-F238E27FC236}">
                      <a16:creationId xmlns:a16="http://schemas.microsoft.com/office/drawing/2014/main" id="{649BC742-9282-B847-9D87-673EA45ECD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36" name="Line 11">
                  <a:extLst>
                    <a:ext uri="{FF2B5EF4-FFF2-40B4-BE49-F238E27FC236}">
                      <a16:creationId xmlns:a16="http://schemas.microsoft.com/office/drawing/2014/main" id="{3595FA0C-0FB2-8F41-80A6-2519CE9AFAB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37" name="Rectangle 6">
                  <a:extLst>
                    <a:ext uri="{FF2B5EF4-FFF2-40B4-BE49-F238E27FC236}">
                      <a16:creationId xmlns:a16="http://schemas.microsoft.com/office/drawing/2014/main" id="{F9D1A65A-7FA7-1849-A2D2-4CB7D71120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38" name="Rectangle 7">
                  <a:extLst>
                    <a:ext uri="{FF2B5EF4-FFF2-40B4-BE49-F238E27FC236}">
                      <a16:creationId xmlns:a16="http://schemas.microsoft.com/office/drawing/2014/main" id="{F044EEBF-9D4F-CA49-A6C1-671F13FBDF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39" name="Line 8">
                  <a:extLst>
                    <a:ext uri="{FF2B5EF4-FFF2-40B4-BE49-F238E27FC236}">
                      <a16:creationId xmlns:a16="http://schemas.microsoft.com/office/drawing/2014/main" id="{1EEF1DC7-29B1-5045-85BE-5F13E6BBAF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40" name="Rectangle 17">
                  <a:extLst>
                    <a:ext uri="{FF2B5EF4-FFF2-40B4-BE49-F238E27FC236}">
                      <a16:creationId xmlns:a16="http://schemas.microsoft.com/office/drawing/2014/main" id="{56835E51-59E7-054F-895B-B713C5840C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41" name="Rectangle 67">
                  <a:extLst>
                    <a:ext uri="{FF2B5EF4-FFF2-40B4-BE49-F238E27FC236}">
                      <a16:creationId xmlns:a16="http://schemas.microsoft.com/office/drawing/2014/main" id="{D9822EC9-4C87-BD42-85A9-622A8CBFC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3019" name="Oval 68">
                <a:extLst>
                  <a:ext uri="{FF2B5EF4-FFF2-40B4-BE49-F238E27FC236}">
                    <a16:creationId xmlns:a16="http://schemas.microsoft.com/office/drawing/2014/main" id="{55452A55-1CF8-FA4B-9AB0-5C0D7608C6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2984" name="Group 349">
              <a:extLst>
                <a:ext uri="{FF2B5EF4-FFF2-40B4-BE49-F238E27FC236}">
                  <a16:creationId xmlns:a16="http://schemas.microsoft.com/office/drawing/2014/main" id="{B5059019-3502-5747-9689-27507BE45B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82991" name="Freeform 32">
                <a:extLst>
                  <a:ext uri="{FF2B5EF4-FFF2-40B4-BE49-F238E27FC236}">
                    <a16:creationId xmlns:a16="http://schemas.microsoft.com/office/drawing/2014/main" id="{AC841FDD-D54A-EF42-A2C3-6B4D0F47F0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2992" name="Group 357">
                <a:extLst>
                  <a:ext uri="{FF2B5EF4-FFF2-40B4-BE49-F238E27FC236}">
                    <a16:creationId xmlns:a16="http://schemas.microsoft.com/office/drawing/2014/main" id="{E5F71F9C-57D3-3348-AE8C-5B07CF3AFE1B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82993" name="Line 14">
                  <a:extLst>
                    <a:ext uri="{FF2B5EF4-FFF2-40B4-BE49-F238E27FC236}">
                      <a16:creationId xmlns:a16="http://schemas.microsoft.com/office/drawing/2014/main" id="{4EE370EF-E89C-B145-BE20-384182D30A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994" name="Line 15">
                  <a:extLst>
                    <a:ext uri="{FF2B5EF4-FFF2-40B4-BE49-F238E27FC236}">
                      <a16:creationId xmlns:a16="http://schemas.microsoft.com/office/drawing/2014/main" id="{DA017AB8-7E75-E14C-9302-39C72C763F1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995" name="Line 11">
                  <a:extLst>
                    <a:ext uri="{FF2B5EF4-FFF2-40B4-BE49-F238E27FC236}">
                      <a16:creationId xmlns:a16="http://schemas.microsoft.com/office/drawing/2014/main" id="{EF27EED4-C3A4-AD41-85C2-963EEE8DDE5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996" name="Rectangle 5">
                  <a:extLst>
                    <a:ext uri="{FF2B5EF4-FFF2-40B4-BE49-F238E27FC236}">
                      <a16:creationId xmlns:a16="http://schemas.microsoft.com/office/drawing/2014/main" id="{91118F82-EBE2-7D42-8CBD-1A90FA9BE0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997" name="Rectangle 6">
                  <a:extLst>
                    <a:ext uri="{FF2B5EF4-FFF2-40B4-BE49-F238E27FC236}">
                      <a16:creationId xmlns:a16="http://schemas.microsoft.com/office/drawing/2014/main" id="{98CD2F13-7312-564C-9156-D97EC9416E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998" name="Rectangle 7">
                  <a:extLst>
                    <a:ext uri="{FF2B5EF4-FFF2-40B4-BE49-F238E27FC236}">
                      <a16:creationId xmlns:a16="http://schemas.microsoft.com/office/drawing/2014/main" id="{C83EEA78-619C-8B41-8B7F-D932247E77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2999" name="Line 8">
                  <a:extLst>
                    <a:ext uri="{FF2B5EF4-FFF2-40B4-BE49-F238E27FC236}">
                      <a16:creationId xmlns:a16="http://schemas.microsoft.com/office/drawing/2014/main" id="{069E531E-6518-2F4C-A55E-E8DBF76122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0" name="Freeform 9">
                  <a:extLst>
                    <a:ext uri="{FF2B5EF4-FFF2-40B4-BE49-F238E27FC236}">
                      <a16:creationId xmlns:a16="http://schemas.microsoft.com/office/drawing/2014/main" id="{9F92B60F-18FC-FD46-9EB3-4F45A0690B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1" name="Line 11">
                  <a:extLst>
                    <a:ext uri="{FF2B5EF4-FFF2-40B4-BE49-F238E27FC236}">
                      <a16:creationId xmlns:a16="http://schemas.microsoft.com/office/drawing/2014/main" id="{2F3FD46E-0FA9-1541-9030-7FF7101E58A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02" name="Rectangle 17">
                  <a:extLst>
                    <a:ext uri="{FF2B5EF4-FFF2-40B4-BE49-F238E27FC236}">
                      <a16:creationId xmlns:a16="http://schemas.microsoft.com/office/drawing/2014/main" id="{53AC2369-8541-4A4B-8D90-58894BCCAC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03" name="Rectangle 18">
                  <a:extLst>
                    <a:ext uri="{FF2B5EF4-FFF2-40B4-BE49-F238E27FC236}">
                      <a16:creationId xmlns:a16="http://schemas.microsoft.com/office/drawing/2014/main" id="{DBB94AB2-A1BA-C04F-8CA4-AB113BD5E4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04" name="Rectangle 19">
                  <a:extLst>
                    <a:ext uri="{FF2B5EF4-FFF2-40B4-BE49-F238E27FC236}">
                      <a16:creationId xmlns:a16="http://schemas.microsoft.com/office/drawing/2014/main" id="{FF9A3559-6E4D-AA46-AF9F-F3C812FD79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3005" name="Group 1">
                  <a:extLst>
                    <a:ext uri="{FF2B5EF4-FFF2-40B4-BE49-F238E27FC236}">
                      <a16:creationId xmlns:a16="http://schemas.microsoft.com/office/drawing/2014/main" id="{CC297163-225A-F54C-9211-BF1412056A7D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3015" name="Freeform 26">
                    <a:extLst>
                      <a:ext uri="{FF2B5EF4-FFF2-40B4-BE49-F238E27FC236}">
                        <a16:creationId xmlns:a16="http://schemas.microsoft.com/office/drawing/2014/main" id="{B7958E98-73E7-284A-A94E-2CB3667179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3016" name="Freeform 28">
                    <a:extLst>
                      <a:ext uri="{FF2B5EF4-FFF2-40B4-BE49-F238E27FC236}">
                        <a16:creationId xmlns:a16="http://schemas.microsoft.com/office/drawing/2014/main" id="{5F79153A-BC0B-0C44-8BBB-618A14D3C0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3006" name="Rectangle 29">
                  <a:extLst>
                    <a:ext uri="{FF2B5EF4-FFF2-40B4-BE49-F238E27FC236}">
                      <a16:creationId xmlns:a16="http://schemas.microsoft.com/office/drawing/2014/main" id="{7533187D-E447-BA44-93BF-3AE005EEBE7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07" name="Rectangle 67">
                  <a:extLst>
                    <a:ext uri="{FF2B5EF4-FFF2-40B4-BE49-F238E27FC236}">
                      <a16:creationId xmlns:a16="http://schemas.microsoft.com/office/drawing/2014/main" id="{04A59BB6-34B3-4D42-BB54-3F11DAB125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08" name="Oval 68">
                  <a:extLst>
                    <a:ext uri="{FF2B5EF4-FFF2-40B4-BE49-F238E27FC236}">
                      <a16:creationId xmlns:a16="http://schemas.microsoft.com/office/drawing/2014/main" id="{75CAB6E6-7B8D-7945-9A49-E01C1E4394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09" name="Line 11">
                  <a:extLst>
                    <a:ext uri="{FF2B5EF4-FFF2-40B4-BE49-F238E27FC236}">
                      <a16:creationId xmlns:a16="http://schemas.microsoft.com/office/drawing/2014/main" id="{9984A723-573F-1D46-A9C8-2D97AA1058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0" name="Rectangle 6">
                  <a:extLst>
                    <a:ext uri="{FF2B5EF4-FFF2-40B4-BE49-F238E27FC236}">
                      <a16:creationId xmlns:a16="http://schemas.microsoft.com/office/drawing/2014/main" id="{9B660836-867E-A446-AF51-CCF2DD40F06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11" name="Rectangle 7">
                  <a:extLst>
                    <a:ext uri="{FF2B5EF4-FFF2-40B4-BE49-F238E27FC236}">
                      <a16:creationId xmlns:a16="http://schemas.microsoft.com/office/drawing/2014/main" id="{96E369D4-5314-B94E-B398-8E6F33160E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12" name="Line 8">
                  <a:extLst>
                    <a:ext uri="{FF2B5EF4-FFF2-40B4-BE49-F238E27FC236}">
                      <a16:creationId xmlns:a16="http://schemas.microsoft.com/office/drawing/2014/main" id="{33171A92-A0DD-344C-9EEE-BAE73FA5417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3013" name="Rectangle 17">
                  <a:extLst>
                    <a:ext uri="{FF2B5EF4-FFF2-40B4-BE49-F238E27FC236}">
                      <a16:creationId xmlns:a16="http://schemas.microsoft.com/office/drawing/2014/main" id="{43CD4A4B-52F2-7A47-B9B5-7D3FB4FCE5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3014" name="Rectangle 67">
                  <a:extLst>
                    <a:ext uri="{FF2B5EF4-FFF2-40B4-BE49-F238E27FC236}">
                      <a16:creationId xmlns:a16="http://schemas.microsoft.com/office/drawing/2014/main" id="{DFEF450F-A24F-0843-AC31-9B21FD0F27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82985" name="Line 13">
              <a:extLst>
                <a:ext uri="{FF2B5EF4-FFF2-40B4-BE49-F238E27FC236}">
                  <a16:creationId xmlns:a16="http://schemas.microsoft.com/office/drawing/2014/main" id="{70483C6B-84D9-DD40-81C5-2905C77DDFD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6" name="Oval 68">
              <a:extLst>
                <a:ext uri="{FF2B5EF4-FFF2-40B4-BE49-F238E27FC236}">
                  <a16:creationId xmlns:a16="http://schemas.microsoft.com/office/drawing/2014/main" id="{81A7350F-3154-8E40-8183-3040AF73B1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2987" name="Line 11">
              <a:extLst>
                <a:ext uri="{FF2B5EF4-FFF2-40B4-BE49-F238E27FC236}">
                  <a16:creationId xmlns:a16="http://schemas.microsoft.com/office/drawing/2014/main" id="{C2B6728C-5D3E-E14E-B7BF-1A09AAEAABF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8" name="Line 15">
              <a:extLst>
                <a:ext uri="{FF2B5EF4-FFF2-40B4-BE49-F238E27FC236}">
                  <a16:creationId xmlns:a16="http://schemas.microsoft.com/office/drawing/2014/main" id="{27DA2827-0586-CE45-93BD-F184725719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89" name="Rectangle 11">
              <a:extLst>
                <a:ext uri="{FF2B5EF4-FFF2-40B4-BE49-F238E27FC236}">
                  <a16:creationId xmlns:a16="http://schemas.microsoft.com/office/drawing/2014/main" id="{761636AA-790F-1C45-AF0B-3E5C0C843C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2990" name="Rectangle 41">
              <a:extLst>
                <a:ext uri="{FF2B5EF4-FFF2-40B4-BE49-F238E27FC236}">
                  <a16:creationId xmlns:a16="http://schemas.microsoft.com/office/drawing/2014/main" id="{B73C39A6-9AC3-4E4B-AD87-98C0A29C64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cxnSp>
        <p:nvCxnSpPr>
          <p:cNvPr id="82947" name="Straight Connector 121">
            <a:extLst>
              <a:ext uri="{FF2B5EF4-FFF2-40B4-BE49-F238E27FC236}">
                <a16:creationId xmlns:a16="http://schemas.microsoft.com/office/drawing/2014/main" id="{6AC8FC76-76E6-A448-BF92-9352CB22D78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938" y="1993900"/>
            <a:ext cx="0" cy="558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8" name="Straight Connector 123">
            <a:extLst>
              <a:ext uri="{FF2B5EF4-FFF2-40B4-BE49-F238E27FC236}">
                <a16:creationId xmlns:a16="http://schemas.microsoft.com/office/drawing/2014/main" id="{5B3EB16E-AF90-E24C-98D4-B5AC41FBF92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0" y="1987551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49" name="Straight Connector 125">
            <a:extLst>
              <a:ext uri="{FF2B5EF4-FFF2-40B4-BE49-F238E27FC236}">
                <a16:creationId xmlns:a16="http://schemas.microsoft.com/office/drawing/2014/main" id="{0F65A915-9540-514C-9C1B-CD54DAA1BBE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5013" y="1979613"/>
            <a:ext cx="0" cy="5572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0" name="Straight Connector 127">
            <a:extLst>
              <a:ext uri="{FF2B5EF4-FFF2-40B4-BE49-F238E27FC236}">
                <a16:creationId xmlns:a16="http://schemas.microsoft.com/office/drawing/2014/main" id="{E11642CB-E6F5-F84D-BB8D-0365B4B2217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218613" y="1990726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1" name="Straight Connector 128">
            <a:extLst>
              <a:ext uri="{FF2B5EF4-FFF2-40B4-BE49-F238E27FC236}">
                <a16:creationId xmlns:a16="http://schemas.microsoft.com/office/drawing/2014/main" id="{9E82CE6B-81CF-C443-AB7D-B51DA95C681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33588" y="1989138"/>
            <a:ext cx="533400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2" name="Straight Connector 129">
            <a:extLst>
              <a:ext uri="{FF2B5EF4-FFF2-40B4-BE49-F238E27FC236}">
                <a16:creationId xmlns:a16="http://schemas.microsoft.com/office/drawing/2014/main" id="{440C1B29-7A5E-194C-B61E-B64CC53596E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94176" y="2000251"/>
            <a:ext cx="531813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3" name="Straight Connector 130">
            <a:extLst>
              <a:ext uri="{FF2B5EF4-FFF2-40B4-BE49-F238E27FC236}">
                <a16:creationId xmlns:a16="http://schemas.microsoft.com/office/drawing/2014/main" id="{E2CED784-73B1-6D42-AD3C-144D9A5D329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18251" y="1982788"/>
            <a:ext cx="531813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2954" name="Straight Connector 131">
            <a:extLst>
              <a:ext uri="{FF2B5EF4-FFF2-40B4-BE49-F238E27FC236}">
                <a16:creationId xmlns:a16="http://schemas.microsoft.com/office/drawing/2014/main" id="{43C3B4ED-781D-DF48-B9FF-71D9F23B4E7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0263" y="1984376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2955" name="Group 129">
            <a:extLst>
              <a:ext uri="{FF2B5EF4-FFF2-40B4-BE49-F238E27FC236}">
                <a16:creationId xmlns:a16="http://schemas.microsoft.com/office/drawing/2014/main" id="{CD5C33BA-5F09-2941-BFE2-13D24B5CCEBA}"/>
              </a:ext>
            </a:extLst>
          </p:cNvPr>
          <p:cNvGrpSpPr>
            <a:grpSpLocks/>
          </p:cNvGrpSpPr>
          <p:nvPr/>
        </p:nvGrpSpPr>
        <p:grpSpPr bwMode="auto">
          <a:xfrm>
            <a:off x="1668464" y="4595813"/>
            <a:ext cx="7704137" cy="1458912"/>
            <a:chOff x="540924" y="5341417"/>
            <a:chExt cx="7703792" cy="1459573"/>
          </a:xfrm>
        </p:grpSpPr>
        <p:grpSp>
          <p:nvGrpSpPr>
            <p:cNvPr id="82966" name="Group 130">
              <a:extLst>
                <a:ext uri="{FF2B5EF4-FFF2-40B4-BE49-F238E27FC236}">
                  <a16:creationId xmlns:a16="http://schemas.microsoft.com/office/drawing/2014/main" id="{D837591B-EB41-364C-9A96-283B7B8207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82976" name="Group 126">
                <a:extLst>
                  <a:ext uri="{FF2B5EF4-FFF2-40B4-BE49-F238E27FC236}">
                    <a16:creationId xmlns:a16="http://schemas.microsoft.com/office/drawing/2014/main" id="{E6F5085B-E7C0-414B-8826-E60DB6286F4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82978" name="Freeform 13">
                  <a:extLst>
                    <a:ext uri="{FF2B5EF4-FFF2-40B4-BE49-F238E27FC236}">
                      <a16:creationId xmlns:a16="http://schemas.microsoft.com/office/drawing/2014/main" id="{EE8CF2A1-2863-6243-B2F4-4C1C27FF4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2979" name="TextBox 133">
                  <a:extLst>
                    <a:ext uri="{FF2B5EF4-FFF2-40B4-BE49-F238E27FC236}">
                      <a16:creationId xmlns:a16="http://schemas.microsoft.com/office/drawing/2014/main" id="{87AB1423-6977-1842-AD68-15194EC0F837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>
                      <a:latin typeface="Times" pitchFamily="2" charset="0"/>
                    </a:rPr>
                    <a:t>Clock</a:t>
                  </a:r>
                </a:p>
              </p:txBody>
            </p:sp>
          </p:grpSp>
          <p:sp>
            <p:nvSpPr>
              <p:cNvPr id="82977" name="Freeform 13">
                <a:extLst>
                  <a:ext uri="{FF2B5EF4-FFF2-40B4-BE49-F238E27FC236}">
                    <a16:creationId xmlns:a16="http://schemas.microsoft.com/office/drawing/2014/main" id="{4A234B3B-6EE6-8548-82CF-2BE368DF66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2967" name="Group 126">
              <a:extLst>
                <a:ext uri="{FF2B5EF4-FFF2-40B4-BE49-F238E27FC236}">
                  <a16:creationId xmlns:a16="http://schemas.microsoft.com/office/drawing/2014/main" id="{04F99C10-BDE9-3B4E-A322-1A73993EF6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890" y="6022997"/>
              <a:ext cx="7539826" cy="372353"/>
              <a:chOff x="1875990" y="5646260"/>
              <a:chExt cx="15186603" cy="371794"/>
            </a:xfrm>
          </p:grpSpPr>
          <p:sp>
            <p:nvSpPr>
              <p:cNvPr id="82974" name="Freeform 13">
                <a:extLst>
                  <a:ext uri="{FF2B5EF4-FFF2-40B4-BE49-F238E27FC236}">
                    <a16:creationId xmlns:a16="http://schemas.microsoft.com/office/drawing/2014/main" id="{BD530466-1276-5948-8650-20DFB3DB9C7B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178126" y="5695750"/>
                <a:ext cx="13884467" cy="322304"/>
              </a:xfrm>
              <a:custGeom>
                <a:avLst/>
                <a:gdLst>
                  <a:gd name="T0" fmla="*/ 2147483646 w 16631"/>
                  <a:gd name="T1" fmla="*/ 2147483646 h 13401"/>
                  <a:gd name="T2" fmla="*/ 2147483646 w 16631"/>
                  <a:gd name="T3" fmla="*/ 2147483646 h 13401"/>
                  <a:gd name="T4" fmla="*/ 2147483646 w 16631"/>
                  <a:gd name="T5" fmla="*/ 2147483646 h 13401"/>
                  <a:gd name="T6" fmla="*/ 2147483646 w 16631"/>
                  <a:gd name="T7" fmla="*/ 2147483646 h 13401"/>
                  <a:gd name="T8" fmla="*/ 2147483646 w 16631"/>
                  <a:gd name="T9" fmla="*/ 2147483646 h 13401"/>
                  <a:gd name="T10" fmla="*/ 2147483646 w 16631"/>
                  <a:gd name="T11" fmla="*/ 0 h 13401"/>
                  <a:gd name="T12" fmla="*/ 2147483646 w 16631"/>
                  <a:gd name="T13" fmla="*/ 2147483646 h 13401"/>
                  <a:gd name="T14" fmla="*/ 0 w 16631"/>
                  <a:gd name="T15" fmla="*/ 2147483646 h 134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31" h="13401">
                    <a:moveTo>
                      <a:pt x="16631" y="761"/>
                    </a:moveTo>
                    <a:lnTo>
                      <a:pt x="10677" y="622"/>
                    </a:lnTo>
                    <a:cubicBezTo>
                      <a:pt x="10678" y="4796"/>
                      <a:pt x="10680" y="8969"/>
                      <a:pt x="10681" y="13143"/>
                    </a:cubicBezTo>
                    <a:lnTo>
                      <a:pt x="4601" y="13401"/>
                    </a:lnTo>
                    <a:cubicBezTo>
                      <a:pt x="4579" y="8745"/>
                      <a:pt x="4608" y="4674"/>
                      <a:pt x="4586" y="18"/>
                    </a:cubicBezTo>
                    <a:lnTo>
                      <a:pt x="2501" y="0"/>
                    </a:lnTo>
                    <a:cubicBezTo>
                      <a:pt x="2490" y="4089"/>
                      <a:pt x="2495" y="9037"/>
                      <a:pt x="2484" y="13126"/>
                    </a:cubicBezTo>
                    <a:lnTo>
                      <a:pt x="0" y="1312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5" name="TextBox 133">
                <a:extLst>
                  <a:ext uri="{FF2B5EF4-FFF2-40B4-BE49-F238E27FC236}">
                    <a16:creationId xmlns:a16="http://schemas.microsoft.com/office/drawing/2014/main" id="{A1340534-0DE5-1E48-AAA3-F528616790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5990" y="5646260"/>
                <a:ext cx="759400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In</a:t>
                </a:r>
              </a:p>
            </p:txBody>
          </p:sp>
        </p:grpSp>
        <p:sp>
          <p:nvSpPr>
            <p:cNvPr id="82968" name="Freeform 132">
              <a:extLst>
                <a:ext uri="{FF2B5EF4-FFF2-40B4-BE49-F238E27FC236}">
                  <a16:creationId xmlns:a16="http://schemas.microsoft.com/office/drawing/2014/main" id="{A7F8DEC1-C2E9-C44F-8939-49792632C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7916" y="5341417"/>
              <a:ext cx="0" cy="1187632"/>
            </a:xfrm>
            <a:custGeom>
              <a:avLst/>
              <a:gdLst>
                <a:gd name="T0" fmla="*/ 2147483646 h 10000"/>
                <a:gd name="T1" fmla="*/ 0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2969" name="TextBox 133">
              <a:extLst>
                <a:ext uri="{FF2B5EF4-FFF2-40B4-BE49-F238E27FC236}">
                  <a16:creationId xmlns:a16="http://schemas.microsoft.com/office/drawing/2014/main" id="{7F09053F-0020-9447-A436-D1F9145DD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3507" y="6431658"/>
              <a:ext cx="5950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time</a:t>
              </a:r>
            </a:p>
          </p:txBody>
        </p:sp>
        <p:cxnSp>
          <p:nvCxnSpPr>
            <p:cNvPr id="82970" name="Straight Arrow Connector 134">
              <a:extLst>
                <a:ext uri="{FF2B5EF4-FFF2-40B4-BE49-F238E27FC236}">
                  <a16:creationId xmlns:a16="http://schemas.microsoft.com/office/drawing/2014/main" id="{1639F837-7194-6A4B-BEFD-963E61616A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2971" name="Group 135">
              <a:extLst>
                <a:ext uri="{FF2B5EF4-FFF2-40B4-BE49-F238E27FC236}">
                  <a16:creationId xmlns:a16="http://schemas.microsoft.com/office/drawing/2014/main" id="{99772A6F-3F2F-614E-8524-C122CFBCBC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82972" name="Freeform 13">
                <a:extLst>
                  <a:ext uri="{FF2B5EF4-FFF2-40B4-BE49-F238E27FC236}">
                    <a16:creationId xmlns:a16="http://schemas.microsoft.com/office/drawing/2014/main" id="{308EA3CC-3841-2C45-A98E-E4E73983D1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2973" name="Freeform 13">
                <a:extLst>
                  <a:ext uri="{FF2B5EF4-FFF2-40B4-BE49-F238E27FC236}">
                    <a16:creationId xmlns:a16="http://schemas.microsoft.com/office/drawing/2014/main" id="{18594AE3-3CC9-3849-AA09-F54C44C50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2956" name="Group 152">
            <a:extLst>
              <a:ext uri="{FF2B5EF4-FFF2-40B4-BE49-F238E27FC236}">
                <a16:creationId xmlns:a16="http://schemas.microsoft.com/office/drawing/2014/main" id="{ABA01A4D-B51A-D74A-9C3D-0EE276062049}"/>
              </a:ext>
            </a:extLst>
          </p:cNvPr>
          <p:cNvGrpSpPr>
            <a:grpSpLocks/>
          </p:cNvGrpSpPr>
          <p:nvPr/>
        </p:nvGrpSpPr>
        <p:grpSpPr bwMode="auto">
          <a:xfrm>
            <a:off x="1485901" y="1847851"/>
            <a:ext cx="8583613" cy="493713"/>
            <a:chOff x="571289" y="1847574"/>
            <a:chExt cx="8584276" cy="493509"/>
          </a:xfrm>
        </p:grpSpPr>
        <p:sp>
          <p:nvSpPr>
            <p:cNvPr id="82957" name="TextBox 153">
              <a:extLst>
                <a:ext uri="{FF2B5EF4-FFF2-40B4-BE49-F238E27FC236}">
                  <a16:creationId xmlns:a16="http://schemas.microsoft.com/office/drawing/2014/main" id="{EB96EBFD-D965-5C4A-B8CC-B095446F9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128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2958" name="TextBox 154">
              <a:extLst>
                <a:ext uri="{FF2B5EF4-FFF2-40B4-BE49-F238E27FC236}">
                  <a16:creationId xmlns:a16="http://schemas.microsoft.com/office/drawing/2014/main" id="{45C31950-1272-8244-B8C1-00FF8F8603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032" y="187557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2959" name="TextBox 155">
              <a:extLst>
                <a:ext uri="{FF2B5EF4-FFF2-40B4-BE49-F238E27FC236}">
                  <a16:creationId xmlns:a16="http://schemas.microsoft.com/office/drawing/2014/main" id="{1B1B3188-86C8-944D-A03E-C59E4FE4CA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7453" y="1877216"/>
              <a:ext cx="3250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2960" name="TextBox 156">
              <a:extLst>
                <a:ext uri="{FF2B5EF4-FFF2-40B4-BE49-F238E27FC236}">
                  <a16:creationId xmlns:a16="http://schemas.microsoft.com/office/drawing/2014/main" id="{DB9AF77A-0183-0643-BB4A-46FE59807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837" y="187941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2961" name="TextBox 157">
              <a:extLst>
                <a:ext uri="{FF2B5EF4-FFF2-40B4-BE49-F238E27FC236}">
                  <a16:creationId xmlns:a16="http://schemas.microsoft.com/office/drawing/2014/main" id="{5035556C-1F22-F540-B150-DE8775CBEE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7916" y="185405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2962" name="TextBox 158">
              <a:extLst>
                <a:ext uri="{FF2B5EF4-FFF2-40B4-BE49-F238E27FC236}">
                  <a16:creationId xmlns:a16="http://schemas.microsoft.com/office/drawing/2014/main" id="{193F317C-4E24-F249-96E0-B17A83D546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4789" y="187031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2963" name="TextBox 159">
              <a:extLst>
                <a:ext uri="{FF2B5EF4-FFF2-40B4-BE49-F238E27FC236}">
                  <a16:creationId xmlns:a16="http://schemas.microsoft.com/office/drawing/2014/main" id="{1CE5639F-B3FB-2D43-9EFB-83E937136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03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2964" name="TextBox 160">
              <a:extLst>
                <a:ext uri="{FF2B5EF4-FFF2-40B4-BE49-F238E27FC236}">
                  <a16:creationId xmlns:a16="http://schemas.microsoft.com/office/drawing/2014/main" id="{065F16B9-C38B-4249-9AB9-47925A0D9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8389" y="184757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2965" name="TextBox 161">
              <a:extLst>
                <a:ext uri="{FF2B5EF4-FFF2-40B4-BE49-F238E27FC236}">
                  <a16:creationId xmlns:a16="http://schemas.microsoft.com/office/drawing/2014/main" id="{3FF9B04B-C10A-BE4E-8209-BCD4CB618E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7011" y="185368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Title 1">
            <a:extLst>
              <a:ext uri="{FF2B5EF4-FFF2-40B4-BE49-F238E27FC236}">
                <a16:creationId xmlns:a16="http://schemas.microsoft.com/office/drawing/2014/main" id="{AF71F38F-8CD9-FB4E-95AF-DC1B20BCA3E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83970" name="Group 344">
            <a:extLst>
              <a:ext uri="{FF2B5EF4-FFF2-40B4-BE49-F238E27FC236}">
                <a16:creationId xmlns:a16="http://schemas.microsoft.com/office/drawing/2014/main" id="{DC70FD64-6C48-4F4C-A41F-040935A86F7B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84004" name="Line 14">
              <a:extLst>
                <a:ext uri="{FF2B5EF4-FFF2-40B4-BE49-F238E27FC236}">
                  <a16:creationId xmlns:a16="http://schemas.microsoft.com/office/drawing/2014/main" id="{20AC4A07-C019-BD43-80C3-CC19E237FF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4005" name="Group 346">
              <a:extLst>
                <a:ext uri="{FF2B5EF4-FFF2-40B4-BE49-F238E27FC236}">
                  <a16:creationId xmlns:a16="http://schemas.microsoft.com/office/drawing/2014/main" id="{CC9D5A4B-8B81-2D40-8C0F-4EC606C3BFB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84095" name="Line 14">
                <a:extLst>
                  <a:ext uri="{FF2B5EF4-FFF2-40B4-BE49-F238E27FC236}">
                    <a16:creationId xmlns:a16="http://schemas.microsoft.com/office/drawing/2014/main" id="{162296BF-1F70-4F41-883D-A7F78617DC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96" name="Line 15">
                <a:extLst>
                  <a:ext uri="{FF2B5EF4-FFF2-40B4-BE49-F238E27FC236}">
                    <a16:creationId xmlns:a16="http://schemas.microsoft.com/office/drawing/2014/main" id="{EE3933BF-71C9-CC49-A050-CCB02A5949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097" name="Rectangle 5">
                <a:extLst>
                  <a:ext uri="{FF2B5EF4-FFF2-40B4-BE49-F238E27FC236}">
                    <a16:creationId xmlns:a16="http://schemas.microsoft.com/office/drawing/2014/main" id="{AB251975-A9A8-2A4A-AFAC-DB60730A0F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4098" name="Rectangle 6">
                <a:extLst>
                  <a:ext uri="{FF2B5EF4-FFF2-40B4-BE49-F238E27FC236}">
                    <a16:creationId xmlns:a16="http://schemas.microsoft.com/office/drawing/2014/main" id="{1C466BA2-50B0-DC40-BB4C-BC03965ADA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4099" name="Rectangle 7">
                <a:extLst>
                  <a:ext uri="{FF2B5EF4-FFF2-40B4-BE49-F238E27FC236}">
                    <a16:creationId xmlns:a16="http://schemas.microsoft.com/office/drawing/2014/main" id="{AF8E104F-959C-B146-8CE3-F6D651F53A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4100" name="Line 8">
                <a:extLst>
                  <a:ext uri="{FF2B5EF4-FFF2-40B4-BE49-F238E27FC236}">
                    <a16:creationId xmlns:a16="http://schemas.microsoft.com/office/drawing/2014/main" id="{82CF6CB3-40E3-384A-AEFC-3A535169903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01" name="Freeform 9">
                <a:extLst>
                  <a:ext uri="{FF2B5EF4-FFF2-40B4-BE49-F238E27FC236}">
                    <a16:creationId xmlns:a16="http://schemas.microsoft.com/office/drawing/2014/main" id="{C44E282C-E46F-0E44-8DB0-4014386EB6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02" name="Line 11">
                <a:extLst>
                  <a:ext uri="{FF2B5EF4-FFF2-40B4-BE49-F238E27FC236}">
                    <a16:creationId xmlns:a16="http://schemas.microsoft.com/office/drawing/2014/main" id="{2E45D75C-2D2A-FB46-B3A9-3824494AE6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03" name="Rectangle 17">
                <a:extLst>
                  <a:ext uri="{FF2B5EF4-FFF2-40B4-BE49-F238E27FC236}">
                    <a16:creationId xmlns:a16="http://schemas.microsoft.com/office/drawing/2014/main" id="{B4A67239-3893-4F41-BDDA-B4E007D74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4104" name="Rectangle 18">
                <a:extLst>
                  <a:ext uri="{FF2B5EF4-FFF2-40B4-BE49-F238E27FC236}">
                    <a16:creationId xmlns:a16="http://schemas.microsoft.com/office/drawing/2014/main" id="{9E4829BA-29D4-8742-8412-A38B1DE19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4105" name="Rectangle 19">
                <a:extLst>
                  <a:ext uri="{FF2B5EF4-FFF2-40B4-BE49-F238E27FC236}">
                    <a16:creationId xmlns:a16="http://schemas.microsoft.com/office/drawing/2014/main" id="{BC9387AA-17F1-014D-A506-3822C1C223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84106" name="Group 1">
                <a:extLst>
                  <a:ext uri="{FF2B5EF4-FFF2-40B4-BE49-F238E27FC236}">
                    <a16:creationId xmlns:a16="http://schemas.microsoft.com/office/drawing/2014/main" id="{DA3C4B50-97C3-1D48-8BEA-EC049A07361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84116" name="Freeform 26">
                  <a:extLst>
                    <a:ext uri="{FF2B5EF4-FFF2-40B4-BE49-F238E27FC236}">
                      <a16:creationId xmlns:a16="http://schemas.microsoft.com/office/drawing/2014/main" id="{6A1880EB-1AEE-844E-A9BB-55BAC81764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117" name="Freeform 28">
                  <a:extLst>
                    <a:ext uri="{FF2B5EF4-FFF2-40B4-BE49-F238E27FC236}">
                      <a16:creationId xmlns:a16="http://schemas.microsoft.com/office/drawing/2014/main" id="{018C3DBE-9332-4546-944D-AF10860921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4107" name="Rectangle 29">
                <a:extLst>
                  <a:ext uri="{FF2B5EF4-FFF2-40B4-BE49-F238E27FC236}">
                    <a16:creationId xmlns:a16="http://schemas.microsoft.com/office/drawing/2014/main" id="{402279DA-1C95-B14F-9F75-973E8A714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4108" name="Rectangle 67">
                <a:extLst>
                  <a:ext uri="{FF2B5EF4-FFF2-40B4-BE49-F238E27FC236}">
                    <a16:creationId xmlns:a16="http://schemas.microsoft.com/office/drawing/2014/main" id="{D976A6BE-23B5-A349-B175-BB81B245A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4109" name="Oval 68">
                <a:extLst>
                  <a:ext uri="{FF2B5EF4-FFF2-40B4-BE49-F238E27FC236}">
                    <a16:creationId xmlns:a16="http://schemas.microsoft.com/office/drawing/2014/main" id="{03CE87E1-4598-7747-A1E1-3F3120F120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4110" name="Line 11">
                <a:extLst>
                  <a:ext uri="{FF2B5EF4-FFF2-40B4-BE49-F238E27FC236}">
                    <a16:creationId xmlns:a16="http://schemas.microsoft.com/office/drawing/2014/main" id="{5A3DDF88-0C77-6F4C-9EB0-CD3E7776BE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11" name="Rectangle 6">
                <a:extLst>
                  <a:ext uri="{FF2B5EF4-FFF2-40B4-BE49-F238E27FC236}">
                    <a16:creationId xmlns:a16="http://schemas.microsoft.com/office/drawing/2014/main" id="{F6F3FB8C-2590-D549-A0C8-39B3F78F4D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4112" name="Rectangle 7">
                <a:extLst>
                  <a:ext uri="{FF2B5EF4-FFF2-40B4-BE49-F238E27FC236}">
                    <a16:creationId xmlns:a16="http://schemas.microsoft.com/office/drawing/2014/main" id="{EC8EA0DE-7C71-7D40-AEAB-1D0F4B375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4113" name="Line 8">
                <a:extLst>
                  <a:ext uri="{FF2B5EF4-FFF2-40B4-BE49-F238E27FC236}">
                    <a16:creationId xmlns:a16="http://schemas.microsoft.com/office/drawing/2014/main" id="{ED24A3E6-7191-5A48-A172-240D93ECFE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4114" name="Rectangle 17">
                <a:extLst>
                  <a:ext uri="{FF2B5EF4-FFF2-40B4-BE49-F238E27FC236}">
                    <a16:creationId xmlns:a16="http://schemas.microsoft.com/office/drawing/2014/main" id="{07D9AE4D-1A4B-1547-91AE-8ED9ADAE83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4115" name="Rectangle 67">
                <a:extLst>
                  <a:ext uri="{FF2B5EF4-FFF2-40B4-BE49-F238E27FC236}">
                    <a16:creationId xmlns:a16="http://schemas.microsoft.com/office/drawing/2014/main" id="{A07C7522-F2FE-3744-A567-87523E940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4006" name="Group 347">
              <a:extLst>
                <a:ext uri="{FF2B5EF4-FFF2-40B4-BE49-F238E27FC236}">
                  <a16:creationId xmlns:a16="http://schemas.microsoft.com/office/drawing/2014/main" id="{8A5C6EB3-5001-7944-B849-FCF8769F635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84068" name="Freeform 32">
                <a:extLst>
                  <a:ext uri="{FF2B5EF4-FFF2-40B4-BE49-F238E27FC236}">
                    <a16:creationId xmlns:a16="http://schemas.microsoft.com/office/drawing/2014/main" id="{6C2C12D7-59EC-2F4D-937A-EFB6CF399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4069" name="Group 410">
                <a:extLst>
                  <a:ext uri="{FF2B5EF4-FFF2-40B4-BE49-F238E27FC236}">
                    <a16:creationId xmlns:a16="http://schemas.microsoft.com/office/drawing/2014/main" id="{7B2CCFB5-429A-1546-81D6-346157C158A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84071" name="Line 14">
                  <a:extLst>
                    <a:ext uri="{FF2B5EF4-FFF2-40B4-BE49-F238E27FC236}">
                      <a16:creationId xmlns:a16="http://schemas.microsoft.com/office/drawing/2014/main" id="{E092D35C-8A0B-BC44-8B12-F54A625F1E4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2" name="Line 15">
                  <a:extLst>
                    <a:ext uri="{FF2B5EF4-FFF2-40B4-BE49-F238E27FC236}">
                      <a16:creationId xmlns:a16="http://schemas.microsoft.com/office/drawing/2014/main" id="{4C2C1815-FAE2-8B4D-AB26-EC92127247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3" name="Line 11">
                  <a:extLst>
                    <a:ext uri="{FF2B5EF4-FFF2-40B4-BE49-F238E27FC236}">
                      <a16:creationId xmlns:a16="http://schemas.microsoft.com/office/drawing/2014/main" id="{B42ECBCE-9A5C-6B46-A88E-C166FF84D70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4" name="Rectangle 5">
                  <a:extLst>
                    <a:ext uri="{FF2B5EF4-FFF2-40B4-BE49-F238E27FC236}">
                      <a16:creationId xmlns:a16="http://schemas.microsoft.com/office/drawing/2014/main" id="{DC1179E0-66DC-4741-A1F0-21ECE4F5946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75" name="Rectangle 6">
                  <a:extLst>
                    <a:ext uri="{FF2B5EF4-FFF2-40B4-BE49-F238E27FC236}">
                      <a16:creationId xmlns:a16="http://schemas.microsoft.com/office/drawing/2014/main" id="{AC6A4841-609A-534C-98A0-ADEF1ACAB12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76" name="Rectangle 7">
                  <a:extLst>
                    <a:ext uri="{FF2B5EF4-FFF2-40B4-BE49-F238E27FC236}">
                      <a16:creationId xmlns:a16="http://schemas.microsoft.com/office/drawing/2014/main" id="{7397967C-8974-6949-9504-B18F7AF73D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77" name="Line 8">
                  <a:extLst>
                    <a:ext uri="{FF2B5EF4-FFF2-40B4-BE49-F238E27FC236}">
                      <a16:creationId xmlns:a16="http://schemas.microsoft.com/office/drawing/2014/main" id="{50ADDF03-95D3-624D-921E-0C0E322BBC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8" name="Freeform 9">
                  <a:extLst>
                    <a:ext uri="{FF2B5EF4-FFF2-40B4-BE49-F238E27FC236}">
                      <a16:creationId xmlns:a16="http://schemas.microsoft.com/office/drawing/2014/main" id="{BFFB6CF1-8D2D-114D-96AB-DB68161895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79" name="Line 11">
                  <a:extLst>
                    <a:ext uri="{FF2B5EF4-FFF2-40B4-BE49-F238E27FC236}">
                      <a16:creationId xmlns:a16="http://schemas.microsoft.com/office/drawing/2014/main" id="{1E285422-D48C-3446-B6F3-A4E81565B3A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0" name="Rectangle 17">
                  <a:extLst>
                    <a:ext uri="{FF2B5EF4-FFF2-40B4-BE49-F238E27FC236}">
                      <a16:creationId xmlns:a16="http://schemas.microsoft.com/office/drawing/2014/main" id="{5D2B8564-01E8-094E-9FEC-FC2B7701DE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81" name="Rectangle 18">
                  <a:extLst>
                    <a:ext uri="{FF2B5EF4-FFF2-40B4-BE49-F238E27FC236}">
                      <a16:creationId xmlns:a16="http://schemas.microsoft.com/office/drawing/2014/main" id="{9CC8A758-2B9C-5A45-B5E4-288ECE25EE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82" name="Rectangle 19">
                  <a:extLst>
                    <a:ext uri="{FF2B5EF4-FFF2-40B4-BE49-F238E27FC236}">
                      <a16:creationId xmlns:a16="http://schemas.microsoft.com/office/drawing/2014/main" id="{81423E01-9A90-544A-AFC6-333E5AB9E7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4083" name="Group 1">
                  <a:extLst>
                    <a:ext uri="{FF2B5EF4-FFF2-40B4-BE49-F238E27FC236}">
                      <a16:creationId xmlns:a16="http://schemas.microsoft.com/office/drawing/2014/main" id="{2DF4B494-C35C-F44F-B3BB-EAC5AED0C03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4093" name="Freeform 26">
                    <a:extLst>
                      <a:ext uri="{FF2B5EF4-FFF2-40B4-BE49-F238E27FC236}">
                        <a16:creationId xmlns:a16="http://schemas.microsoft.com/office/drawing/2014/main" id="{D2903683-7F56-A044-983E-F7BA300790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94" name="Freeform 28">
                    <a:extLst>
                      <a:ext uri="{FF2B5EF4-FFF2-40B4-BE49-F238E27FC236}">
                        <a16:creationId xmlns:a16="http://schemas.microsoft.com/office/drawing/2014/main" id="{A2E0DB61-CA32-834A-8349-69D4D700FD8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084" name="Rectangle 29">
                  <a:extLst>
                    <a:ext uri="{FF2B5EF4-FFF2-40B4-BE49-F238E27FC236}">
                      <a16:creationId xmlns:a16="http://schemas.microsoft.com/office/drawing/2014/main" id="{E10F3B07-6407-2440-9787-BFB28A5CB74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85" name="Rectangle 67">
                  <a:extLst>
                    <a:ext uri="{FF2B5EF4-FFF2-40B4-BE49-F238E27FC236}">
                      <a16:creationId xmlns:a16="http://schemas.microsoft.com/office/drawing/2014/main" id="{7C68B2CD-FC40-F74C-97FD-476032BC59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86" name="Oval 68">
                  <a:extLst>
                    <a:ext uri="{FF2B5EF4-FFF2-40B4-BE49-F238E27FC236}">
                      <a16:creationId xmlns:a16="http://schemas.microsoft.com/office/drawing/2014/main" id="{CC29170A-BE4E-9048-97D6-FF2AA07575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87" name="Line 11">
                  <a:extLst>
                    <a:ext uri="{FF2B5EF4-FFF2-40B4-BE49-F238E27FC236}">
                      <a16:creationId xmlns:a16="http://schemas.microsoft.com/office/drawing/2014/main" id="{303003E3-BE3A-2641-99D0-B97BD061DB90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88" name="Rectangle 6">
                  <a:extLst>
                    <a:ext uri="{FF2B5EF4-FFF2-40B4-BE49-F238E27FC236}">
                      <a16:creationId xmlns:a16="http://schemas.microsoft.com/office/drawing/2014/main" id="{2F17BABA-5334-FA46-8A1B-0105DCFC07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89" name="Rectangle 7">
                  <a:extLst>
                    <a:ext uri="{FF2B5EF4-FFF2-40B4-BE49-F238E27FC236}">
                      <a16:creationId xmlns:a16="http://schemas.microsoft.com/office/drawing/2014/main" id="{1FAEDE6B-0B5E-0F4A-94ED-965110A3AC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90" name="Line 8">
                  <a:extLst>
                    <a:ext uri="{FF2B5EF4-FFF2-40B4-BE49-F238E27FC236}">
                      <a16:creationId xmlns:a16="http://schemas.microsoft.com/office/drawing/2014/main" id="{0F6C8CD7-6532-3F49-93F7-176155438D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91" name="Rectangle 17">
                  <a:extLst>
                    <a:ext uri="{FF2B5EF4-FFF2-40B4-BE49-F238E27FC236}">
                      <a16:creationId xmlns:a16="http://schemas.microsoft.com/office/drawing/2014/main" id="{3C9728EC-6098-C447-9650-D806F4834D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92" name="Rectangle 67">
                  <a:extLst>
                    <a:ext uri="{FF2B5EF4-FFF2-40B4-BE49-F238E27FC236}">
                      <a16:creationId xmlns:a16="http://schemas.microsoft.com/office/drawing/2014/main" id="{7F9CD886-802D-AC4F-ADD9-390051C6F0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4070" name="Oval 68">
                <a:extLst>
                  <a:ext uri="{FF2B5EF4-FFF2-40B4-BE49-F238E27FC236}">
                    <a16:creationId xmlns:a16="http://schemas.microsoft.com/office/drawing/2014/main" id="{347C1310-4A49-B743-8E4A-D77FBF681E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4007" name="Group 348">
              <a:extLst>
                <a:ext uri="{FF2B5EF4-FFF2-40B4-BE49-F238E27FC236}">
                  <a16:creationId xmlns:a16="http://schemas.microsoft.com/office/drawing/2014/main" id="{323F6345-BD4C-4D48-8693-4E558657334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84041" name="Freeform 32">
                <a:extLst>
                  <a:ext uri="{FF2B5EF4-FFF2-40B4-BE49-F238E27FC236}">
                    <a16:creationId xmlns:a16="http://schemas.microsoft.com/office/drawing/2014/main" id="{1AC086C6-4B81-CB44-87FE-D6AB2D64FF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4042" name="Group 383">
                <a:extLst>
                  <a:ext uri="{FF2B5EF4-FFF2-40B4-BE49-F238E27FC236}">
                    <a16:creationId xmlns:a16="http://schemas.microsoft.com/office/drawing/2014/main" id="{77E0CBFB-A791-D545-A7A8-B3222F992BB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84044" name="Line 14">
                  <a:extLst>
                    <a:ext uri="{FF2B5EF4-FFF2-40B4-BE49-F238E27FC236}">
                      <a16:creationId xmlns:a16="http://schemas.microsoft.com/office/drawing/2014/main" id="{E045634F-0C82-7348-9791-589F6D6E9A5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45" name="Line 15">
                  <a:extLst>
                    <a:ext uri="{FF2B5EF4-FFF2-40B4-BE49-F238E27FC236}">
                      <a16:creationId xmlns:a16="http://schemas.microsoft.com/office/drawing/2014/main" id="{8622614B-2201-D144-863E-389FE7AA00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46" name="Line 11">
                  <a:extLst>
                    <a:ext uri="{FF2B5EF4-FFF2-40B4-BE49-F238E27FC236}">
                      <a16:creationId xmlns:a16="http://schemas.microsoft.com/office/drawing/2014/main" id="{50169BCD-527E-8040-B5F3-6D5B3591479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47" name="Rectangle 5">
                  <a:extLst>
                    <a:ext uri="{FF2B5EF4-FFF2-40B4-BE49-F238E27FC236}">
                      <a16:creationId xmlns:a16="http://schemas.microsoft.com/office/drawing/2014/main" id="{EE5CC47B-5DFF-AE49-ACB9-C5F505683D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48" name="Rectangle 6">
                  <a:extLst>
                    <a:ext uri="{FF2B5EF4-FFF2-40B4-BE49-F238E27FC236}">
                      <a16:creationId xmlns:a16="http://schemas.microsoft.com/office/drawing/2014/main" id="{1F3E4346-49D4-3E47-9B96-1FD0107A7C3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49" name="Rectangle 7">
                  <a:extLst>
                    <a:ext uri="{FF2B5EF4-FFF2-40B4-BE49-F238E27FC236}">
                      <a16:creationId xmlns:a16="http://schemas.microsoft.com/office/drawing/2014/main" id="{90FBF58E-3B92-C542-A8EF-A2CCA061418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50" name="Line 8">
                  <a:extLst>
                    <a:ext uri="{FF2B5EF4-FFF2-40B4-BE49-F238E27FC236}">
                      <a16:creationId xmlns:a16="http://schemas.microsoft.com/office/drawing/2014/main" id="{4682AD92-667B-FF4C-B250-D1B85064636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51" name="Freeform 9">
                  <a:extLst>
                    <a:ext uri="{FF2B5EF4-FFF2-40B4-BE49-F238E27FC236}">
                      <a16:creationId xmlns:a16="http://schemas.microsoft.com/office/drawing/2014/main" id="{D8B9ABBB-4A76-D545-BA6D-9E76FB0BD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52" name="Line 11">
                  <a:extLst>
                    <a:ext uri="{FF2B5EF4-FFF2-40B4-BE49-F238E27FC236}">
                      <a16:creationId xmlns:a16="http://schemas.microsoft.com/office/drawing/2014/main" id="{9E858373-0515-334F-A87D-3F13C1FE9C2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53" name="Rectangle 17">
                  <a:extLst>
                    <a:ext uri="{FF2B5EF4-FFF2-40B4-BE49-F238E27FC236}">
                      <a16:creationId xmlns:a16="http://schemas.microsoft.com/office/drawing/2014/main" id="{A4618B12-8CE5-2941-B6FB-F6FFBB8DA5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54" name="Rectangle 18">
                  <a:extLst>
                    <a:ext uri="{FF2B5EF4-FFF2-40B4-BE49-F238E27FC236}">
                      <a16:creationId xmlns:a16="http://schemas.microsoft.com/office/drawing/2014/main" id="{178D2551-968B-974B-A5BA-8BC4821B45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55" name="Rectangle 19">
                  <a:extLst>
                    <a:ext uri="{FF2B5EF4-FFF2-40B4-BE49-F238E27FC236}">
                      <a16:creationId xmlns:a16="http://schemas.microsoft.com/office/drawing/2014/main" id="{8AB974B3-47A1-8643-9446-D785606CEC9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4056" name="Group 1">
                  <a:extLst>
                    <a:ext uri="{FF2B5EF4-FFF2-40B4-BE49-F238E27FC236}">
                      <a16:creationId xmlns:a16="http://schemas.microsoft.com/office/drawing/2014/main" id="{1985DE1B-0BA4-0745-BDB4-00E794C3F407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4066" name="Freeform 26">
                    <a:extLst>
                      <a:ext uri="{FF2B5EF4-FFF2-40B4-BE49-F238E27FC236}">
                        <a16:creationId xmlns:a16="http://schemas.microsoft.com/office/drawing/2014/main" id="{4816A329-AFA9-184F-84F0-7768F720C0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67" name="Freeform 28">
                    <a:extLst>
                      <a:ext uri="{FF2B5EF4-FFF2-40B4-BE49-F238E27FC236}">
                        <a16:creationId xmlns:a16="http://schemas.microsoft.com/office/drawing/2014/main" id="{72C6009D-4E05-8F42-91E9-B3C7A3E4F80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057" name="Rectangle 29">
                  <a:extLst>
                    <a:ext uri="{FF2B5EF4-FFF2-40B4-BE49-F238E27FC236}">
                      <a16:creationId xmlns:a16="http://schemas.microsoft.com/office/drawing/2014/main" id="{9A174368-009C-F045-A899-185653770F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58" name="Rectangle 67">
                  <a:extLst>
                    <a:ext uri="{FF2B5EF4-FFF2-40B4-BE49-F238E27FC236}">
                      <a16:creationId xmlns:a16="http://schemas.microsoft.com/office/drawing/2014/main" id="{329F1FF1-C2A6-DD46-B149-5543AC3C3F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59" name="Oval 68">
                  <a:extLst>
                    <a:ext uri="{FF2B5EF4-FFF2-40B4-BE49-F238E27FC236}">
                      <a16:creationId xmlns:a16="http://schemas.microsoft.com/office/drawing/2014/main" id="{759D8DE5-660D-BB4C-ADC3-0AEF791AC7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60" name="Line 11">
                  <a:extLst>
                    <a:ext uri="{FF2B5EF4-FFF2-40B4-BE49-F238E27FC236}">
                      <a16:creationId xmlns:a16="http://schemas.microsoft.com/office/drawing/2014/main" id="{701D93B0-F6B4-C14D-9848-7B6A1093761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61" name="Rectangle 6">
                  <a:extLst>
                    <a:ext uri="{FF2B5EF4-FFF2-40B4-BE49-F238E27FC236}">
                      <a16:creationId xmlns:a16="http://schemas.microsoft.com/office/drawing/2014/main" id="{4F00B1A8-A4B2-B342-8EE3-7FCB0231B1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62" name="Rectangle 7">
                  <a:extLst>
                    <a:ext uri="{FF2B5EF4-FFF2-40B4-BE49-F238E27FC236}">
                      <a16:creationId xmlns:a16="http://schemas.microsoft.com/office/drawing/2014/main" id="{FF41E767-FBE9-5744-9096-67AF341925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63" name="Line 8">
                  <a:extLst>
                    <a:ext uri="{FF2B5EF4-FFF2-40B4-BE49-F238E27FC236}">
                      <a16:creationId xmlns:a16="http://schemas.microsoft.com/office/drawing/2014/main" id="{7CA90BE8-2F8D-3248-B426-8E57286BA3D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64" name="Rectangle 17">
                  <a:extLst>
                    <a:ext uri="{FF2B5EF4-FFF2-40B4-BE49-F238E27FC236}">
                      <a16:creationId xmlns:a16="http://schemas.microsoft.com/office/drawing/2014/main" id="{80121C7D-B537-2744-88B1-14F2A6F1AA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65" name="Rectangle 67">
                  <a:extLst>
                    <a:ext uri="{FF2B5EF4-FFF2-40B4-BE49-F238E27FC236}">
                      <a16:creationId xmlns:a16="http://schemas.microsoft.com/office/drawing/2014/main" id="{E2D96118-76CF-5446-B2A9-C98262271E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4043" name="Oval 68">
                <a:extLst>
                  <a:ext uri="{FF2B5EF4-FFF2-40B4-BE49-F238E27FC236}">
                    <a16:creationId xmlns:a16="http://schemas.microsoft.com/office/drawing/2014/main" id="{4988F26D-CF54-C449-8588-A1F6215A50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4008" name="Group 349">
              <a:extLst>
                <a:ext uri="{FF2B5EF4-FFF2-40B4-BE49-F238E27FC236}">
                  <a16:creationId xmlns:a16="http://schemas.microsoft.com/office/drawing/2014/main" id="{0BD97DDB-3CF3-FE40-8212-9A52527D127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84015" name="Freeform 32">
                <a:extLst>
                  <a:ext uri="{FF2B5EF4-FFF2-40B4-BE49-F238E27FC236}">
                    <a16:creationId xmlns:a16="http://schemas.microsoft.com/office/drawing/2014/main" id="{8E69EBFB-F18F-8041-8EE5-87CD105CB2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4016" name="Group 357">
                <a:extLst>
                  <a:ext uri="{FF2B5EF4-FFF2-40B4-BE49-F238E27FC236}">
                    <a16:creationId xmlns:a16="http://schemas.microsoft.com/office/drawing/2014/main" id="{9F734041-756A-A447-9117-3A5D6BD7E1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84017" name="Line 14">
                  <a:extLst>
                    <a:ext uri="{FF2B5EF4-FFF2-40B4-BE49-F238E27FC236}">
                      <a16:creationId xmlns:a16="http://schemas.microsoft.com/office/drawing/2014/main" id="{8C3AE493-B3F2-AD45-B9A6-BAE34615FE6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18" name="Line 15">
                  <a:extLst>
                    <a:ext uri="{FF2B5EF4-FFF2-40B4-BE49-F238E27FC236}">
                      <a16:creationId xmlns:a16="http://schemas.microsoft.com/office/drawing/2014/main" id="{05F02723-C3AC-F747-A98F-15F731AEBD2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19" name="Line 11">
                  <a:extLst>
                    <a:ext uri="{FF2B5EF4-FFF2-40B4-BE49-F238E27FC236}">
                      <a16:creationId xmlns:a16="http://schemas.microsoft.com/office/drawing/2014/main" id="{FD0D7C68-F3F1-B94C-AA8C-F6E98B5A3DE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20" name="Rectangle 5">
                  <a:extLst>
                    <a:ext uri="{FF2B5EF4-FFF2-40B4-BE49-F238E27FC236}">
                      <a16:creationId xmlns:a16="http://schemas.microsoft.com/office/drawing/2014/main" id="{B0E634C4-EB92-354A-8DAC-B5514D5EAB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21" name="Rectangle 6">
                  <a:extLst>
                    <a:ext uri="{FF2B5EF4-FFF2-40B4-BE49-F238E27FC236}">
                      <a16:creationId xmlns:a16="http://schemas.microsoft.com/office/drawing/2014/main" id="{B22D231B-7D76-824D-94CB-8D868599B7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22" name="Rectangle 7">
                  <a:extLst>
                    <a:ext uri="{FF2B5EF4-FFF2-40B4-BE49-F238E27FC236}">
                      <a16:creationId xmlns:a16="http://schemas.microsoft.com/office/drawing/2014/main" id="{284F23FA-3264-5E45-B13E-9A1F98F447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23" name="Line 8">
                  <a:extLst>
                    <a:ext uri="{FF2B5EF4-FFF2-40B4-BE49-F238E27FC236}">
                      <a16:creationId xmlns:a16="http://schemas.microsoft.com/office/drawing/2014/main" id="{934A72EA-7C73-854B-A386-4C05D1A96C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24" name="Freeform 9">
                  <a:extLst>
                    <a:ext uri="{FF2B5EF4-FFF2-40B4-BE49-F238E27FC236}">
                      <a16:creationId xmlns:a16="http://schemas.microsoft.com/office/drawing/2014/main" id="{704F5248-84C2-D64B-AAA3-0759B4C52A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25" name="Line 11">
                  <a:extLst>
                    <a:ext uri="{FF2B5EF4-FFF2-40B4-BE49-F238E27FC236}">
                      <a16:creationId xmlns:a16="http://schemas.microsoft.com/office/drawing/2014/main" id="{CF9A08C0-6BA3-DA46-9158-755F88F6A7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26" name="Rectangle 17">
                  <a:extLst>
                    <a:ext uri="{FF2B5EF4-FFF2-40B4-BE49-F238E27FC236}">
                      <a16:creationId xmlns:a16="http://schemas.microsoft.com/office/drawing/2014/main" id="{A60E99B6-5AA1-A340-B085-1FEE77453E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27" name="Rectangle 18">
                  <a:extLst>
                    <a:ext uri="{FF2B5EF4-FFF2-40B4-BE49-F238E27FC236}">
                      <a16:creationId xmlns:a16="http://schemas.microsoft.com/office/drawing/2014/main" id="{F2D30BCE-F245-974D-AC14-E403A2DBE2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28" name="Rectangle 19">
                  <a:extLst>
                    <a:ext uri="{FF2B5EF4-FFF2-40B4-BE49-F238E27FC236}">
                      <a16:creationId xmlns:a16="http://schemas.microsoft.com/office/drawing/2014/main" id="{BDB2851D-01B3-FC46-92AA-CEEA819D73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4029" name="Group 1">
                  <a:extLst>
                    <a:ext uri="{FF2B5EF4-FFF2-40B4-BE49-F238E27FC236}">
                      <a16:creationId xmlns:a16="http://schemas.microsoft.com/office/drawing/2014/main" id="{CEFFB8B4-CC51-3E41-AE7E-FC8BC1F5598B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4039" name="Freeform 26">
                    <a:extLst>
                      <a:ext uri="{FF2B5EF4-FFF2-40B4-BE49-F238E27FC236}">
                        <a16:creationId xmlns:a16="http://schemas.microsoft.com/office/drawing/2014/main" id="{20CB24FF-F26A-3A41-B769-CDE29C3064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4040" name="Freeform 28">
                    <a:extLst>
                      <a:ext uri="{FF2B5EF4-FFF2-40B4-BE49-F238E27FC236}">
                        <a16:creationId xmlns:a16="http://schemas.microsoft.com/office/drawing/2014/main" id="{83DDC51E-C970-8F44-BFDC-686917EF24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4030" name="Rectangle 29">
                  <a:extLst>
                    <a:ext uri="{FF2B5EF4-FFF2-40B4-BE49-F238E27FC236}">
                      <a16:creationId xmlns:a16="http://schemas.microsoft.com/office/drawing/2014/main" id="{1DF7D1D6-9234-384E-A0F7-5DC20F0199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31" name="Rectangle 67">
                  <a:extLst>
                    <a:ext uri="{FF2B5EF4-FFF2-40B4-BE49-F238E27FC236}">
                      <a16:creationId xmlns:a16="http://schemas.microsoft.com/office/drawing/2014/main" id="{334129FE-515B-9348-9E38-2FCE2A25DC4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32" name="Oval 68">
                  <a:extLst>
                    <a:ext uri="{FF2B5EF4-FFF2-40B4-BE49-F238E27FC236}">
                      <a16:creationId xmlns:a16="http://schemas.microsoft.com/office/drawing/2014/main" id="{DB548B61-0C10-9E4E-A941-40F335CAA0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33" name="Line 11">
                  <a:extLst>
                    <a:ext uri="{FF2B5EF4-FFF2-40B4-BE49-F238E27FC236}">
                      <a16:creationId xmlns:a16="http://schemas.microsoft.com/office/drawing/2014/main" id="{DB494403-F686-0D41-BED7-44A6E896AE6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34" name="Rectangle 6">
                  <a:extLst>
                    <a:ext uri="{FF2B5EF4-FFF2-40B4-BE49-F238E27FC236}">
                      <a16:creationId xmlns:a16="http://schemas.microsoft.com/office/drawing/2014/main" id="{C5F16C94-C539-DA4E-89F1-C33C42AF7A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35" name="Rectangle 7">
                  <a:extLst>
                    <a:ext uri="{FF2B5EF4-FFF2-40B4-BE49-F238E27FC236}">
                      <a16:creationId xmlns:a16="http://schemas.microsoft.com/office/drawing/2014/main" id="{2A12374F-ADDF-804C-95DF-F825C9F7B74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36" name="Line 8">
                  <a:extLst>
                    <a:ext uri="{FF2B5EF4-FFF2-40B4-BE49-F238E27FC236}">
                      <a16:creationId xmlns:a16="http://schemas.microsoft.com/office/drawing/2014/main" id="{07E75B0F-C347-AB46-A0DF-0F852CA4E3D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37" name="Rectangle 17">
                  <a:extLst>
                    <a:ext uri="{FF2B5EF4-FFF2-40B4-BE49-F238E27FC236}">
                      <a16:creationId xmlns:a16="http://schemas.microsoft.com/office/drawing/2014/main" id="{9874995E-815F-7E43-A1E6-140B45B3BD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4038" name="Rectangle 67">
                  <a:extLst>
                    <a:ext uri="{FF2B5EF4-FFF2-40B4-BE49-F238E27FC236}">
                      <a16:creationId xmlns:a16="http://schemas.microsoft.com/office/drawing/2014/main" id="{5C9D0E11-15BD-CC4D-8E7C-28E5226165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84009" name="Line 13">
              <a:extLst>
                <a:ext uri="{FF2B5EF4-FFF2-40B4-BE49-F238E27FC236}">
                  <a16:creationId xmlns:a16="http://schemas.microsoft.com/office/drawing/2014/main" id="{E3DCA64D-40B9-5943-A024-340CEBDC225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0" name="Oval 68">
              <a:extLst>
                <a:ext uri="{FF2B5EF4-FFF2-40B4-BE49-F238E27FC236}">
                  <a16:creationId xmlns:a16="http://schemas.microsoft.com/office/drawing/2014/main" id="{578D4219-E46C-FD41-A6C3-E9627DE4F1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4011" name="Line 11">
              <a:extLst>
                <a:ext uri="{FF2B5EF4-FFF2-40B4-BE49-F238E27FC236}">
                  <a16:creationId xmlns:a16="http://schemas.microsoft.com/office/drawing/2014/main" id="{D46BBC9B-5676-4440-B2E1-A2A32C8B306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2" name="Line 15">
              <a:extLst>
                <a:ext uri="{FF2B5EF4-FFF2-40B4-BE49-F238E27FC236}">
                  <a16:creationId xmlns:a16="http://schemas.microsoft.com/office/drawing/2014/main" id="{19FA40C9-1882-B140-8490-C9703D7D9C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4013" name="Rectangle 11">
              <a:extLst>
                <a:ext uri="{FF2B5EF4-FFF2-40B4-BE49-F238E27FC236}">
                  <a16:creationId xmlns:a16="http://schemas.microsoft.com/office/drawing/2014/main" id="{86341A16-8085-D14F-84B9-8E38B091AD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4014" name="Rectangle 41">
              <a:extLst>
                <a:ext uri="{FF2B5EF4-FFF2-40B4-BE49-F238E27FC236}">
                  <a16:creationId xmlns:a16="http://schemas.microsoft.com/office/drawing/2014/main" id="{02296F37-4F7F-1641-B063-C8A2349C5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cxnSp>
        <p:nvCxnSpPr>
          <p:cNvPr id="83971" name="Straight Connector 2">
            <a:extLst>
              <a:ext uri="{FF2B5EF4-FFF2-40B4-BE49-F238E27FC236}">
                <a16:creationId xmlns:a16="http://schemas.microsoft.com/office/drawing/2014/main" id="{BE7D6AAC-642B-A54B-B565-24B77E986FE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57400" y="1973263"/>
            <a:ext cx="0" cy="5572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2" name="Straight Connector 121">
            <a:extLst>
              <a:ext uri="{FF2B5EF4-FFF2-40B4-BE49-F238E27FC236}">
                <a16:creationId xmlns:a16="http://schemas.microsoft.com/office/drawing/2014/main" id="{7ABD8086-FD33-354B-AC31-0AF093EF3F6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238" y="1978026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3" name="Straight Connector 122">
            <a:extLst>
              <a:ext uri="{FF2B5EF4-FFF2-40B4-BE49-F238E27FC236}">
                <a16:creationId xmlns:a16="http://schemas.microsoft.com/office/drawing/2014/main" id="{FCF43FD7-B7FA-404D-97B2-D1BA8825ECF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8463" y="1965325"/>
            <a:ext cx="0" cy="558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4" name="Straight Connector 124">
            <a:extLst>
              <a:ext uri="{FF2B5EF4-FFF2-40B4-BE49-F238E27FC236}">
                <a16:creationId xmlns:a16="http://schemas.microsoft.com/office/drawing/2014/main" id="{D020F4AB-4614-3C41-BBBE-612B7502C41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40475" y="1958976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5" name="Straight Connector 126">
            <a:extLst>
              <a:ext uri="{FF2B5EF4-FFF2-40B4-BE49-F238E27FC236}">
                <a16:creationId xmlns:a16="http://schemas.microsoft.com/office/drawing/2014/main" id="{D70499B3-5AAF-974F-AA94-1514D14780F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74075" y="1968501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6" name="Straight Connector 128">
            <a:extLst>
              <a:ext uri="{FF2B5EF4-FFF2-40B4-BE49-F238E27FC236}">
                <a16:creationId xmlns:a16="http://schemas.microsoft.com/office/drawing/2014/main" id="{4C8BCC90-1240-364E-926E-291EFB6812A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0301" y="1989138"/>
            <a:ext cx="531813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7" name="Straight Connector 129">
            <a:extLst>
              <a:ext uri="{FF2B5EF4-FFF2-40B4-BE49-F238E27FC236}">
                <a16:creationId xmlns:a16="http://schemas.microsoft.com/office/drawing/2014/main" id="{AE12C60B-A837-0140-B929-D6CB1AAFF0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72313" y="1981201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3978" name="Straight Connector 130">
            <a:extLst>
              <a:ext uri="{FF2B5EF4-FFF2-40B4-BE49-F238E27FC236}">
                <a16:creationId xmlns:a16="http://schemas.microsoft.com/office/drawing/2014/main" id="{90C2736F-EFD8-9B4D-B1DA-291D5B946AA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96388" y="1982788"/>
            <a:ext cx="531812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3979" name="Group 177">
            <a:extLst>
              <a:ext uri="{FF2B5EF4-FFF2-40B4-BE49-F238E27FC236}">
                <a16:creationId xmlns:a16="http://schemas.microsoft.com/office/drawing/2014/main" id="{32CD67C9-72C9-D14E-9FFF-FEB3FF51AF26}"/>
              </a:ext>
            </a:extLst>
          </p:cNvPr>
          <p:cNvGrpSpPr>
            <a:grpSpLocks/>
          </p:cNvGrpSpPr>
          <p:nvPr/>
        </p:nvGrpSpPr>
        <p:grpSpPr bwMode="auto">
          <a:xfrm>
            <a:off x="1668464" y="4595813"/>
            <a:ext cx="7704137" cy="1458912"/>
            <a:chOff x="540924" y="5341417"/>
            <a:chExt cx="7703792" cy="1459573"/>
          </a:xfrm>
        </p:grpSpPr>
        <p:grpSp>
          <p:nvGrpSpPr>
            <p:cNvPr id="83990" name="Group 178">
              <a:extLst>
                <a:ext uri="{FF2B5EF4-FFF2-40B4-BE49-F238E27FC236}">
                  <a16:creationId xmlns:a16="http://schemas.microsoft.com/office/drawing/2014/main" id="{1EDB970E-049B-8648-857A-2C8E3E23D5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84000" name="Group 126">
                <a:extLst>
                  <a:ext uri="{FF2B5EF4-FFF2-40B4-BE49-F238E27FC236}">
                    <a16:creationId xmlns:a16="http://schemas.microsoft.com/office/drawing/2014/main" id="{94A38388-4BAB-B348-B686-9E1B5C5690F1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84002" name="Freeform 13">
                  <a:extLst>
                    <a:ext uri="{FF2B5EF4-FFF2-40B4-BE49-F238E27FC236}">
                      <a16:creationId xmlns:a16="http://schemas.microsoft.com/office/drawing/2014/main" id="{55AB1B90-AB3F-244C-BBE5-37C0184B00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4003" name="TextBox 133">
                  <a:extLst>
                    <a:ext uri="{FF2B5EF4-FFF2-40B4-BE49-F238E27FC236}">
                      <a16:creationId xmlns:a16="http://schemas.microsoft.com/office/drawing/2014/main" id="{0EC7576F-21F4-7C4F-A376-20DE7559E45D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>
                      <a:latin typeface="Times" pitchFamily="2" charset="0"/>
                    </a:rPr>
                    <a:t>Clock</a:t>
                  </a:r>
                </a:p>
              </p:txBody>
            </p:sp>
          </p:grpSp>
          <p:sp>
            <p:nvSpPr>
              <p:cNvPr id="84001" name="Freeform 13">
                <a:extLst>
                  <a:ext uri="{FF2B5EF4-FFF2-40B4-BE49-F238E27FC236}">
                    <a16:creationId xmlns:a16="http://schemas.microsoft.com/office/drawing/2014/main" id="{47FB73C3-4F53-3F45-B33E-D77DD3AA26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3991" name="Group 126">
              <a:extLst>
                <a:ext uri="{FF2B5EF4-FFF2-40B4-BE49-F238E27FC236}">
                  <a16:creationId xmlns:a16="http://schemas.microsoft.com/office/drawing/2014/main" id="{8EC44FE2-37A3-254E-8081-DACC4217EA6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890" y="6022997"/>
              <a:ext cx="7539826" cy="372353"/>
              <a:chOff x="1875990" y="5646260"/>
              <a:chExt cx="15186603" cy="371794"/>
            </a:xfrm>
          </p:grpSpPr>
          <p:sp>
            <p:nvSpPr>
              <p:cNvPr id="83998" name="Freeform 13">
                <a:extLst>
                  <a:ext uri="{FF2B5EF4-FFF2-40B4-BE49-F238E27FC236}">
                    <a16:creationId xmlns:a16="http://schemas.microsoft.com/office/drawing/2014/main" id="{D3BBFF34-220E-C646-98FE-38EB0BEA7736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178126" y="5695750"/>
                <a:ext cx="13884467" cy="322304"/>
              </a:xfrm>
              <a:custGeom>
                <a:avLst/>
                <a:gdLst>
                  <a:gd name="T0" fmla="*/ 2147483646 w 16631"/>
                  <a:gd name="T1" fmla="*/ 2147483646 h 13401"/>
                  <a:gd name="T2" fmla="*/ 2147483646 w 16631"/>
                  <a:gd name="T3" fmla="*/ 2147483646 h 13401"/>
                  <a:gd name="T4" fmla="*/ 2147483646 w 16631"/>
                  <a:gd name="T5" fmla="*/ 2147483646 h 13401"/>
                  <a:gd name="T6" fmla="*/ 2147483646 w 16631"/>
                  <a:gd name="T7" fmla="*/ 2147483646 h 13401"/>
                  <a:gd name="T8" fmla="*/ 2147483646 w 16631"/>
                  <a:gd name="T9" fmla="*/ 2147483646 h 13401"/>
                  <a:gd name="T10" fmla="*/ 2147483646 w 16631"/>
                  <a:gd name="T11" fmla="*/ 0 h 13401"/>
                  <a:gd name="T12" fmla="*/ 2147483646 w 16631"/>
                  <a:gd name="T13" fmla="*/ 2147483646 h 13401"/>
                  <a:gd name="T14" fmla="*/ 0 w 16631"/>
                  <a:gd name="T15" fmla="*/ 2147483646 h 134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31" h="13401">
                    <a:moveTo>
                      <a:pt x="16631" y="761"/>
                    </a:moveTo>
                    <a:lnTo>
                      <a:pt x="10677" y="622"/>
                    </a:lnTo>
                    <a:cubicBezTo>
                      <a:pt x="10678" y="4796"/>
                      <a:pt x="10680" y="8969"/>
                      <a:pt x="10681" y="13143"/>
                    </a:cubicBezTo>
                    <a:lnTo>
                      <a:pt x="4601" y="13401"/>
                    </a:lnTo>
                    <a:cubicBezTo>
                      <a:pt x="4579" y="8745"/>
                      <a:pt x="4608" y="4674"/>
                      <a:pt x="4586" y="18"/>
                    </a:cubicBezTo>
                    <a:lnTo>
                      <a:pt x="2501" y="0"/>
                    </a:lnTo>
                    <a:cubicBezTo>
                      <a:pt x="2490" y="4089"/>
                      <a:pt x="2495" y="9037"/>
                      <a:pt x="2484" y="13126"/>
                    </a:cubicBezTo>
                    <a:lnTo>
                      <a:pt x="0" y="1312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99" name="TextBox 133">
                <a:extLst>
                  <a:ext uri="{FF2B5EF4-FFF2-40B4-BE49-F238E27FC236}">
                    <a16:creationId xmlns:a16="http://schemas.microsoft.com/office/drawing/2014/main" id="{E7E166ED-B9B3-A14E-924D-177A304B38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5990" y="5646260"/>
                <a:ext cx="759400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In</a:t>
                </a:r>
              </a:p>
            </p:txBody>
          </p:sp>
        </p:grpSp>
        <p:sp>
          <p:nvSpPr>
            <p:cNvPr id="83992" name="Freeform 180">
              <a:extLst>
                <a:ext uri="{FF2B5EF4-FFF2-40B4-BE49-F238E27FC236}">
                  <a16:creationId xmlns:a16="http://schemas.microsoft.com/office/drawing/2014/main" id="{D420C6FA-782C-5346-9FF5-249DF8723D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6516" y="5341417"/>
              <a:ext cx="0" cy="1187632"/>
            </a:xfrm>
            <a:custGeom>
              <a:avLst/>
              <a:gdLst>
                <a:gd name="T0" fmla="*/ 2147483646 h 10000"/>
                <a:gd name="T1" fmla="*/ 0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3993" name="TextBox 181">
              <a:extLst>
                <a:ext uri="{FF2B5EF4-FFF2-40B4-BE49-F238E27FC236}">
                  <a16:creationId xmlns:a16="http://schemas.microsoft.com/office/drawing/2014/main" id="{B5CD6EBD-4C3F-0749-AE13-9CDA050B9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3507" y="6431658"/>
              <a:ext cx="5950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time</a:t>
              </a:r>
            </a:p>
          </p:txBody>
        </p:sp>
        <p:cxnSp>
          <p:nvCxnSpPr>
            <p:cNvPr id="83994" name="Straight Arrow Connector 182">
              <a:extLst>
                <a:ext uri="{FF2B5EF4-FFF2-40B4-BE49-F238E27FC236}">
                  <a16:creationId xmlns:a16="http://schemas.microsoft.com/office/drawing/2014/main" id="{C6716EA1-3232-CB48-9459-A52B4049C3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3995" name="Group 183">
              <a:extLst>
                <a:ext uri="{FF2B5EF4-FFF2-40B4-BE49-F238E27FC236}">
                  <a16:creationId xmlns:a16="http://schemas.microsoft.com/office/drawing/2014/main" id="{A4EBE916-2B1B-4E49-B98F-841ED84438F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83996" name="Freeform 13">
                <a:extLst>
                  <a:ext uri="{FF2B5EF4-FFF2-40B4-BE49-F238E27FC236}">
                    <a16:creationId xmlns:a16="http://schemas.microsoft.com/office/drawing/2014/main" id="{0A420B8D-0504-2642-B030-C8F909DF70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3997" name="Freeform 13">
                <a:extLst>
                  <a:ext uri="{FF2B5EF4-FFF2-40B4-BE49-F238E27FC236}">
                    <a16:creationId xmlns:a16="http://schemas.microsoft.com/office/drawing/2014/main" id="{08C3A1DE-DFC2-F841-9F92-CD53C864BF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3980" name="Group 152">
            <a:extLst>
              <a:ext uri="{FF2B5EF4-FFF2-40B4-BE49-F238E27FC236}">
                <a16:creationId xmlns:a16="http://schemas.microsoft.com/office/drawing/2014/main" id="{94D8741F-6D17-F943-9454-C40BD35610E4}"/>
              </a:ext>
            </a:extLst>
          </p:cNvPr>
          <p:cNvGrpSpPr>
            <a:grpSpLocks/>
          </p:cNvGrpSpPr>
          <p:nvPr/>
        </p:nvGrpSpPr>
        <p:grpSpPr bwMode="auto">
          <a:xfrm>
            <a:off x="1485901" y="1847851"/>
            <a:ext cx="8583613" cy="493713"/>
            <a:chOff x="571289" y="1847574"/>
            <a:chExt cx="8584276" cy="493509"/>
          </a:xfrm>
        </p:grpSpPr>
        <p:sp>
          <p:nvSpPr>
            <p:cNvPr id="83981" name="TextBox 153">
              <a:extLst>
                <a:ext uri="{FF2B5EF4-FFF2-40B4-BE49-F238E27FC236}">
                  <a16:creationId xmlns:a16="http://schemas.microsoft.com/office/drawing/2014/main" id="{AA81DC2F-F683-D94B-8A11-6F87ECE862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128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3982" name="TextBox 154">
              <a:extLst>
                <a:ext uri="{FF2B5EF4-FFF2-40B4-BE49-F238E27FC236}">
                  <a16:creationId xmlns:a16="http://schemas.microsoft.com/office/drawing/2014/main" id="{2D8F6F90-A8E9-A14C-B46D-ADB3C5342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032" y="187557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3983" name="TextBox 155">
              <a:extLst>
                <a:ext uri="{FF2B5EF4-FFF2-40B4-BE49-F238E27FC236}">
                  <a16:creationId xmlns:a16="http://schemas.microsoft.com/office/drawing/2014/main" id="{F23B03E1-7DB0-AB4F-8596-57C75C5D79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7453" y="1877216"/>
              <a:ext cx="3250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3984" name="TextBox 156">
              <a:extLst>
                <a:ext uri="{FF2B5EF4-FFF2-40B4-BE49-F238E27FC236}">
                  <a16:creationId xmlns:a16="http://schemas.microsoft.com/office/drawing/2014/main" id="{37E3942E-3D80-3748-BAFF-B65E4BBBB0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837" y="187941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3985" name="TextBox 157">
              <a:extLst>
                <a:ext uri="{FF2B5EF4-FFF2-40B4-BE49-F238E27FC236}">
                  <a16:creationId xmlns:a16="http://schemas.microsoft.com/office/drawing/2014/main" id="{1AA4748B-6673-6641-BAA2-0E1846407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7916" y="185405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3986" name="TextBox 158">
              <a:extLst>
                <a:ext uri="{FF2B5EF4-FFF2-40B4-BE49-F238E27FC236}">
                  <a16:creationId xmlns:a16="http://schemas.microsoft.com/office/drawing/2014/main" id="{650F3E6E-65D4-C540-8144-D0512713ED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4789" y="187031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3987" name="TextBox 159">
              <a:extLst>
                <a:ext uri="{FF2B5EF4-FFF2-40B4-BE49-F238E27FC236}">
                  <a16:creationId xmlns:a16="http://schemas.microsoft.com/office/drawing/2014/main" id="{75474B5E-BDF6-A948-BAF2-AAD3584EE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03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3988" name="TextBox 160">
              <a:extLst>
                <a:ext uri="{FF2B5EF4-FFF2-40B4-BE49-F238E27FC236}">
                  <a16:creationId xmlns:a16="http://schemas.microsoft.com/office/drawing/2014/main" id="{3ECD4B7D-AFC6-A843-9501-1A77559A08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8389" y="184757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3989" name="TextBox 161">
              <a:extLst>
                <a:ext uri="{FF2B5EF4-FFF2-40B4-BE49-F238E27FC236}">
                  <a16:creationId xmlns:a16="http://schemas.microsoft.com/office/drawing/2014/main" id="{1703D769-291C-5C49-832B-A0EBF6B2AE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7011" y="185368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Title 1">
            <a:extLst>
              <a:ext uri="{FF2B5EF4-FFF2-40B4-BE49-F238E27FC236}">
                <a16:creationId xmlns:a16="http://schemas.microsoft.com/office/drawing/2014/main" id="{F70867CF-D38A-F743-B649-8C62CB429BD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84994" name="Group 344">
            <a:extLst>
              <a:ext uri="{FF2B5EF4-FFF2-40B4-BE49-F238E27FC236}">
                <a16:creationId xmlns:a16="http://schemas.microsoft.com/office/drawing/2014/main" id="{41CF8D63-A5C4-374B-A681-BED4060F96A6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85028" name="Line 14">
              <a:extLst>
                <a:ext uri="{FF2B5EF4-FFF2-40B4-BE49-F238E27FC236}">
                  <a16:creationId xmlns:a16="http://schemas.microsoft.com/office/drawing/2014/main" id="{4796A06A-6A96-8A43-9207-7D3C246166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5029" name="Group 346">
              <a:extLst>
                <a:ext uri="{FF2B5EF4-FFF2-40B4-BE49-F238E27FC236}">
                  <a16:creationId xmlns:a16="http://schemas.microsoft.com/office/drawing/2014/main" id="{4280D8C1-DE1C-9D43-864F-0C04047C88D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85119" name="Line 14">
                <a:extLst>
                  <a:ext uri="{FF2B5EF4-FFF2-40B4-BE49-F238E27FC236}">
                    <a16:creationId xmlns:a16="http://schemas.microsoft.com/office/drawing/2014/main" id="{5B5D9EDA-435A-AD4A-A53B-55B9055658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0" name="Line 15">
                <a:extLst>
                  <a:ext uri="{FF2B5EF4-FFF2-40B4-BE49-F238E27FC236}">
                    <a16:creationId xmlns:a16="http://schemas.microsoft.com/office/drawing/2014/main" id="{328ABE8A-8A33-544E-A47C-345BEDC78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1" name="Rectangle 5">
                <a:extLst>
                  <a:ext uri="{FF2B5EF4-FFF2-40B4-BE49-F238E27FC236}">
                    <a16:creationId xmlns:a16="http://schemas.microsoft.com/office/drawing/2014/main" id="{60EE683B-0541-9344-946F-E0B17E30D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5122" name="Rectangle 6">
                <a:extLst>
                  <a:ext uri="{FF2B5EF4-FFF2-40B4-BE49-F238E27FC236}">
                    <a16:creationId xmlns:a16="http://schemas.microsoft.com/office/drawing/2014/main" id="{F90E8CA9-B8C1-6F45-BC36-9CDF825E24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5123" name="Rectangle 7">
                <a:extLst>
                  <a:ext uri="{FF2B5EF4-FFF2-40B4-BE49-F238E27FC236}">
                    <a16:creationId xmlns:a16="http://schemas.microsoft.com/office/drawing/2014/main" id="{C245A3DB-07C1-E04C-928D-2E3565CA1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5124" name="Line 8">
                <a:extLst>
                  <a:ext uri="{FF2B5EF4-FFF2-40B4-BE49-F238E27FC236}">
                    <a16:creationId xmlns:a16="http://schemas.microsoft.com/office/drawing/2014/main" id="{32304D7C-B09C-ED42-B859-8CF0833537D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5" name="Freeform 9">
                <a:extLst>
                  <a:ext uri="{FF2B5EF4-FFF2-40B4-BE49-F238E27FC236}">
                    <a16:creationId xmlns:a16="http://schemas.microsoft.com/office/drawing/2014/main" id="{72D6E70B-BA26-DF49-9854-225EC3AAA4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6" name="Line 11">
                <a:extLst>
                  <a:ext uri="{FF2B5EF4-FFF2-40B4-BE49-F238E27FC236}">
                    <a16:creationId xmlns:a16="http://schemas.microsoft.com/office/drawing/2014/main" id="{58B8793D-E287-8644-BCE0-523BE3BFE4D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27" name="Rectangle 17">
                <a:extLst>
                  <a:ext uri="{FF2B5EF4-FFF2-40B4-BE49-F238E27FC236}">
                    <a16:creationId xmlns:a16="http://schemas.microsoft.com/office/drawing/2014/main" id="{7E1515BC-907A-F448-B4F1-53D62F8CC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5128" name="Rectangle 18">
                <a:extLst>
                  <a:ext uri="{FF2B5EF4-FFF2-40B4-BE49-F238E27FC236}">
                    <a16:creationId xmlns:a16="http://schemas.microsoft.com/office/drawing/2014/main" id="{12EEC14B-5282-1944-84AC-A820D6C79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5129" name="Rectangle 19">
                <a:extLst>
                  <a:ext uri="{FF2B5EF4-FFF2-40B4-BE49-F238E27FC236}">
                    <a16:creationId xmlns:a16="http://schemas.microsoft.com/office/drawing/2014/main" id="{1D1AA38F-FA63-A949-A983-766BA8BCF1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85130" name="Group 1">
                <a:extLst>
                  <a:ext uri="{FF2B5EF4-FFF2-40B4-BE49-F238E27FC236}">
                    <a16:creationId xmlns:a16="http://schemas.microsoft.com/office/drawing/2014/main" id="{E2AC4804-F3F6-0144-813F-AA3755E80AE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85140" name="Freeform 26">
                  <a:extLst>
                    <a:ext uri="{FF2B5EF4-FFF2-40B4-BE49-F238E27FC236}">
                      <a16:creationId xmlns:a16="http://schemas.microsoft.com/office/drawing/2014/main" id="{68CB6CED-DC2F-5D40-AA62-A3AF9B23F1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41" name="Freeform 28">
                  <a:extLst>
                    <a:ext uri="{FF2B5EF4-FFF2-40B4-BE49-F238E27FC236}">
                      <a16:creationId xmlns:a16="http://schemas.microsoft.com/office/drawing/2014/main" id="{811D0147-390D-184F-9E58-33FE8AD5C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5131" name="Rectangle 29">
                <a:extLst>
                  <a:ext uri="{FF2B5EF4-FFF2-40B4-BE49-F238E27FC236}">
                    <a16:creationId xmlns:a16="http://schemas.microsoft.com/office/drawing/2014/main" id="{C523DB7A-BECA-264B-9B43-3A9D6CDD6B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5132" name="Rectangle 67">
                <a:extLst>
                  <a:ext uri="{FF2B5EF4-FFF2-40B4-BE49-F238E27FC236}">
                    <a16:creationId xmlns:a16="http://schemas.microsoft.com/office/drawing/2014/main" id="{2334FC54-D51F-2F40-984F-9B281B8C08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5133" name="Oval 68">
                <a:extLst>
                  <a:ext uri="{FF2B5EF4-FFF2-40B4-BE49-F238E27FC236}">
                    <a16:creationId xmlns:a16="http://schemas.microsoft.com/office/drawing/2014/main" id="{3B87BA99-13E7-2141-B2D2-50948F7A6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5134" name="Line 11">
                <a:extLst>
                  <a:ext uri="{FF2B5EF4-FFF2-40B4-BE49-F238E27FC236}">
                    <a16:creationId xmlns:a16="http://schemas.microsoft.com/office/drawing/2014/main" id="{34C65118-B494-D549-ADD0-0A1E2D9419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5" name="Rectangle 6">
                <a:extLst>
                  <a:ext uri="{FF2B5EF4-FFF2-40B4-BE49-F238E27FC236}">
                    <a16:creationId xmlns:a16="http://schemas.microsoft.com/office/drawing/2014/main" id="{A13F4115-CC72-B443-BC73-061845383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5136" name="Rectangle 7">
                <a:extLst>
                  <a:ext uri="{FF2B5EF4-FFF2-40B4-BE49-F238E27FC236}">
                    <a16:creationId xmlns:a16="http://schemas.microsoft.com/office/drawing/2014/main" id="{1995B76E-98CB-6C44-A288-1F310854A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5137" name="Line 8">
                <a:extLst>
                  <a:ext uri="{FF2B5EF4-FFF2-40B4-BE49-F238E27FC236}">
                    <a16:creationId xmlns:a16="http://schemas.microsoft.com/office/drawing/2014/main" id="{E8BE68AB-9C8A-D142-A0D5-AF82FE4510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138" name="Rectangle 17">
                <a:extLst>
                  <a:ext uri="{FF2B5EF4-FFF2-40B4-BE49-F238E27FC236}">
                    <a16:creationId xmlns:a16="http://schemas.microsoft.com/office/drawing/2014/main" id="{8D627FDD-94F7-3143-BA9A-9D110BE8B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5139" name="Rectangle 67">
                <a:extLst>
                  <a:ext uri="{FF2B5EF4-FFF2-40B4-BE49-F238E27FC236}">
                    <a16:creationId xmlns:a16="http://schemas.microsoft.com/office/drawing/2014/main" id="{DC026E8D-9675-D94B-B1AD-7CA2802261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5030" name="Group 347">
              <a:extLst>
                <a:ext uri="{FF2B5EF4-FFF2-40B4-BE49-F238E27FC236}">
                  <a16:creationId xmlns:a16="http://schemas.microsoft.com/office/drawing/2014/main" id="{8FF7A35E-6836-F744-85BB-24A397033B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85092" name="Freeform 32">
                <a:extLst>
                  <a:ext uri="{FF2B5EF4-FFF2-40B4-BE49-F238E27FC236}">
                    <a16:creationId xmlns:a16="http://schemas.microsoft.com/office/drawing/2014/main" id="{0FA9B418-B7FD-D542-961C-98D2A01A8D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5093" name="Group 410">
                <a:extLst>
                  <a:ext uri="{FF2B5EF4-FFF2-40B4-BE49-F238E27FC236}">
                    <a16:creationId xmlns:a16="http://schemas.microsoft.com/office/drawing/2014/main" id="{A046AA10-C0F6-D04E-A02A-DCD2D6FA519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85095" name="Line 14">
                  <a:extLst>
                    <a:ext uri="{FF2B5EF4-FFF2-40B4-BE49-F238E27FC236}">
                      <a16:creationId xmlns:a16="http://schemas.microsoft.com/office/drawing/2014/main" id="{0CD516CE-56EE-584C-90FE-A08F7B39B3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96" name="Line 15">
                  <a:extLst>
                    <a:ext uri="{FF2B5EF4-FFF2-40B4-BE49-F238E27FC236}">
                      <a16:creationId xmlns:a16="http://schemas.microsoft.com/office/drawing/2014/main" id="{C0999827-2B8F-0D4A-8574-A725065DB71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97" name="Line 11">
                  <a:extLst>
                    <a:ext uri="{FF2B5EF4-FFF2-40B4-BE49-F238E27FC236}">
                      <a16:creationId xmlns:a16="http://schemas.microsoft.com/office/drawing/2014/main" id="{8626ADF3-F000-B247-B55C-7683C4AA005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98" name="Rectangle 5">
                  <a:extLst>
                    <a:ext uri="{FF2B5EF4-FFF2-40B4-BE49-F238E27FC236}">
                      <a16:creationId xmlns:a16="http://schemas.microsoft.com/office/drawing/2014/main" id="{D50A7499-E438-8C4A-9151-FA4CEAA6E1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99" name="Rectangle 6">
                  <a:extLst>
                    <a:ext uri="{FF2B5EF4-FFF2-40B4-BE49-F238E27FC236}">
                      <a16:creationId xmlns:a16="http://schemas.microsoft.com/office/drawing/2014/main" id="{F2C86778-AC7A-FD44-8563-982D3859D6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100" name="Rectangle 7">
                  <a:extLst>
                    <a:ext uri="{FF2B5EF4-FFF2-40B4-BE49-F238E27FC236}">
                      <a16:creationId xmlns:a16="http://schemas.microsoft.com/office/drawing/2014/main" id="{C8EB0ECA-CAB3-A846-AA00-35F6A7C6D8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101" name="Line 8">
                  <a:extLst>
                    <a:ext uri="{FF2B5EF4-FFF2-40B4-BE49-F238E27FC236}">
                      <a16:creationId xmlns:a16="http://schemas.microsoft.com/office/drawing/2014/main" id="{8C8C8869-DFD4-C040-AF9D-91B34FFBF39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02" name="Freeform 9">
                  <a:extLst>
                    <a:ext uri="{FF2B5EF4-FFF2-40B4-BE49-F238E27FC236}">
                      <a16:creationId xmlns:a16="http://schemas.microsoft.com/office/drawing/2014/main" id="{F2DD688F-0622-4F4C-AB30-34EBCCBFBE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03" name="Line 11">
                  <a:extLst>
                    <a:ext uri="{FF2B5EF4-FFF2-40B4-BE49-F238E27FC236}">
                      <a16:creationId xmlns:a16="http://schemas.microsoft.com/office/drawing/2014/main" id="{66B33381-737F-124D-A277-D7E8536867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04" name="Rectangle 17">
                  <a:extLst>
                    <a:ext uri="{FF2B5EF4-FFF2-40B4-BE49-F238E27FC236}">
                      <a16:creationId xmlns:a16="http://schemas.microsoft.com/office/drawing/2014/main" id="{4E833375-1DC3-1544-98B9-42F6C57310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105" name="Rectangle 18">
                  <a:extLst>
                    <a:ext uri="{FF2B5EF4-FFF2-40B4-BE49-F238E27FC236}">
                      <a16:creationId xmlns:a16="http://schemas.microsoft.com/office/drawing/2014/main" id="{AA50AC23-D1A1-704F-918A-482D2FC24D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106" name="Rectangle 19">
                  <a:extLst>
                    <a:ext uri="{FF2B5EF4-FFF2-40B4-BE49-F238E27FC236}">
                      <a16:creationId xmlns:a16="http://schemas.microsoft.com/office/drawing/2014/main" id="{12342B7E-C5B0-444A-86C6-D0F21F5797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5107" name="Group 1">
                  <a:extLst>
                    <a:ext uri="{FF2B5EF4-FFF2-40B4-BE49-F238E27FC236}">
                      <a16:creationId xmlns:a16="http://schemas.microsoft.com/office/drawing/2014/main" id="{710074FA-8A01-AA4E-B1DF-867622AEE566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5117" name="Freeform 26">
                    <a:extLst>
                      <a:ext uri="{FF2B5EF4-FFF2-40B4-BE49-F238E27FC236}">
                        <a16:creationId xmlns:a16="http://schemas.microsoft.com/office/drawing/2014/main" id="{F73BB5F1-B10D-9B4D-97A4-752FB97D09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118" name="Freeform 28">
                    <a:extLst>
                      <a:ext uri="{FF2B5EF4-FFF2-40B4-BE49-F238E27FC236}">
                        <a16:creationId xmlns:a16="http://schemas.microsoft.com/office/drawing/2014/main" id="{EF00696A-4CA7-D748-99DC-64E53D7FAC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5108" name="Rectangle 29">
                  <a:extLst>
                    <a:ext uri="{FF2B5EF4-FFF2-40B4-BE49-F238E27FC236}">
                      <a16:creationId xmlns:a16="http://schemas.microsoft.com/office/drawing/2014/main" id="{A0DA7982-7C55-F44E-9E00-B7AD821AF4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109" name="Rectangle 67">
                  <a:extLst>
                    <a:ext uri="{FF2B5EF4-FFF2-40B4-BE49-F238E27FC236}">
                      <a16:creationId xmlns:a16="http://schemas.microsoft.com/office/drawing/2014/main" id="{6EB89490-8961-4443-81FE-C1FB1656FF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110" name="Oval 68">
                  <a:extLst>
                    <a:ext uri="{FF2B5EF4-FFF2-40B4-BE49-F238E27FC236}">
                      <a16:creationId xmlns:a16="http://schemas.microsoft.com/office/drawing/2014/main" id="{AF0E6712-B651-9A4B-A1F6-4D863C8685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111" name="Line 11">
                  <a:extLst>
                    <a:ext uri="{FF2B5EF4-FFF2-40B4-BE49-F238E27FC236}">
                      <a16:creationId xmlns:a16="http://schemas.microsoft.com/office/drawing/2014/main" id="{0EF96449-FA42-AE41-8200-9892283466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12" name="Rectangle 6">
                  <a:extLst>
                    <a:ext uri="{FF2B5EF4-FFF2-40B4-BE49-F238E27FC236}">
                      <a16:creationId xmlns:a16="http://schemas.microsoft.com/office/drawing/2014/main" id="{3F1D0E42-0662-514E-954C-67037D93FAF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113" name="Rectangle 7">
                  <a:extLst>
                    <a:ext uri="{FF2B5EF4-FFF2-40B4-BE49-F238E27FC236}">
                      <a16:creationId xmlns:a16="http://schemas.microsoft.com/office/drawing/2014/main" id="{A65329DD-3E14-604E-A562-BC7D1066DE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114" name="Line 8">
                  <a:extLst>
                    <a:ext uri="{FF2B5EF4-FFF2-40B4-BE49-F238E27FC236}">
                      <a16:creationId xmlns:a16="http://schemas.microsoft.com/office/drawing/2014/main" id="{C456CC4F-DDA3-064F-823F-ECDAFD7FDD2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115" name="Rectangle 17">
                  <a:extLst>
                    <a:ext uri="{FF2B5EF4-FFF2-40B4-BE49-F238E27FC236}">
                      <a16:creationId xmlns:a16="http://schemas.microsoft.com/office/drawing/2014/main" id="{B0E276D4-697A-5E40-BA78-0FB9D6EC98C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116" name="Rectangle 67">
                  <a:extLst>
                    <a:ext uri="{FF2B5EF4-FFF2-40B4-BE49-F238E27FC236}">
                      <a16:creationId xmlns:a16="http://schemas.microsoft.com/office/drawing/2014/main" id="{FDFC196C-072C-2D41-AAFC-36E8BB3D50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5094" name="Oval 68">
                <a:extLst>
                  <a:ext uri="{FF2B5EF4-FFF2-40B4-BE49-F238E27FC236}">
                    <a16:creationId xmlns:a16="http://schemas.microsoft.com/office/drawing/2014/main" id="{FCB1490D-4A6B-D04C-928F-03FA977B7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5031" name="Group 348">
              <a:extLst>
                <a:ext uri="{FF2B5EF4-FFF2-40B4-BE49-F238E27FC236}">
                  <a16:creationId xmlns:a16="http://schemas.microsoft.com/office/drawing/2014/main" id="{8444C3C4-FC60-9B47-B633-60FF04347BA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85065" name="Freeform 32">
                <a:extLst>
                  <a:ext uri="{FF2B5EF4-FFF2-40B4-BE49-F238E27FC236}">
                    <a16:creationId xmlns:a16="http://schemas.microsoft.com/office/drawing/2014/main" id="{07502436-0CDC-7A49-B1B6-9729EC94C6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5066" name="Group 383">
                <a:extLst>
                  <a:ext uri="{FF2B5EF4-FFF2-40B4-BE49-F238E27FC236}">
                    <a16:creationId xmlns:a16="http://schemas.microsoft.com/office/drawing/2014/main" id="{8F4E2CD8-E4E7-1840-9EA4-FDBC2BB0851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85068" name="Line 14">
                  <a:extLst>
                    <a:ext uri="{FF2B5EF4-FFF2-40B4-BE49-F238E27FC236}">
                      <a16:creationId xmlns:a16="http://schemas.microsoft.com/office/drawing/2014/main" id="{23482D0E-9207-774E-9B4F-AF40352652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69" name="Line 15">
                  <a:extLst>
                    <a:ext uri="{FF2B5EF4-FFF2-40B4-BE49-F238E27FC236}">
                      <a16:creationId xmlns:a16="http://schemas.microsoft.com/office/drawing/2014/main" id="{09971E3E-5DC3-B444-9E10-C8C254FDE18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70" name="Line 11">
                  <a:extLst>
                    <a:ext uri="{FF2B5EF4-FFF2-40B4-BE49-F238E27FC236}">
                      <a16:creationId xmlns:a16="http://schemas.microsoft.com/office/drawing/2014/main" id="{B525A2AF-0B6F-8449-A534-9EDD9C9DD92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71" name="Rectangle 5">
                  <a:extLst>
                    <a:ext uri="{FF2B5EF4-FFF2-40B4-BE49-F238E27FC236}">
                      <a16:creationId xmlns:a16="http://schemas.microsoft.com/office/drawing/2014/main" id="{13057316-0815-5F44-A50F-B1D784A819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72" name="Rectangle 6">
                  <a:extLst>
                    <a:ext uri="{FF2B5EF4-FFF2-40B4-BE49-F238E27FC236}">
                      <a16:creationId xmlns:a16="http://schemas.microsoft.com/office/drawing/2014/main" id="{520C8A77-3B25-ED4D-A42E-3295457421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73" name="Rectangle 7">
                  <a:extLst>
                    <a:ext uri="{FF2B5EF4-FFF2-40B4-BE49-F238E27FC236}">
                      <a16:creationId xmlns:a16="http://schemas.microsoft.com/office/drawing/2014/main" id="{BA47CA04-47D2-254E-8FFC-779627AD95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74" name="Line 8">
                  <a:extLst>
                    <a:ext uri="{FF2B5EF4-FFF2-40B4-BE49-F238E27FC236}">
                      <a16:creationId xmlns:a16="http://schemas.microsoft.com/office/drawing/2014/main" id="{40CD02B0-DAA9-874C-B5F3-BC6D039810D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75" name="Freeform 9">
                  <a:extLst>
                    <a:ext uri="{FF2B5EF4-FFF2-40B4-BE49-F238E27FC236}">
                      <a16:creationId xmlns:a16="http://schemas.microsoft.com/office/drawing/2014/main" id="{A4DAEABC-A95C-A74D-A18D-892C868B20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76" name="Line 11">
                  <a:extLst>
                    <a:ext uri="{FF2B5EF4-FFF2-40B4-BE49-F238E27FC236}">
                      <a16:creationId xmlns:a16="http://schemas.microsoft.com/office/drawing/2014/main" id="{3238FCA0-DCE4-8242-A5A9-FE2CCA7BC0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77" name="Rectangle 17">
                  <a:extLst>
                    <a:ext uri="{FF2B5EF4-FFF2-40B4-BE49-F238E27FC236}">
                      <a16:creationId xmlns:a16="http://schemas.microsoft.com/office/drawing/2014/main" id="{D1A7EDF1-43C9-7742-AFC7-AF6D2CBE84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78" name="Rectangle 18">
                  <a:extLst>
                    <a:ext uri="{FF2B5EF4-FFF2-40B4-BE49-F238E27FC236}">
                      <a16:creationId xmlns:a16="http://schemas.microsoft.com/office/drawing/2014/main" id="{740F2E7D-3B96-0946-AD0F-BA502A74AA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79" name="Rectangle 19">
                  <a:extLst>
                    <a:ext uri="{FF2B5EF4-FFF2-40B4-BE49-F238E27FC236}">
                      <a16:creationId xmlns:a16="http://schemas.microsoft.com/office/drawing/2014/main" id="{1C507E79-E376-1F43-B4DC-1356E6B4C1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5080" name="Group 1">
                  <a:extLst>
                    <a:ext uri="{FF2B5EF4-FFF2-40B4-BE49-F238E27FC236}">
                      <a16:creationId xmlns:a16="http://schemas.microsoft.com/office/drawing/2014/main" id="{E23540B1-2AF6-254A-BF18-0E2998E09855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5090" name="Freeform 26">
                    <a:extLst>
                      <a:ext uri="{FF2B5EF4-FFF2-40B4-BE49-F238E27FC236}">
                        <a16:creationId xmlns:a16="http://schemas.microsoft.com/office/drawing/2014/main" id="{51AB3008-C47F-F142-80D5-8F7A2BFBBD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091" name="Freeform 28">
                    <a:extLst>
                      <a:ext uri="{FF2B5EF4-FFF2-40B4-BE49-F238E27FC236}">
                        <a16:creationId xmlns:a16="http://schemas.microsoft.com/office/drawing/2014/main" id="{97B10D22-20D7-5143-9632-EFD09EE3CE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5081" name="Rectangle 29">
                  <a:extLst>
                    <a:ext uri="{FF2B5EF4-FFF2-40B4-BE49-F238E27FC236}">
                      <a16:creationId xmlns:a16="http://schemas.microsoft.com/office/drawing/2014/main" id="{2A277889-4B66-7545-9D25-06863B354C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82" name="Rectangle 67">
                  <a:extLst>
                    <a:ext uri="{FF2B5EF4-FFF2-40B4-BE49-F238E27FC236}">
                      <a16:creationId xmlns:a16="http://schemas.microsoft.com/office/drawing/2014/main" id="{E395BA6C-7C12-234F-9C61-967BC1FEB5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83" name="Oval 68">
                  <a:extLst>
                    <a:ext uri="{FF2B5EF4-FFF2-40B4-BE49-F238E27FC236}">
                      <a16:creationId xmlns:a16="http://schemas.microsoft.com/office/drawing/2014/main" id="{4798B489-B227-4A4D-9C57-1B9F1DD167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84" name="Line 11">
                  <a:extLst>
                    <a:ext uri="{FF2B5EF4-FFF2-40B4-BE49-F238E27FC236}">
                      <a16:creationId xmlns:a16="http://schemas.microsoft.com/office/drawing/2014/main" id="{4E2F6DA5-8D35-B24E-BB3C-3FABD37C4D1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85" name="Rectangle 6">
                  <a:extLst>
                    <a:ext uri="{FF2B5EF4-FFF2-40B4-BE49-F238E27FC236}">
                      <a16:creationId xmlns:a16="http://schemas.microsoft.com/office/drawing/2014/main" id="{69C19DD4-391E-A244-8C65-16BA6AEDE2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86" name="Rectangle 7">
                  <a:extLst>
                    <a:ext uri="{FF2B5EF4-FFF2-40B4-BE49-F238E27FC236}">
                      <a16:creationId xmlns:a16="http://schemas.microsoft.com/office/drawing/2014/main" id="{B0589250-77D2-9F4A-8364-7FF1B5250D4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87" name="Line 8">
                  <a:extLst>
                    <a:ext uri="{FF2B5EF4-FFF2-40B4-BE49-F238E27FC236}">
                      <a16:creationId xmlns:a16="http://schemas.microsoft.com/office/drawing/2014/main" id="{6435F499-7BB2-D644-8DF9-28EBF325C0A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88" name="Rectangle 17">
                  <a:extLst>
                    <a:ext uri="{FF2B5EF4-FFF2-40B4-BE49-F238E27FC236}">
                      <a16:creationId xmlns:a16="http://schemas.microsoft.com/office/drawing/2014/main" id="{505B68BD-9308-5945-97FB-8E5B59D76D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89" name="Rectangle 67">
                  <a:extLst>
                    <a:ext uri="{FF2B5EF4-FFF2-40B4-BE49-F238E27FC236}">
                      <a16:creationId xmlns:a16="http://schemas.microsoft.com/office/drawing/2014/main" id="{19E8962E-23B1-914B-9D37-ADE004B635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5067" name="Oval 68">
                <a:extLst>
                  <a:ext uri="{FF2B5EF4-FFF2-40B4-BE49-F238E27FC236}">
                    <a16:creationId xmlns:a16="http://schemas.microsoft.com/office/drawing/2014/main" id="{B918C0C6-1C03-2A44-AFB1-F333DE1988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5032" name="Group 349">
              <a:extLst>
                <a:ext uri="{FF2B5EF4-FFF2-40B4-BE49-F238E27FC236}">
                  <a16:creationId xmlns:a16="http://schemas.microsoft.com/office/drawing/2014/main" id="{52670225-5319-8D43-8ADD-6FBB02A9FB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85039" name="Freeform 32">
                <a:extLst>
                  <a:ext uri="{FF2B5EF4-FFF2-40B4-BE49-F238E27FC236}">
                    <a16:creationId xmlns:a16="http://schemas.microsoft.com/office/drawing/2014/main" id="{2EE5A7BD-1221-1D43-986B-A32C79519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5040" name="Group 357">
                <a:extLst>
                  <a:ext uri="{FF2B5EF4-FFF2-40B4-BE49-F238E27FC236}">
                    <a16:creationId xmlns:a16="http://schemas.microsoft.com/office/drawing/2014/main" id="{35286918-C98E-DD4B-A8D0-7D3C2DBCBB77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85041" name="Line 14">
                  <a:extLst>
                    <a:ext uri="{FF2B5EF4-FFF2-40B4-BE49-F238E27FC236}">
                      <a16:creationId xmlns:a16="http://schemas.microsoft.com/office/drawing/2014/main" id="{55CF10D0-8B9E-D148-8EE4-EC20A3C19AB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42" name="Line 15">
                  <a:extLst>
                    <a:ext uri="{FF2B5EF4-FFF2-40B4-BE49-F238E27FC236}">
                      <a16:creationId xmlns:a16="http://schemas.microsoft.com/office/drawing/2014/main" id="{D61248C4-07EF-2647-8FD1-76F17B27386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43" name="Line 11">
                  <a:extLst>
                    <a:ext uri="{FF2B5EF4-FFF2-40B4-BE49-F238E27FC236}">
                      <a16:creationId xmlns:a16="http://schemas.microsoft.com/office/drawing/2014/main" id="{084724E9-63BB-264E-B434-61C0F1D4D28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44" name="Rectangle 5">
                  <a:extLst>
                    <a:ext uri="{FF2B5EF4-FFF2-40B4-BE49-F238E27FC236}">
                      <a16:creationId xmlns:a16="http://schemas.microsoft.com/office/drawing/2014/main" id="{3F1B4FCC-BA85-3B46-9AC3-E9D78B0EB7F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45" name="Rectangle 6">
                  <a:extLst>
                    <a:ext uri="{FF2B5EF4-FFF2-40B4-BE49-F238E27FC236}">
                      <a16:creationId xmlns:a16="http://schemas.microsoft.com/office/drawing/2014/main" id="{D40F53EF-227D-4041-B46F-FDB97A5B9E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46" name="Rectangle 7">
                  <a:extLst>
                    <a:ext uri="{FF2B5EF4-FFF2-40B4-BE49-F238E27FC236}">
                      <a16:creationId xmlns:a16="http://schemas.microsoft.com/office/drawing/2014/main" id="{B8D5A03C-DBB9-E84A-9079-BFB93A0C4D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47" name="Line 8">
                  <a:extLst>
                    <a:ext uri="{FF2B5EF4-FFF2-40B4-BE49-F238E27FC236}">
                      <a16:creationId xmlns:a16="http://schemas.microsoft.com/office/drawing/2014/main" id="{20972F6C-B92C-7042-9970-1F65E187614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48" name="Freeform 9">
                  <a:extLst>
                    <a:ext uri="{FF2B5EF4-FFF2-40B4-BE49-F238E27FC236}">
                      <a16:creationId xmlns:a16="http://schemas.microsoft.com/office/drawing/2014/main" id="{3E3BF796-B654-854E-82BC-F7A2E776D6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49" name="Line 11">
                  <a:extLst>
                    <a:ext uri="{FF2B5EF4-FFF2-40B4-BE49-F238E27FC236}">
                      <a16:creationId xmlns:a16="http://schemas.microsoft.com/office/drawing/2014/main" id="{13B5D941-462A-2F41-8CD3-0B8D7CDA7A6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50" name="Rectangle 17">
                  <a:extLst>
                    <a:ext uri="{FF2B5EF4-FFF2-40B4-BE49-F238E27FC236}">
                      <a16:creationId xmlns:a16="http://schemas.microsoft.com/office/drawing/2014/main" id="{377D8EDE-6017-5842-A215-15FED80763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51" name="Rectangle 18">
                  <a:extLst>
                    <a:ext uri="{FF2B5EF4-FFF2-40B4-BE49-F238E27FC236}">
                      <a16:creationId xmlns:a16="http://schemas.microsoft.com/office/drawing/2014/main" id="{CC3704A0-D78C-2D47-93B6-A6971D6057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52" name="Rectangle 19">
                  <a:extLst>
                    <a:ext uri="{FF2B5EF4-FFF2-40B4-BE49-F238E27FC236}">
                      <a16:creationId xmlns:a16="http://schemas.microsoft.com/office/drawing/2014/main" id="{7DBC82E0-7197-BC47-8D5C-392BA9DD05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5053" name="Group 1">
                  <a:extLst>
                    <a:ext uri="{FF2B5EF4-FFF2-40B4-BE49-F238E27FC236}">
                      <a16:creationId xmlns:a16="http://schemas.microsoft.com/office/drawing/2014/main" id="{53DCD4B9-3668-384B-B9AF-08E2A8C9C758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5063" name="Freeform 26">
                    <a:extLst>
                      <a:ext uri="{FF2B5EF4-FFF2-40B4-BE49-F238E27FC236}">
                        <a16:creationId xmlns:a16="http://schemas.microsoft.com/office/drawing/2014/main" id="{F6A528F4-C474-5F40-8792-FC81F0D5ED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5064" name="Freeform 28">
                    <a:extLst>
                      <a:ext uri="{FF2B5EF4-FFF2-40B4-BE49-F238E27FC236}">
                        <a16:creationId xmlns:a16="http://schemas.microsoft.com/office/drawing/2014/main" id="{422163F4-D815-0A45-93BF-66E8423308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5054" name="Rectangle 29">
                  <a:extLst>
                    <a:ext uri="{FF2B5EF4-FFF2-40B4-BE49-F238E27FC236}">
                      <a16:creationId xmlns:a16="http://schemas.microsoft.com/office/drawing/2014/main" id="{69DD8603-790B-3547-91E3-4FE8D9D722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55" name="Rectangle 67">
                  <a:extLst>
                    <a:ext uri="{FF2B5EF4-FFF2-40B4-BE49-F238E27FC236}">
                      <a16:creationId xmlns:a16="http://schemas.microsoft.com/office/drawing/2014/main" id="{6ECF0998-C8B3-FF40-9CDE-9E841AD2E5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56" name="Oval 68">
                  <a:extLst>
                    <a:ext uri="{FF2B5EF4-FFF2-40B4-BE49-F238E27FC236}">
                      <a16:creationId xmlns:a16="http://schemas.microsoft.com/office/drawing/2014/main" id="{BEA8ED40-A2BA-534D-A55C-B2374E65B1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57" name="Line 11">
                  <a:extLst>
                    <a:ext uri="{FF2B5EF4-FFF2-40B4-BE49-F238E27FC236}">
                      <a16:creationId xmlns:a16="http://schemas.microsoft.com/office/drawing/2014/main" id="{FAB47EEE-E4A8-7642-A73C-386099F28AB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58" name="Rectangle 6">
                  <a:extLst>
                    <a:ext uri="{FF2B5EF4-FFF2-40B4-BE49-F238E27FC236}">
                      <a16:creationId xmlns:a16="http://schemas.microsoft.com/office/drawing/2014/main" id="{BD8F355C-6178-4145-A169-3BAA243EA7F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59" name="Rectangle 7">
                  <a:extLst>
                    <a:ext uri="{FF2B5EF4-FFF2-40B4-BE49-F238E27FC236}">
                      <a16:creationId xmlns:a16="http://schemas.microsoft.com/office/drawing/2014/main" id="{6ED2581F-B470-0A4E-85AB-5367E82E85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60" name="Line 8">
                  <a:extLst>
                    <a:ext uri="{FF2B5EF4-FFF2-40B4-BE49-F238E27FC236}">
                      <a16:creationId xmlns:a16="http://schemas.microsoft.com/office/drawing/2014/main" id="{FBE72ACC-54BB-4248-913E-5AD5F26B4E7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61" name="Rectangle 17">
                  <a:extLst>
                    <a:ext uri="{FF2B5EF4-FFF2-40B4-BE49-F238E27FC236}">
                      <a16:creationId xmlns:a16="http://schemas.microsoft.com/office/drawing/2014/main" id="{70CEE74F-8821-494C-A128-DE9F11F121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5062" name="Rectangle 67">
                  <a:extLst>
                    <a:ext uri="{FF2B5EF4-FFF2-40B4-BE49-F238E27FC236}">
                      <a16:creationId xmlns:a16="http://schemas.microsoft.com/office/drawing/2014/main" id="{4D04262C-F08A-E848-80F1-922CB37C9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85033" name="Line 13">
              <a:extLst>
                <a:ext uri="{FF2B5EF4-FFF2-40B4-BE49-F238E27FC236}">
                  <a16:creationId xmlns:a16="http://schemas.microsoft.com/office/drawing/2014/main" id="{DB04B397-F8AA-3F48-A8CE-07D3DEE59FF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4" name="Oval 68">
              <a:extLst>
                <a:ext uri="{FF2B5EF4-FFF2-40B4-BE49-F238E27FC236}">
                  <a16:creationId xmlns:a16="http://schemas.microsoft.com/office/drawing/2014/main" id="{4CAB5832-911A-B54B-9CF2-BD87930CB8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5035" name="Line 11">
              <a:extLst>
                <a:ext uri="{FF2B5EF4-FFF2-40B4-BE49-F238E27FC236}">
                  <a16:creationId xmlns:a16="http://schemas.microsoft.com/office/drawing/2014/main" id="{3BB08407-36C6-0E4D-AD94-CDDD8C8DF43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6" name="Line 15">
              <a:extLst>
                <a:ext uri="{FF2B5EF4-FFF2-40B4-BE49-F238E27FC236}">
                  <a16:creationId xmlns:a16="http://schemas.microsoft.com/office/drawing/2014/main" id="{AB276C6C-1E9F-324C-9701-797EDDA460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37" name="Rectangle 11">
              <a:extLst>
                <a:ext uri="{FF2B5EF4-FFF2-40B4-BE49-F238E27FC236}">
                  <a16:creationId xmlns:a16="http://schemas.microsoft.com/office/drawing/2014/main" id="{9DE27120-992F-5440-A56C-44262C897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5038" name="Rectangle 41">
              <a:extLst>
                <a:ext uri="{FF2B5EF4-FFF2-40B4-BE49-F238E27FC236}">
                  <a16:creationId xmlns:a16="http://schemas.microsoft.com/office/drawing/2014/main" id="{5B898AA5-B0D7-8846-928C-FE2DE48460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cxnSp>
        <p:nvCxnSpPr>
          <p:cNvPr id="84995" name="Straight Connector 121">
            <a:extLst>
              <a:ext uri="{FF2B5EF4-FFF2-40B4-BE49-F238E27FC236}">
                <a16:creationId xmlns:a16="http://schemas.microsoft.com/office/drawing/2014/main" id="{EC1919FA-07DF-9D4C-9CE3-D329694E2E1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01938" y="1993900"/>
            <a:ext cx="0" cy="558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6" name="Straight Connector 123">
            <a:extLst>
              <a:ext uri="{FF2B5EF4-FFF2-40B4-BE49-F238E27FC236}">
                <a16:creationId xmlns:a16="http://schemas.microsoft.com/office/drawing/2014/main" id="{26FA2BDB-B305-EF45-9740-1AA36CC5300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53000" y="1987551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7" name="Straight Connector 125">
            <a:extLst>
              <a:ext uri="{FF2B5EF4-FFF2-40B4-BE49-F238E27FC236}">
                <a16:creationId xmlns:a16="http://schemas.microsoft.com/office/drawing/2014/main" id="{FF445451-11F2-3A4A-92D6-DFEE568CE6F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85013" y="1979613"/>
            <a:ext cx="0" cy="5572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8" name="Straight Connector 127">
            <a:extLst>
              <a:ext uri="{FF2B5EF4-FFF2-40B4-BE49-F238E27FC236}">
                <a16:creationId xmlns:a16="http://schemas.microsoft.com/office/drawing/2014/main" id="{49C42312-0D03-8C4D-82C1-18DE4F9DB94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218613" y="1990726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4999" name="Straight Connector 128">
            <a:extLst>
              <a:ext uri="{FF2B5EF4-FFF2-40B4-BE49-F238E27FC236}">
                <a16:creationId xmlns:a16="http://schemas.microsoft.com/office/drawing/2014/main" id="{9AB751CC-7A86-7347-A1C6-9ECF159669C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33588" y="1989138"/>
            <a:ext cx="533400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0" name="Straight Connector 129">
            <a:extLst>
              <a:ext uri="{FF2B5EF4-FFF2-40B4-BE49-F238E27FC236}">
                <a16:creationId xmlns:a16="http://schemas.microsoft.com/office/drawing/2014/main" id="{1D0719F2-3164-B94B-9114-880A33E3C08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194176" y="2000251"/>
            <a:ext cx="531813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1" name="Straight Connector 130">
            <a:extLst>
              <a:ext uri="{FF2B5EF4-FFF2-40B4-BE49-F238E27FC236}">
                <a16:creationId xmlns:a16="http://schemas.microsoft.com/office/drawing/2014/main" id="{A8645A39-68B3-D44E-A95E-E64C01FBC5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18251" y="1982788"/>
            <a:ext cx="531813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5002" name="Straight Connector 131">
            <a:extLst>
              <a:ext uri="{FF2B5EF4-FFF2-40B4-BE49-F238E27FC236}">
                <a16:creationId xmlns:a16="http://schemas.microsoft.com/office/drawing/2014/main" id="{39BF012E-6FF6-C54B-BE23-5913A1C87D4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50263" y="1984376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5003" name="Group 129">
            <a:extLst>
              <a:ext uri="{FF2B5EF4-FFF2-40B4-BE49-F238E27FC236}">
                <a16:creationId xmlns:a16="http://schemas.microsoft.com/office/drawing/2014/main" id="{07285E3E-1E8C-7748-84B6-8712C12C2A5F}"/>
              </a:ext>
            </a:extLst>
          </p:cNvPr>
          <p:cNvGrpSpPr>
            <a:grpSpLocks/>
          </p:cNvGrpSpPr>
          <p:nvPr/>
        </p:nvGrpSpPr>
        <p:grpSpPr bwMode="auto">
          <a:xfrm>
            <a:off x="1668464" y="4595813"/>
            <a:ext cx="7704137" cy="1458912"/>
            <a:chOff x="540924" y="5341417"/>
            <a:chExt cx="7703792" cy="1459573"/>
          </a:xfrm>
        </p:grpSpPr>
        <p:grpSp>
          <p:nvGrpSpPr>
            <p:cNvPr id="85014" name="Group 130">
              <a:extLst>
                <a:ext uri="{FF2B5EF4-FFF2-40B4-BE49-F238E27FC236}">
                  <a16:creationId xmlns:a16="http://schemas.microsoft.com/office/drawing/2014/main" id="{28CB57CE-7A5A-484C-BBA5-E4E3292F2E7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85024" name="Group 126">
                <a:extLst>
                  <a:ext uri="{FF2B5EF4-FFF2-40B4-BE49-F238E27FC236}">
                    <a16:creationId xmlns:a16="http://schemas.microsoft.com/office/drawing/2014/main" id="{1C219241-A706-1045-8833-2E233EDDF09C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85026" name="Freeform 13">
                  <a:extLst>
                    <a:ext uri="{FF2B5EF4-FFF2-40B4-BE49-F238E27FC236}">
                      <a16:creationId xmlns:a16="http://schemas.microsoft.com/office/drawing/2014/main" id="{293183EA-04D1-0A42-9A4E-030355CD69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5027" name="TextBox 133">
                  <a:extLst>
                    <a:ext uri="{FF2B5EF4-FFF2-40B4-BE49-F238E27FC236}">
                      <a16:creationId xmlns:a16="http://schemas.microsoft.com/office/drawing/2014/main" id="{2C3DC3B2-D1CF-7649-8A77-DDACA5B394A3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>
                      <a:latin typeface="Times" pitchFamily="2" charset="0"/>
                    </a:rPr>
                    <a:t>Clock</a:t>
                  </a:r>
                </a:p>
              </p:txBody>
            </p:sp>
          </p:grpSp>
          <p:sp>
            <p:nvSpPr>
              <p:cNvPr id="85025" name="Freeform 13">
                <a:extLst>
                  <a:ext uri="{FF2B5EF4-FFF2-40B4-BE49-F238E27FC236}">
                    <a16:creationId xmlns:a16="http://schemas.microsoft.com/office/drawing/2014/main" id="{ADD91851-3C44-E741-A3BC-57FAA6B73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5015" name="Group 126">
              <a:extLst>
                <a:ext uri="{FF2B5EF4-FFF2-40B4-BE49-F238E27FC236}">
                  <a16:creationId xmlns:a16="http://schemas.microsoft.com/office/drawing/2014/main" id="{C5D1702D-A9FB-DD44-85CD-4D7DA142C6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890" y="6022997"/>
              <a:ext cx="7539826" cy="372353"/>
              <a:chOff x="1875990" y="5646260"/>
              <a:chExt cx="15186603" cy="371794"/>
            </a:xfrm>
          </p:grpSpPr>
          <p:sp>
            <p:nvSpPr>
              <p:cNvPr id="85022" name="Freeform 13">
                <a:extLst>
                  <a:ext uri="{FF2B5EF4-FFF2-40B4-BE49-F238E27FC236}">
                    <a16:creationId xmlns:a16="http://schemas.microsoft.com/office/drawing/2014/main" id="{0003F0AA-29B7-B643-93D6-A9AFF7BEED3C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178126" y="5695750"/>
                <a:ext cx="13884467" cy="322304"/>
              </a:xfrm>
              <a:custGeom>
                <a:avLst/>
                <a:gdLst>
                  <a:gd name="T0" fmla="*/ 2147483646 w 16631"/>
                  <a:gd name="T1" fmla="*/ 2147483646 h 13401"/>
                  <a:gd name="T2" fmla="*/ 2147483646 w 16631"/>
                  <a:gd name="T3" fmla="*/ 2147483646 h 13401"/>
                  <a:gd name="T4" fmla="*/ 2147483646 w 16631"/>
                  <a:gd name="T5" fmla="*/ 2147483646 h 13401"/>
                  <a:gd name="T6" fmla="*/ 2147483646 w 16631"/>
                  <a:gd name="T7" fmla="*/ 2147483646 h 13401"/>
                  <a:gd name="T8" fmla="*/ 2147483646 w 16631"/>
                  <a:gd name="T9" fmla="*/ 2147483646 h 13401"/>
                  <a:gd name="T10" fmla="*/ 2147483646 w 16631"/>
                  <a:gd name="T11" fmla="*/ 0 h 13401"/>
                  <a:gd name="T12" fmla="*/ 2147483646 w 16631"/>
                  <a:gd name="T13" fmla="*/ 2147483646 h 13401"/>
                  <a:gd name="T14" fmla="*/ 0 w 16631"/>
                  <a:gd name="T15" fmla="*/ 2147483646 h 134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31" h="13401">
                    <a:moveTo>
                      <a:pt x="16631" y="761"/>
                    </a:moveTo>
                    <a:lnTo>
                      <a:pt x="10677" y="622"/>
                    </a:lnTo>
                    <a:cubicBezTo>
                      <a:pt x="10678" y="4796"/>
                      <a:pt x="10680" y="8969"/>
                      <a:pt x="10681" y="13143"/>
                    </a:cubicBezTo>
                    <a:lnTo>
                      <a:pt x="4601" y="13401"/>
                    </a:lnTo>
                    <a:cubicBezTo>
                      <a:pt x="4579" y="8745"/>
                      <a:pt x="4608" y="4674"/>
                      <a:pt x="4586" y="18"/>
                    </a:cubicBezTo>
                    <a:lnTo>
                      <a:pt x="2501" y="0"/>
                    </a:lnTo>
                    <a:cubicBezTo>
                      <a:pt x="2490" y="4089"/>
                      <a:pt x="2495" y="9037"/>
                      <a:pt x="2484" y="13126"/>
                    </a:cubicBezTo>
                    <a:lnTo>
                      <a:pt x="0" y="1312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3" name="TextBox 133">
                <a:extLst>
                  <a:ext uri="{FF2B5EF4-FFF2-40B4-BE49-F238E27FC236}">
                    <a16:creationId xmlns:a16="http://schemas.microsoft.com/office/drawing/2014/main" id="{D0FDDECD-B249-4D4F-B0C9-2F85B79E77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5990" y="5646260"/>
                <a:ext cx="759400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In</a:t>
                </a:r>
              </a:p>
            </p:txBody>
          </p:sp>
        </p:grpSp>
        <p:sp>
          <p:nvSpPr>
            <p:cNvPr id="85016" name="Freeform 132">
              <a:extLst>
                <a:ext uri="{FF2B5EF4-FFF2-40B4-BE49-F238E27FC236}">
                  <a16:creationId xmlns:a16="http://schemas.microsoft.com/office/drawing/2014/main" id="{BB3740BB-F2FA-CE40-803D-66C1A15A9B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053716" y="5341417"/>
              <a:ext cx="0" cy="1187632"/>
            </a:xfrm>
            <a:custGeom>
              <a:avLst/>
              <a:gdLst>
                <a:gd name="T0" fmla="*/ 2147483646 h 10000"/>
                <a:gd name="T1" fmla="*/ 0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5017" name="TextBox 133">
              <a:extLst>
                <a:ext uri="{FF2B5EF4-FFF2-40B4-BE49-F238E27FC236}">
                  <a16:creationId xmlns:a16="http://schemas.microsoft.com/office/drawing/2014/main" id="{29F3FE39-6CD2-E545-93D9-AC677B799E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3507" y="6431658"/>
              <a:ext cx="5950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time</a:t>
              </a:r>
            </a:p>
          </p:txBody>
        </p:sp>
        <p:cxnSp>
          <p:nvCxnSpPr>
            <p:cNvPr id="85018" name="Straight Arrow Connector 134">
              <a:extLst>
                <a:ext uri="{FF2B5EF4-FFF2-40B4-BE49-F238E27FC236}">
                  <a16:creationId xmlns:a16="http://schemas.microsoft.com/office/drawing/2014/main" id="{72635C40-FA40-BA4C-8108-2B34721ADA1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5019" name="Group 135">
              <a:extLst>
                <a:ext uri="{FF2B5EF4-FFF2-40B4-BE49-F238E27FC236}">
                  <a16:creationId xmlns:a16="http://schemas.microsoft.com/office/drawing/2014/main" id="{3C281A68-A67E-7A4C-B710-B1E9DEEE3A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85020" name="Freeform 13">
                <a:extLst>
                  <a:ext uri="{FF2B5EF4-FFF2-40B4-BE49-F238E27FC236}">
                    <a16:creationId xmlns:a16="http://schemas.microsoft.com/office/drawing/2014/main" id="{32A6C6E1-D5C7-D64B-A932-93D1DBFDDB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5021" name="Freeform 13">
                <a:extLst>
                  <a:ext uri="{FF2B5EF4-FFF2-40B4-BE49-F238E27FC236}">
                    <a16:creationId xmlns:a16="http://schemas.microsoft.com/office/drawing/2014/main" id="{9E651CB3-66BE-9149-859F-EC7C8A972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5004" name="Group 150">
            <a:extLst>
              <a:ext uri="{FF2B5EF4-FFF2-40B4-BE49-F238E27FC236}">
                <a16:creationId xmlns:a16="http://schemas.microsoft.com/office/drawing/2014/main" id="{31D62243-6236-154F-9E8B-2D523277C8D9}"/>
              </a:ext>
            </a:extLst>
          </p:cNvPr>
          <p:cNvGrpSpPr>
            <a:grpSpLocks/>
          </p:cNvGrpSpPr>
          <p:nvPr/>
        </p:nvGrpSpPr>
        <p:grpSpPr bwMode="auto">
          <a:xfrm>
            <a:off x="1485901" y="1847851"/>
            <a:ext cx="8583613" cy="493713"/>
            <a:chOff x="571289" y="1847574"/>
            <a:chExt cx="8584276" cy="493509"/>
          </a:xfrm>
        </p:grpSpPr>
        <p:sp>
          <p:nvSpPr>
            <p:cNvPr id="85005" name="TextBox 151">
              <a:extLst>
                <a:ext uri="{FF2B5EF4-FFF2-40B4-BE49-F238E27FC236}">
                  <a16:creationId xmlns:a16="http://schemas.microsoft.com/office/drawing/2014/main" id="{0FEE96ED-472D-FC4B-998E-F8589E6DF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128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5006" name="TextBox 162">
              <a:extLst>
                <a:ext uri="{FF2B5EF4-FFF2-40B4-BE49-F238E27FC236}">
                  <a16:creationId xmlns:a16="http://schemas.microsoft.com/office/drawing/2014/main" id="{C26E5656-6221-FB43-91BE-78EECE24B2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032" y="187557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5007" name="TextBox 163">
              <a:extLst>
                <a:ext uri="{FF2B5EF4-FFF2-40B4-BE49-F238E27FC236}">
                  <a16:creationId xmlns:a16="http://schemas.microsoft.com/office/drawing/2014/main" id="{C31BCDAF-BED3-174F-803B-0AD16E513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7453" y="1877216"/>
              <a:ext cx="3250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5008" name="TextBox 164">
              <a:extLst>
                <a:ext uri="{FF2B5EF4-FFF2-40B4-BE49-F238E27FC236}">
                  <a16:creationId xmlns:a16="http://schemas.microsoft.com/office/drawing/2014/main" id="{0D886583-5D4A-F34C-BDCA-42136809F2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837" y="187941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5009" name="TextBox 165">
              <a:extLst>
                <a:ext uri="{FF2B5EF4-FFF2-40B4-BE49-F238E27FC236}">
                  <a16:creationId xmlns:a16="http://schemas.microsoft.com/office/drawing/2014/main" id="{D4B6E4D6-08A5-404E-BD65-31833FABD3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7916" y="185405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5010" name="TextBox 166">
              <a:extLst>
                <a:ext uri="{FF2B5EF4-FFF2-40B4-BE49-F238E27FC236}">
                  <a16:creationId xmlns:a16="http://schemas.microsoft.com/office/drawing/2014/main" id="{B72DAED4-65E3-8849-BADF-A7027EB2E6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4789" y="187031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5011" name="TextBox 167">
              <a:extLst>
                <a:ext uri="{FF2B5EF4-FFF2-40B4-BE49-F238E27FC236}">
                  <a16:creationId xmlns:a16="http://schemas.microsoft.com/office/drawing/2014/main" id="{014856A1-EA61-154A-BE68-8C4231B143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03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5012" name="TextBox 168">
              <a:extLst>
                <a:ext uri="{FF2B5EF4-FFF2-40B4-BE49-F238E27FC236}">
                  <a16:creationId xmlns:a16="http://schemas.microsoft.com/office/drawing/2014/main" id="{64670EE1-8A0D-6D44-B2C0-F51F3972F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8389" y="184757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5013" name="TextBox 169">
              <a:extLst>
                <a:ext uri="{FF2B5EF4-FFF2-40B4-BE49-F238E27FC236}">
                  <a16:creationId xmlns:a16="http://schemas.microsoft.com/office/drawing/2014/main" id="{97AB1CD2-A3FC-FC41-AB52-93D0DECFCB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7011" y="185368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Title 1">
            <a:extLst>
              <a:ext uri="{FF2B5EF4-FFF2-40B4-BE49-F238E27FC236}">
                <a16:creationId xmlns:a16="http://schemas.microsoft.com/office/drawing/2014/main" id="{5B552092-E0D6-6240-9485-7AE72C06BFEA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Simulating a shift register</a:t>
            </a:r>
          </a:p>
        </p:txBody>
      </p:sp>
      <p:grpSp>
        <p:nvGrpSpPr>
          <p:cNvPr id="86018" name="Group 344">
            <a:extLst>
              <a:ext uri="{FF2B5EF4-FFF2-40B4-BE49-F238E27FC236}">
                <a16:creationId xmlns:a16="http://schemas.microsoft.com/office/drawing/2014/main" id="{94C8B4F9-4B23-8249-99ED-C358AE3635EB}"/>
              </a:ext>
            </a:extLst>
          </p:cNvPr>
          <p:cNvGrpSpPr>
            <a:grpSpLocks/>
          </p:cNvGrpSpPr>
          <p:nvPr/>
        </p:nvGrpSpPr>
        <p:grpSpPr bwMode="auto">
          <a:xfrm>
            <a:off x="1120775" y="1752601"/>
            <a:ext cx="8853488" cy="1787525"/>
            <a:chOff x="205979" y="1421927"/>
            <a:chExt cx="8853547" cy="1786829"/>
          </a:xfrm>
        </p:grpSpPr>
        <p:sp>
          <p:nvSpPr>
            <p:cNvPr id="86052" name="Line 14">
              <a:extLst>
                <a:ext uri="{FF2B5EF4-FFF2-40B4-BE49-F238E27FC236}">
                  <a16:creationId xmlns:a16="http://schemas.microsoft.com/office/drawing/2014/main" id="{CB3EE9EB-DFE1-EA45-B6B7-F3ECF7767F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5235" y="2320555"/>
              <a:ext cx="649165" cy="12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6053" name="Group 346">
              <a:extLst>
                <a:ext uri="{FF2B5EF4-FFF2-40B4-BE49-F238E27FC236}">
                  <a16:creationId xmlns:a16="http://schemas.microsoft.com/office/drawing/2014/main" id="{DC8ECD45-F681-2A44-9773-FB6C3D23081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65216" y="1428587"/>
              <a:ext cx="2636625" cy="1236717"/>
              <a:chOff x="207935" y="1428587"/>
              <a:chExt cx="2636625" cy="1236717"/>
            </a:xfrm>
          </p:grpSpPr>
          <p:sp>
            <p:nvSpPr>
              <p:cNvPr id="86143" name="Line 14">
                <a:extLst>
                  <a:ext uri="{FF2B5EF4-FFF2-40B4-BE49-F238E27FC236}">
                    <a16:creationId xmlns:a16="http://schemas.microsoft.com/office/drawing/2014/main" id="{ED8AAA61-FE76-E641-BE3A-7B33C76D03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997776" y="1903788"/>
                <a:ext cx="649165" cy="12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4" name="Line 15">
                <a:extLst>
                  <a:ext uri="{FF2B5EF4-FFF2-40B4-BE49-F238E27FC236}">
                    <a16:creationId xmlns:a16="http://schemas.microsoft.com/office/drawing/2014/main" id="{5DE5A432-8849-F643-B90D-63FF2E4E3C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80521" y="1897558"/>
                <a:ext cx="864039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5" name="Rectangle 5">
                <a:extLst>
                  <a:ext uri="{FF2B5EF4-FFF2-40B4-BE49-F238E27FC236}">
                    <a16:creationId xmlns:a16="http://schemas.microsoft.com/office/drawing/2014/main" id="{FBD68363-E5CA-DB4E-9505-7DC879CA1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7410" y="1660708"/>
                <a:ext cx="540970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6146" name="Rectangle 6">
                <a:extLst>
                  <a:ext uri="{FF2B5EF4-FFF2-40B4-BE49-F238E27FC236}">
                    <a16:creationId xmlns:a16="http://schemas.microsoft.com/office/drawing/2014/main" id="{00DC1678-7018-9F4F-96E1-2CAF18C88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220" y="176552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6147" name="Rectangle 7">
                <a:extLst>
                  <a:ext uri="{FF2B5EF4-FFF2-40B4-BE49-F238E27FC236}">
                    <a16:creationId xmlns:a16="http://schemas.microsoft.com/office/drawing/2014/main" id="{E4C1A89F-46F7-3D48-BE63-E862BE1E9F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0937" y="1760373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6148" name="Line 8">
                <a:extLst>
                  <a:ext uri="{FF2B5EF4-FFF2-40B4-BE49-F238E27FC236}">
                    <a16:creationId xmlns:a16="http://schemas.microsoft.com/office/drawing/2014/main" id="{BE1761DD-5A71-8A48-95EB-8AEC9C7B1EC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073818" y="2232491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49" name="Freeform 9">
                <a:extLst>
                  <a:ext uri="{FF2B5EF4-FFF2-40B4-BE49-F238E27FC236}">
                    <a16:creationId xmlns:a16="http://schemas.microsoft.com/office/drawing/2014/main" id="{6EE80C06-AB6C-EC43-BFCD-51F423D29B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7799" y="2318620"/>
                <a:ext cx="1485127" cy="342960"/>
              </a:xfrm>
              <a:custGeom>
                <a:avLst/>
                <a:gdLst>
                  <a:gd name="T0" fmla="*/ 2147483646 w 1344"/>
                  <a:gd name="T1" fmla="*/ 0 h 1031"/>
                  <a:gd name="T2" fmla="*/ 2147483646 w 1344"/>
                  <a:gd name="T3" fmla="*/ 0 h 1031"/>
                  <a:gd name="T4" fmla="*/ 2147483646 w 1344"/>
                  <a:gd name="T5" fmla="*/ 2147483646 h 1031"/>
                  <a:gd name="T6" fmla="*/ 0 w 1344"/>
                  <a:gd name="T7" fmla="*/ 2147483646 h 103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344"/>
                  <a:gd name="T13" fmla="*/ 0 h 1031"/>
                  <a:gd name="T14" fmla="*/ 1344 w 1344"/>
                  <a:gd name="T15" fmla="*/ 1031 h 103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344" h="1031">
                    <a:moveTo>
                      <a:pt x="1344" y="0"/>
                    </a:moveTo>
                    <a:lnTo>
                      <a:pt x="1008" y="0"/>
                    </a:lnTo>
                    <a:lnTo>
                      <a:pt x="1008" y="1031"/>
                    </a:lnTo>
                    <a:lnTo>
                      <a:pt x="0" y="1031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0" name="Line 11">
                <a:extLst>
                  <a:ext uri="{FF2B5EF4-FFF2-40B4-BE49-F238E27FC236}">
                    <a16:creationId xmlns:a16="http://schemas.microsoft.com/office/drawing/2014/main" id="{3D4C7E94-CBDD-034A-A047-A076758C81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022" y="2311046"/>
                <a:ext cx="216388" cy="0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1" name="Rectangle 17">
                <a:extLst>
                  <a:ext uri="{FF2B5EF4-FFF2-40B4-BE49-F238E27FC236}">
                    <a16:creationId xmlns:a16="http://schemas.microsoft.com/office/drawing/2014/main" id="{5C65A053-C0A9-734D-956F-8ED5DB694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4085" y="2185806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6152" name="Rectangle 18">
                <a:extLst>
                  <a:ext uri="{FF2B5EF4-FFF2-40B4-BE49-F238E27FC236}">
                    <a16:creationId xmlns:a16="http://schemas.microsoft.com/office/drawing/2014/main" id="{A7045F45-316A-9143-9207-B31E04CE39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9036" y="1428588"/>
                <a:ext cx="500137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Master</a:t>
                </a:r>
                <a:endParaRPr lang="en-US" altLang="en-US" sz="14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6153" name="Rectangle 19">
                <a:extLst>
                  <a:ext uri="{FF2B5EF4-FFF2-40B4-BE49-F238E27FC236}">
                    <a16:creationId xmlns:a16="http://schemas.microsoft.com/office/drawing/2014/main" id="{90B01CAE-1ECE-9247-97C3-580118071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8163" y="1428587"/>
                <a:ext cx="444035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Slave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grpSp>
            <p:nvGrpSpPr>
              <p:cNvPr id="86154" name="Group 1">
                <a:extLst>
                  <a:ext uri="{FF2B5EF4-FFF2-40B4-BE49-F238E27FC236}">
                    <a16:creationId xmlns:a16="http://schemas.microsoft.com/office/drawing/2014/main" id="{C59B6FB2-F730-8246-82D7-66E8D119D772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16975" y="2208007"/>
                <a:ext cx="305262" cy="215063"/>
                <a:chOff x="990600" y="5638800"/>
                <a:chExt cx="376238" cy="265113"/>
              </a:xfrm>
            </p:grpSpPr>
            <p:sp>
              <p:nvSpPr>
                <p:cNvPr id="86164" name="Freeform 26">
                  <a:extLst>
                    <a:ext uri="{FF2B5EF4-FFF2-40B4-BE49-F238E27FC236}">
                      <a16:creationId xmlns:a16="http://schemas.microsoft.com/office/drawing/2014/main" id="{E49B5F85-C62A-D942-9246-F22C417096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90600" y="5638800"/>
                  <a:ext cx="285750" cy="265113"/>
                </a:xfrm>
                <a:custGeom>
                  <a:avLst/>
                  <a:gdLst>
                    <a:gd name="T0" fmla="*/ 2147483646 w 360"/>
                    <a:gd name="T1" fmla="*/ 2147483646 h 336"/>
                    <a:gd name="T2" fmla="*/ 0 w 360"/>
                    <a:gd name="T3" fmla="*/ 2147483646 h 336"/>
                    <a:gd name="T4" fmla="*/ 0 w 360"/>
                    <a:gd name="T5" fmla="*/ 0 h 336"/>
                    <a:gd name="T6" fmla="*/ 2147483646 w 360"/>
                    <a:gd name="T7" fmla="*/ 2147483646 h 336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60"/>
                    <a:gd name="T13" fmla="*/ 0 h 336"/>
                    <a:gd name="T14" fmla="*/ 360 w 360"/>
                    <a:gd name="T15" fmla="*/ 336 h 336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60" h="336">
                      <a:moveTo>
                        <a:pt x="360" y="168"/>
                      </a:moveTo>
                      <a:lnTo>
                        <a:pt x="0" y="336"/>
                      </a:lnTo>
                      <a:lnTo>
                        <a:pt x="0" y="0"/>
                      </a:lnTo>
                      <a:lnTo>
                        <a:pt x="360" y="168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2857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65" name="Freeform 28">
                  <a:extLst>
                    <a:ext uri="{FF2B5EF4-FFF2-40B4-BE49-F238E27FC236}">
                      <a16:creationId xmlns:a16="http://schemas.microsoft.com/office/drawing/2014/main" id="{EFA910D2-EDAB-1E47-B8D1-34C707B4A8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1113" y="5727700"/>
                  <a:ext cx="85725" cy="87313"/>
                </a:xfrm>
                <a:custGeom>
                  <a:avLst/>
                  <a:gdLst>
                    <a:gd name="T0" fmla="*/ 2147483646 w 109"/>
                    <a:gd name="T1" fmla="*/ 0 h 109"/>
                    <a:gd name="T2" fmla="*/ 2147483646 w 109"/>
                    <a:gd name="T3" fmla="*/ 2147483646 h 109"/>
                    <a:gd name="T4" fmla="*/ 2147483646 w 109"/>
                    <a:gd name="T5" fmla="*/ 2147483646 h 109"/>
                    <a:gd name="T6" fmla="*/ 2147483646 w 109"/>
                    <a:gd name="T7" fmla="*/ 2147483646 h 109"/>
                    <a:gd name="T8" fmla="*/ 2147483646 w 109"/>
                    <a:gd name="T9" fmla="*/ 2147483646 h 109"/>
                    <a:gd name="T10" fmla="*/ 2147483646 w 109"/>
                    <a:gd name="T11" fmla="*/ 2147483646 h 109"/>
                    <a:gd name="T12" fmla="*/ 2147483646 w 109"/>
                    <a:gd name="T13" fmla="*/ 2147483646 h 109"/>
                    <a:gd name="T14" fmla="*/ 2147483646 w 109"/>
                    <a:gd name="T15" fmla="*/ 2147483646 h 109"/>
                    <a:gd name="T16" fmla="*/ 0 w 109"/>
                    <a:gd name="T17" fmla="*/ 2147483646 h 109"/>
                    <a:gd name="T18" fmla="*/ 0 w 109"/>
                    <a:gd name="T19" fmla="*/ 2147483646 h 109"/>
                    <a:gd name="T20" fmla="*/ 0 w 109"/>
                    <a:gd name="T21" fmla="*/ 2147483646 h 109"/>
                    <a:gd name="T22" fmla="*/ 0 w 109"/>
                    <a:gd name="T23" fmla="*/ 2147483646 h 109"/>
                    <a:gd name="T24" fmla="*/ 0 w 109"/>
                    <a:gd name="T25" fmla="*/ 2147483646 h 109"/>
                    <a:gd name="T26" fmla="*/ 2147483646 w 109"/>
                    <a:gd name="T27" fmla="*/ 2147483646 h 109"/>
                    <a:gd name="T28" fmla="*/ 2147483646 w 109"/>
                    <a:gd name="T29" fmla="*/ 2147483646 h 109"/>
                    <a:gd name="T30" fmla="*/ 2147483646 w 109"/>
                    <a:gd name="T31" fmla="*/ 2147483646 h 109"/>
                    <a:gd name="T32" fmla="*/ 2147483646 w 109"/>
                    <a:gd name="T33" fmla="*/ 2147483646 h 109"/>
                    <a:gd name="T34" fmla="*/ 2147483646 w 109"/>
                    <a:gd name="T35" fmla="*/ 2147483646 h 109"/>
                    <a:gd name="T36" fmla="*/ 2147483646 w 109"/>
                    <a:gd name="T37" fmla="*/ 2147483646 h 109"/>
                    <a:gd name="T38" fmla="*/ 2147483646 w 109"/>
                    <a:gd name="T39" fmla="*/ 2147483646 h 109"/>
                    <a:gd name="T40" fmla="*/ 2147483646 w 109"/>
                    <a:gd name="T41" fmla="*/ 2147483646 h 109"/>
                    <a:gd name="T42" fmla="*/ 2147483646 w 109"/>
                    <a:gd name="T43" fmla="*/ 2147483646 h 109"/>
                    <a:gd name="T44" fmla="*/ 2147483646 w 109"/>
                    <a:gd name="T45" fmla="*/ 2147483646 h 109"/>
                    <a:gd name="T46" fmla="*/ 2147483646 w 109"/>
                    <a:gd name="T47" fmla="*/ 2147483646 h 109"/>
                    <a:gd name="T48" fmla="*/ 2147483646 w 109"/>
                    <a:gd name="T49" fmla="*/ 2147483646 h 109"/>
                    <a:gd name="T50" fmla="*/ 2147483646 w 109"/>
                    <a:gd name="T51" fmla="*/ 2147483646 h 109"/>
                    <a:gd name="T52" fmla="*/ 2147483646 w 109"/>
                    <a:gd name="T53" fmla="*/ 2147483646 h 109"/>
                    <a:gd name="T54" fmla="*/ 2147483646 w 109"/>
                    <a:gd name="T55" fmla="*/ 2147483646 h 109"/>
                    <a:gd name="T56" fmla="*/ 2147483646 w 109"/>
                    <a:gd name="T57" fmla="*/ 2147483646 h 109"/>
                    <a:gd name="T58" fmla="*/ 2147483646 w 109"/>
                    <a:gd name="T59" fmla="*/ 2147483646 h 109"/>
                    <a:gd name="T60" fmla="*/ 2147483646 w 109"/>
                    <a:gd name="T61" fmla="*/ 2147483646 h 109"/>
                    <a:gd name="T62" fmla="*/ 2147483646 w 109"/>
                    <a:gd name="T63" fmla="*/ 2147483646 h 109"/>
                    <a:gd name="T64" fmla="*/ 2147483646 w 109"/>
                    <a:gd name="T65" fmla="*/ 2147483646 h 109"/>
                    <a:gd name="T66" fmla="*/ 2147483646 w 109"/>
                    <a:gd name="T67" fmla="*/ 2147483646 h 109"/>
                    <a:gd name="T68" fmla="*/ 2147483646 w 109"/>
                    <a:gd name="T69" fmla="*/ 2147483646 h 109"/>
                    <a:gd name="T70" fmla="*/ 2147483646 w 109"/>
                    <a:gd name="T71" fmla="*/ 2147483646 h 109"/>
                    <a:gd name="T72" fmla="*/ 2147483646 w 109"/>
                    <a:gd name="T73" fmla="*/ 2147483646 h 109"/>
                    <a:gd name="T74" fmla="*/ 2147483646 w 109"/>
                    <a:gd name="T75" fmla="*/ 2147483646 h 109"/>
                    <a:gd name="T76" fmla="*/ 2147483646 w 109"/>
                    <a:gd name="T77" fmla="*/ 2147483646 h 109"/>
                    <a:gd name="T78" fmla="*/ 2147483646 w 109"/>
                    <a:gd name="T79" fmla="*/ 2147483646 h 109"/>
                    <a:gd name="T80" fmla="*/ 2147483646 w 109"/>
                    <a:gd name="T81" fmla="*/ 2147483646 h 109"/>
                    <a:gd name="T82" fmla="*/ 2147483646 w 109"/>
                    <a:gd name="T83" fmla="*/ 2147483646 h 109"/>
                    <a:gd name="T84" fmla="*/ 2147483646 w 109"/>
                    <a:gd name="T85" fmla="*/ 0 h 109"/>
                    <a:gd name="T86" fmla="*/ 2147483646 w 109"/>
                    <a:gd name="T87" fmla="*/ 0 h 109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109"/>
                    <a:gd name="T133" fmla="*/ 0 h 109"/>
                    <a:gd name="T134" fmla="*/ 109 w 109"/>
                    <a:gd name="T135" fmla="*/ 109 h 109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109" h="109">
                      <a:moveTo>
                        <a:pt x="54" y="0"/>
                      </a:moveTo>
                      <a:lnTo>
                        <a:pt x="52" y="0"/>
                      </a:lnTo>
                      <a:lnTo>
                        <a:pt x="49" y="0"/>
                      </a:lnTo>
                      <a:lnTo>
                        <a:pt x="46" y="0"/>
                      </a:lnTo>
                      <a:lnTo>
                        <a:pt x="43" y="1"/>
                      </a:lnTo>
                      <a:lnTo>
                        <a:pt x="41" y="1"/>
                      </a:lnTo>
                      <a:lnTo>
                        <a:pt x="39" y="2"/>
                      </a:lnTo>
                      <a:lnTo>
                        <a:pt x="36" y="3"/>
                      </a:lnTo>
                      <a:lnTo>
                        <a:pt x="34" y="3"/>
                      </a:lnTo>
                      <a:lnTo>
                        <a:pt x="31" y="4"/>
                      </a:lnTo>
                      <a:lnTo>
                        <a:pt x="29" y="6"/>
                      </a:lnTo>
                      <a:lnTo>
                        <a:pt x="27" y="7"/>
                      </a:lnTo>
                      <a:lnTo>
                        <a:pt x="24" y="9"/>
                      </a:lnTo>
                      <a:lnTo>
                        <a:pt x="22" y="10"/>
                      </a:lnTo>
                      <a:lnTo>
                        <a:pt x="19" y="12"/>
                      </a:lnTo>
                      <a:lnTo>
                        <a:pt x="18" y="14"/>
                      </a:lnTo>
                      <a:lnTo>
                        <a:pt x="16" y="15"/>
                      </a:lnTo>
                      <a:lnTo>
                        <a:pt x="15" y="18"/>
                      </a:lnTo>
                      <a:lnTo>
                        <a:pt x="12" y="19"/>
                      </a:lnTo>
                      <a:lnTo>
                        <a:pt x="11" y="21"/>
                      </a:lnTo>
                      <a:lnTo>
                        <a:pt x="10" y="24"/>
                      </a:lnTo>
                      <a:lnTo>
                        <a:pt x="7" y="26"/>
                      </a:lnTo>
                      <a:lnTo>
                        <a:pt x="6" y="28"/>
                      </a:lnTo>
                      <a:lnTo>
                        <a:pt x="5" y="31"/>
                      </a:lnTo>
                      <a:lnTo>
                        <a:pt x="4" y="33"/>
                      </a:lnTo>
                      <a:lnTo>
                        <a:pt x="4" y="36"/>
                      </a:lnTo>
                      <a:lnTo>
                        <a:pt x="3" y="38"/>
                      </a:lnTo>
                      <a:lnTo>
                        <a:pt x="1" y="40"/>
                      </a:lnTo>
                      <a:lnTo>
                        <a:pt x="1" y="43"/>
                      </a:lnTo>
                      <a:lnTo>
                        <a:pt x="0" y="45"/>
                      </a:lnTo>
                      <a:lnTo>
                        <a:pt x="0" y="49"/>
                      </a:lnTo>
                      <a:lnTo>
                        <a:pt x="0" y="51"/>
                      </a:lnTo>
                      <a:lnTo>
                        <a:pt x="0" y="54"/>
                      </a:lnTo>
                      <a:lnTo>
                        <a:pt x="0" y="57"/>
                      </a:lnTo>
                      <a:lnTo>
                        <a:pt x="0" y="60"/>
                      </a:lnTo>
                      <a:lnTo>
                        <a:pt x="0" y="62"/>
                      </a:lnTo>
                      <a:lnTo>
                        <a:pt x="1" y="64"/>
                      </a:lnTo>
                      <a:lnTo>
                        <a:pt x="1" y="68"/>
                      </a:lnTo>
                      <a:lnTo>
                        <a:pt x="3" y="70"/>
                      </a:lnTo>
                      <a:lnTo>
                        <a:pt x="4" y="73"/>
                      </a:lnTo>
                      <a:lnTo>
                        <a:pt x="4" y="75"/>
                      </a:lnTo>
                      <a:lnTo>
                        <a:pt x="5" y="78"/>
                      </a:lnTo>
                      <a:lnTo>
                        <a:pt x="6" y="80"/>
                      </a:lnTo>
                      <a:lnTo>
                        <a:pt x="7" y="82"/>
                      </a:lnTo>
                      <a:lnTo>
                        <a:pt x="10" y="85"/>
                      </a:lnTo>
                      <a:lnTo>
                        <a:pt x="11" y="86"/>
                      </a:lnTo>
                      <a:lnTo>
                        <a:pt x="12" y="88"/>
                      </a:lnTo>
                      <a:lnTo>
                        <a:pt x="15" y="91"/>
                      </a:lnTo>
                      <a:lnTo>
                        <a:pt x="16" y="92"/>
                      </a:lnTo>
                      <a:lnTo>
                        <a:pt x="18" y="94"/>
                      </a:lnTo>
                      <a:lnTo>
                        <a:pt x="19" y="96"/>
                      </a:lnTo>
                      <a:lnTo>
                        <a:pt x="22" y="98"/>
                      </a:lnTo>
                      <a:lnTo>
                        <a:pt x="24" y="99"/>
                      </a:lnTo>
                      <a:lnTo>
                        <a:pt x="27" y="100"/>
                      </a:lnTo>
                      <a:lnTo>
                        <a:pt x="29" y="102"/>
                      </a:lnTo>
                      <a:lnTo>
                        <a:pt x="31" y="103"/>
                      </a:lnTo>
                      <a:lnTo>
                        <a:pt x="34" y="104"/>
                      </a:lnTo>
                      <a:lnTo>
                        <a:pt x="36" y="105"/>
                      </a:lnTo>
                      <a:lnTo>
                        <a:pt x="39" y="106"/>
                      </a:lnTo>
                      <a:lnTo>
                        <a:pt x="41" y="106"/>
                      </a:lnTo>
                      <a:lnTo>
                        <a:pt x="43" y="108"/>
                      </a:lnTo>
                      <a:lnTo>
                        <a:pt x="46" y="108"/>
                      </a:lnTo>
                      <a:lnTo>
                        <a:pt x="49" y="108"/>
                      </a:lnTo>
                      <a:lnTo>
                        <a:pt x="52" y="109"/>
                      </a:lnTo>
                      <a:lnTo>
                        <a:pt x="54" y="109"/>
                      </a:lnTo>
                      <a:lnTo>
                        <a:pt x="58" y="109"/>
                      </a:lnTo>
                      <a:lnTo>
                        <a:pt x="60" y="108"/>
                      </a:lnTo>
                      <a:lnTo>
                        <a:pt x="63" y="108"/>
                      </a:lnTo>
                      <a:lnTo>
                        <a:pt x="65" y="108"/>
                      </a:lnTo>
                      <a:lnTo>
                        <a:pt x="69" y="106"/>
                      </a:lnTo>
                      <a:lnTo>
                        <a:pt x="71" y="106"/>
                      </a:lnTo>
                      <a:lnTo>
                        <a:pt x="73" y="105"/>
                      </a:lnTo>
                      <a:lnTo>
                        <a:pt x="76" y="104"/>
                      </a:lnTo>
                      <a:lnTo>
                        <a:pt x="78" y="103"/>
                      </a:lnTo>
                      <a:lnTo>
                        <a:pt x="81" y="102"/>
                      </a:lnTo>
                      <a:lnTo>
                        <a:pt x="83" y="100"/>
                      </a:lnTo>
                      <a:lnTo>
                        <a:pt x="85" y="99"/>
                      </a:lnTo>
                      <a:lnTo>
                        <a:pt x="87" y="98"/>
                      </a:lnTo>
                      <a:lnTo>
                        <a:pt x="89" y="96"/>
                      </a:lnTo>
                      <a:lnTo>
                        <a:pt x="91" y="94"/>
                      </a:lnTo>
                      <a:lnTo>
                        <a:pt x="93" y="92"/>
                      </a:lnTo>
                      <a:lnTo>
                        <a:pt x="95" y="91"/>
                      </a:lnTo>
                      <a:lnTo>
                        <a:pt x="96" y="88"/>
                      </a:lnTo>
                      <a:lnTo>
                        <a:pt x="99" y="86"/>
                      </a:lnTo>
                      <a:lnTo>
                        <a:pt x="100" y="85"/>
                      </a:lnTo>
                      <a:lnTo>
                        <a:pt x="101" y="82"/>
                      </a:lnTo>
                      <a:lnTo>
                        <a:pt x="102" y="80"/>
                      </a:lnTo>
                      <a:lnTo>
                        <a:pt x="103" y="78"/>
                      </a:lnTo>
                      <a:lnTo>
                        <a:pt x="105" y="75"/>
                      </a:lnTo>
                      <a:lnTo>
                        <a:pt x="106" y="73"/>
                      </a:lnTo>
                      <a:lnTo>
                        <a:pt x="107" y="70"/>
                      </a:lnTo>
                      <a:lnTo>
                        <a:pt x="107" y="68"/>
                      </a:lnTo>
                      <a:lnTo>
                        <a:pt x="108" y="64"/>
                      </a:lnTo>
                      <a:lnTo>
                        <a:pt x="108" y="62"/>
                      </a:lnTo>
                      <a:lnTo>
                        <a:pt x="108" y="60"/>
                      </a:lnTo>
                      <a:lnTo>
                        <a:pt x="109" y="57"/>
                      </a:lnTo>
                      <a:lnTo>
                        <a:pt x="109" y="54"/>
                      </a:lnTo>
                      <a:lnTo>
                        <a:pt x="109" y="51"/>
                      </a:lnTo>
                      <a:lnTo>
                        <a:pt x="108" y="49"/>
                      </a:lnTo>
                      <a:lnTo>
                        <a:pt x="108" y="45"/>
                      </a:lnTo>
                      <a:lnTo>
                        <a:pt x="108" y="43"/>
                      </a:lnTo>
                      <a:lnTo>
                        <a:pt x="107" y="40"/>
                      </a:lnTo>
                      <a:lnTo>
                        <a:pt x="107" y="38"/>
                      </a:lnTo>
                      <a:lnTo>
                        <a:pt x="106" y="36"/>
                      </a:lnTo>
                      <a:lnTo>
                        <a:pt x="105" y="33"/>
                      </a:lnTo>
                      <a:lnTo>
                        <a:pt x="103" y="31"/>
                      </a:lnTo>
                      <a:lnTo>
                        <a:pt x="102" y="28"/>
                      </a:lnTo>
                      <a:lnTo>
                        <a:pt x="101" y="26"/>
                      </a:lnTo>
                      <a:lnTo>
                        <a:pt x="100" y="24"/>
                      </a:lnTo>
                      <a:lnTo>
                        <a:pt x="99" y="21"/>
                      </a:lnTo>
                      <a:lnTo>
                        <a:pt x="96" y="19"/>
                      </a:lnTo>
                      <a:lnTo>
                        <a:pt x="95" y="18"/>
                      </a:lnTo>
                      <a:lnTo>
                        <a:pt x="93" y="15"/>
                      </a:lnTo>
                      <a:lnTo>
                        <a:pt x="91" y="14"/>
                      </a:lnTo>
                      <a:lnTo>
                        <a:pt x="89" y="12"/>
                      </a:lnTo>
                      <a:lnTo>
                        <a:pt x="87" y="10"/>
                      </a:lnTo>
                      <a:lnTo>
                        <a:pt x="85" y="9"/>
                      </a:lnTo>
                      <a:lnTo>
                        <a:pt x="83" y="7"/>
                      </a:lnTo>
                      <a:lnTo>
                        <a:pt x="81" y="6"/>
                      </a:lnTo>
                      <a:lnTo>
                        <a:pt x="78" y="4"/>
                      </a:lnTo>
                      <a:lnTo>
                        <a:pt x="76" y="3"/>
                      </a:lnTo>
                      <a:lnTo>
                        <a:pt x="73" y="3"/>
                      </a:lnTo>
                      <a:lnTo>
                        <a:pt x="71" y="2"/>
                      </a:lnTo>
                      <a:lnTo>
                        <a:pt x="69" y="1"/>
                      </a:lnTo>
                      <a:lnTo>
                        <a:pt x="65" y="1"/>
                      </a:lnTo>
                      <a:lnTo>
                        <a:pt x="63" y="0"/>
                      </a:lnTo>
                      <a:lnTo>
                        <a:pt x="60" y="0"/>
                      </a:lnTo>
                      <a:lnTo>
                        <a:pt x="58" y="0"/>
                      </a:lnTo>
                      <a:lnTo>
                        <a:pt x="54" y="0"/>
                      </a:ln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86155" name="Rectangle 29">
                <a:extLst>
                  <a:ext uri="{FF2B5EF4-FFF2-40B4-BE49-F238E27FC236}">
                    <a16:creationId xmlns:a16="http://schemas.microsoft.com/office/drawing/2014/main" id="{206F0F87-1AC3-9345-A3F0-89D4F08DA0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072" y="1660708"/>
                <a:ext cx="556426" cy="865399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6156" name="Rectangle 67">
                <a:extLst>
                  <a:ext uri="{FF2B5EF4-FFF2-40B4-BE49-F238E27FC236}">
                    <a16:creationId xmlns:a16="http://schemas.microsoft.com/office/drawing/2014/main" id="{8251EFDD-BA34-FA40-8501-3906F80BD3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079" y="2203790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6157" name="Oval 68">
                <a:extLst>
                  <a:ext uri="{FF2B5EF4-FFF2-40B4-BE49-F238E27FC236}">
                    <a16:creationId xmlns:a16="http://schemas.microsoft.com/office/drawing/2014/main" id="{CAD6284A-A5B6-DD4E-8AD5-C079218AD8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35" y="2298538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6158" name="Line 11">
                <a:extLst>
                  <a:ext uri="{FF2B5EF4-FFF2-40B4-BE49-F238E27FC236}">
                    <a16:creationId xmlns:a16="http://schemas.microsoft.com/office/drawing/2014/main" id="{E03ED80B-ADC5-9B4E-8657-415FEE35AA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16200000" flipH="1">
                <a:off x="77538" y="2506898"/>
                <a:ext cx="316813" cy="0"/>
              </a:xfrm>
              <a:prstGeom prst="line">
                <a:avLst/>
              </a:prstGeom>
              <a:noFill/>
              <a:ln w="1841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59" name="Rectangle 6">
                <a:extLst>
                  <a:ext uri="{FF2B5EF4-FFF2-40B4-BE49-F238E27FC236}">
                    <a16:creationId xmlns:a16="http://schemas.microsoft.com/office/drawing/2014/main" id="{13B69D10-E03E-E440-ABBE-D79B2CDC9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601" y="1765892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6160" name="Rectangle 7">
                <a:extLst>
                  <a:ext uri="{FF2B5EF4-FFF2-40B4-BE49-F238E27FC236}">
                    <a16:creationId xmlns:a16="http://schemas.microsoft.com/office/drawing/2014/main" id="{43B81CCE-4EA9-864C-AD38-6CB979845D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0318" y="1760741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6161" name="Line 8">
                <a:extLst>
                  <a:ext uri="{FF2B5EF4-FFF2-40B4-BE49-F238E27FC236}">
                    <a16:creationId xmlns:a16="http://schemas.microsoft.com/office/drawing/2014/main" id="{555496A5-2658-484C-B294-624AB4C7501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823199" y="2232859"/>
                <a:ext cx="77281" cy="1288"/>
              </a:xfrm>
              <a:prstGeom prst="line">
                <a:avLst/>
              </a:prstGeom>
              <a:noFill/>
              <a:ln w="1746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162" name="Rectangle 17">
                <a:extLst>
                  <a:ext uri="{FF2B5EF4-FFF2-40B4-BE49-F238E27FC236}">
                    <a16:creationId xmlns:a16="http://schemas.microsoft.com/office/drawing/2014/main" id="{3191ACC2-6BE3-4A4E-9CB3-0C877EB1A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466" y="2186174"/>
                <a:ext cx="181141" cy="2461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</a:t>
                </a: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86163" name="Rectangle 67">
                <a:extLst>
                  <a:ext uri="{FF2B5EF4-FFF2-40B4-BE49-F238E27FC236}">
                    <a16:creationId xmlns:a16="http://schemas.microsoft.com/office/drawing/2014/main" id="{FAA3B8F2-A4AD-3945-916E-A6D5B0E6D2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460" y="2204158"/>
                <a:ext cx="304573" cy="21536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 i="1">
                    <a:solidFill>
                      <a:srgbClr val="000000"/>
                    </a:solidFill>
                    <a:latin typeface="Times-Roman" pitchFamily="2" charset="0"/>
                  </a:rPr>
                  <a:t>Clk </a:t>
                </a: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6054" name="Group 347">
              <a:extLst>
                <a:ext uri="{FF2B5EF4-FFF2-40B4-BE49-F238E27FC236}">
                  <a16:creationId xmlns:a16="http://schemas.microsoft.com/office/drawing/2014/main" id="{529129BD-5B0C-BF42-BEC6-C2C0750657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675436" y="1430283"/>
              <a:ext cx="2766082" cy="1778473"/>
              <a:chOff x="2522955" y="1430283"/>
              <a:chExt cx="2766082" cy="1778473"/>
            </a:xfrm>
          </p:grpSpPr>
          <p:sp>
            <p:nvSpPr>
              <p:cNvPr id="86116" name="Freeform 32">
                <a:extLst>
                  <a:ext uri="{FF2B5EF4-FFF2-40B4-BE49-F238E27FC236}">
                    <a16:creationId xmlns:a16="http://schemas.microsoft.com/office/drawing/2014/main" id="{986940BE-DB6D-4C42-921E-C3DD90C145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6117" name="Group 410">
                <a:extLst>
                  <a:ext uri="{FF2B5EF4-FFF2-40B4-BE49-F238E27FC236}">
                    <a16:creationId xmlns:a16="http://schemas.microsoft.com/office/drawing/2014/main" id="{F2973F5C-FCD1-8E43-A959-1B2914E43DC4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43916" cy="1236717"/>
                <a:chOff x="89349" y="1428587"/>
                <a:chExt cx="2743916" cy="1236717"/>
              </a:xfrm>
            </p:grpSpPr>
            <p:sp>
              <p:nvSpPr>
                <p:cNvPr id="86119" name="Line 14">
                  <a:extLst>
                    <a:ext uri="{FF2B5EF4-FFF2-40B4-BE49-F238E27FC236}">
                      <a16:creationId xmlns:a16="http://schemas.microsoft.com/office/drawing/2014/main" id="{728CF2BD-178C-6648-9709-4174BFE475F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20" name="Line 15">
                  <a:extLst>
                    <a:ext uri="{FF2B5EF4-FFF2-40B4-BE49-F238E27FC236}">
                      <a16:creationId xmlns:a16="http://schemas.microsoft.com/office/drawing/2014/main" id="{C33510B0-AD0A-7F43-94AB-4A7610CF5A2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69226" y="1897558"/>
                  <a:ext cx="864039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21" name="Line 11">
                  <a:extLst>
                    <a:ext uri="{FF2B5EF4-FFF2-40B4-BE49-F238E27FC236}">
                      <a16:creationId xmlns:a16="http://schemas.microsoft.com/office/drawing/2014/main" id="{20B68FCF-D2FD-7642-AAA8-C9EE8DC98AC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22" name="Rectangle 5">
                  <a:extLst>
                    <a:ext uri="{FF2B5EF4-FFF2-40B4-BE49-F238E27FC236}">
                      <a16:creationId xmlns:a16="http://schemas.microsoft.com/office/drawing/2014/main" id="{10E4E0DD-868C-A541-A19F-DEE45CACD2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23" name="Rectangle 6">
                  <a:extLst>
                    <a:ext uri="{FF2B5EF4-FFF2-40B4-BE49-F238E27FC236}">
                      <a16:creationId xmlns:a16="http://schemas.microsoft.com/office/drawing/2014/main" id="{70EA0421-0F91-E24D-A8F3-11883012DA0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24" name="Rectangle 7">
                  <a:extLst>
                    <a:ext uri="{FF2B5EF4-FFF2-40B4-BE49-F238E27FC236}">
                      <a16:creationId xmlns:a16="http://schemas.microsoft.com/office/drawing/2014/main" id="{C744CDE5-0154-D746-A379-423067F440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25" name="Line 8">
                  <a:extLst>
                    <a:ext uri="{FF2B5EF4-FFF2-40B4-BE49-F238E27FC236}">
                      <a16:creationId xmlns:a16="http://schemas.microsoft.com/office/drawing/2014/main" id="{74890B80-DE9C-BB48-B37E-78C39261D71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26" name="Freeform 9">
                  <a:extLst>
                    <a:ext uri="{FF2B5EF4-FFF2-40B4-BE49-F238E27FC236}">
                      <a16:creationId xmlns:a16="http://schemas.microsoft.com/office/drawing/2014/main" id="{029A6DE7-DF90-3749-A2EA-54572AB658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27" name="Line 11">
                  <a:extLst>
                    <a:ext uri="{FF2B5EF4-FFF2-40B4-BE49-F238E27FC236}">
                      <a16:creationId xmlns:a16="http://schemas.microsoft.com/office/drawing/2014/main" id="{CC155742-AA54-4F4D-AF7D-8CFE644DB6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28" name="Rectangle 17">
                  <a:extLst>
                    <a:ext uri="{FF2B5EF4-FFF2-40B4-BE49-F238E27FC236}">
                      <a16:creationId xmlns:a16="http://schemas.microsoft.com/office/drawing/2014/main" id="{FFD4C47D-DE2A-1F43-A5E6-CC67B6BA13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29" name="Rectangle 18">
                  <a:extLst>
                    <a:ext uri="{FF2B5EF4-FFF2-40B4-BE49-F238E27FC236}">
                      <a16:creationId xmlns:a16="http://schemas.microsoft.com/office/drawing/2014/main" id="{4991CC85-11C5-0C42-85FE-1DDD1DFEEF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30" name="Rectangle 19">
                  <a:extLst>
                    <a:ext uri="{FF2B5EF4-FFF2-40B4-BE49-F238E27FC236}">
                      <a16:creationId xmlns:a16="http://schemas.microsoft.com/office/drawing/2014/main" id="{10C36EA4-127F-434F-AAD7-0B6834EED1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6131" name="Group 1">
                  <a:extLst>
                    <a:ext uri="{FF2B5EF4-FFF2-40B4-BE49-F238E27FC236}">
                      <a16:creationId xmlns:a16="http://schemas.microsoft.com/office/drawing/2014/main" id="{57A578CE-1545-9B47-A6C9-6599A4D9FAF0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6141" name="Freeform 26">
                    <a:extLst>
                      <a:ext uri="{FF2B5EF4-FFF2-40B4-BE49-F238E27FC236}">
                        <a16:creationId xmlns:a16="http://schemas.microsoft.com/office/drawing/2014/main" id="{2E6D4154-0D91-AC47-9B99-9461A376254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6142" name="Freeform 28">
                    <a:extLst>
                      <a:ext uri="{FF2B5EF4-FFF2-40B4-BE49-F238E27FC236}">
                        <a16:creationId xmlns:a16="http://schemas.microsoft.com/office/drawing/2014/main" id="{9C22C6EC-D9F8-4D4A-8444-614408531C2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6132" name="Rectangle 29">
                  <a:extLst>
                    <a:ext uri="{FF2B5EF4-FFF2-40B4-BE49-F238E27FC236}">
                      <a16:creationId xmlns:a16="http://schemas.microsoft.com/office/drawing/2014/main" id="{EDA81F08-B82A-E643-82F2-72E59F64E9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33" name="Rectangle 67">
                  <a:extLst>
                    <a:ext uri="{FF2B5EF4-FFF2-40B4-BE49-F238E27FC236}">
                      <a16:creationId xmlns:a16="http://schemas.microsoft.com/office/drawing/2014/main" id="{FEF9AD00-5273-A549-BE12-A193F97DC8B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34" name="Oval 68">
                  <a:extLst>
                    <a:ext uri="{FF2B5EF4-FFF2-40B4-BE49-F238E27FC236}">
                      <a16:creationId xmlns:a16="http://schemas.microsoft.com/office/drawing/2014/main" id="{86479201-28D7-BE4F-A44D-40885E42D3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35" name="Line 11">
                  <a:extLst>
                    <a:ext uri="{FF2B5EF4-FFF2-40B4-BE49-F238E27FC236}">
                      <a16:creationId xmlns:a16="http://schemas.microsoft.com/office/drawing/2014/main" id="{5CAA8406-7B90-E444-A3CB-C091AA2AB0D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36" name="Rectangle 6">
                  <a:extLst>
                    <a:ext uri="{FF2B5EF4-FFF2-40B4-BE49-F238E27FC236}">
                      <a16:creationId xmlns:a16="http://schemas.microsoft.com/office/drawing/2014/main" id="{468C37E4-FAAC-5942-981B-164FF68FC1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37" name="Rectangle 7">
                  <a:extLst>
                    <a:ext uri="{FF2B5EF4-FFF2-40B4-BE49-F238E27FC236}">
                      <a16:creationId xmlns:a16="http://schemas.microsoft.com/office/drawing/2014/main" id="{E1674213-E1E5-3D41-815B-DCA6FF2C85C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38" name="Line 8">
                  <a:extLst>
                    <a:ext uri="{FF2B5EF4-FFF2-40B4-BE49-F238E27FC236}">
                      <a16:creationId xmlns:a16="http://schemas.microsoft.com/office/drawing/2014/main" id="{84402DE2-57E9-2D4A-BBF3-0426B03D0CA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39" name="Rectangle 17">
                  <a:extLst>
                    <a:ext uri="{FF2B5EF4-FFF2-40B4-BE49-F238E27FC236}">
                      <a16:creationId xmlns:a16="http://schemas.microsoft.com/office/drawing/2014/main" id="{61E78C4C-9B52-E342-BB42-D7DF5DA7F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40" name="Rectangle 67">
                  <a:extLst>
                    <a:ext uri="{FF2B5EF4-FFF2-40B4-BE49-F238E27FC236}">
                      <a16:creationId xmlns:a16="http://schemas.microsoft.com/office/drawing/2014/main" id="{3C509F99-3B66-2740-869D-E5F3DC8EE8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6118" name="Oval 68">
                <a:extLst>
                  <a:ext uri="{FF2B5EF4-FFF2-40B4-BE49-F238E27FC236}">
                    <a16:creationId xmlns:a16="http://schemas.microsoft.com/office/drawing/2014/main" id="{2F4E8E45-3E9E-4146-93B6-28FF7E1C0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6055" name="Group 348">
              <a:extLst>
                <a:ext uri="{FF2B5EF4-FFF2-40B4-BE49-F238E27FC236}">
                  <a16:creationId xmlns:a16="http://schemas.microsoft.com/office/drawing/2014/main" id="{4726F7F7-52E1-7B4B-A3D8-AC76EF85A5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800681" y="1421927"/>
              <a:ext cx="2817639" cy="1778473"/>
              <a:chOff x="2522955" y="1430283"/>
              <a:chExt cx="2817639" cy="1778473"/>
            </a:xfrm>
          </p:grpSpPr>
          <p:sp>
            <p:nvSpPr>
              <p:cNvPr id="86089" name="Freeform 32">
                <a:extLst>
                  <a:ext uri="{FF2B5EF4-FFF2-40B4-BE49-F238E27FC236}">
                    <a16:creationId xmlns:a16="http://schemas.microsoft.com/office/drawing/2014/main" id="{4BA33A19-E3B2-694D-9BCB-7EC8238209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6090" name="Group 383">
                <a:extLst>
                  <a:ext uri="{FF2B5EF4-FFF2-40B4-BE49-F238E27FC236}">
                    <a16:creationId xmlns:a16="http://schemas.microsoft.com/office/drawing/2014/main" id="{A27825D1-5E01-B949-A895-0F8C0403FC2E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795473" cy="1236717"/>
                <a:chOff x="89349" y="1428587"/>
                <a:chExt cx="2795473" cy="1236717"/>
              </a:xfrm>
            </p:grpSpPr>
            <p:sp>
              <p:nvSpPr>
                <p:cNvPr id="86092" name="Line 14">
                  <a:extLst>
                    <a:ext uri="{FF2B5EF4-FFF2-40B4-BE49-F238E27FC236}">
                      <a16:creationId xmlns:a16="http://schemas.microsoft.com/office/drawing/2014/main" id="{B051A8A1-F6B2-5945-BD5C-827205809FC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93" name="Line 15">
                  <a:extLst>
                    <a:ext uri="{FF2B5EF4-FFF2-40B4-BE49-F238E27FC236}">
                      <a16:creationId xmlns:a16="http://schemas.microsoft.com/office/drawing/2014/main" id="{CDC597D4-0F63-2747-8B22-789A6076D25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934379" y="1897558"/>
                  <a:ext cx="950443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94" name="Line 11">
                  <a:extLst>
                    <a:ext uri="{FF2B5EF4-FFF2-40B4-BE49-F238E27FC236}">
                      <a16:creationId xmlns:a16="http://schemas.microsoft.com/office/drawing/2014/main" id="{C9200C0F-207A-4E4F-A1BB-577EF9136B8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95" name="Rectangle 5">
                  <a:extLst>
                    <a:ext uri="{FF2B5EF4-FFF2-40B4-BE49-F238E27FC236}">
                      <a16:creationId xmlns:a16="http://schemas.microsoft.com/office/drawing/2014/main" id="{9692E7A7-52CB-BD49-883E-C117D66E2D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96" name="Rectangle 6">
                  <a:extLst>
                    <a:ext uri="{FF2B5EF4-FFF2-40B4-BE49-F238E27FC236}">
                      <a16:creationId xmlns:a16="http://schemas.microsoft.com/office/drawing/2014/main" id="{C58D0ACE-D878-8248-BAB9-D6D9E92EBD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97" name="Rectangle 7">
                  <a:extLst>
                    <a:ext uri="{FF2B5EF4-FFF2-40B4-BE49-F238E27FC236}">
                      <a16:creationId xmlns:a16="http://schemas.microsoft.com/office/drawing/2014/main" id="{BEBBEF51-420F-A047-A8F8-C6E408AF702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98" name="Line 8">
                  <a:extLst>
                    <a:ext uri="{FF2B5EF4-FFF2-40B4-BE49-F238E27FC236}">
                      <a16:creationId xmlns:a16="http://schemas.microsoft.com/office/drawing/2014/main" id="{82C1AD28-5CAD-F74A-9A96-3FA30FB2C37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99" name="Freeform 9">
                  <a:extLst>
                    <a:ext uri="{FF2B5EF4-FFF2-40B4-BE49-F238E27FC236}">
                      <a16:creationId xmlns:a16="http://schemas.microsoft.com/office/drawing/2014/main" id="{FBB3F6BB-5997-2543-8899-3CC49DC4B6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00" name="Line 11">
                  <a:extLst>
                    <a:ext uri="{FF2B5EF4-FFF2-40B4-BE49-F238E27FC236}">
                      <a16:creationId xmlns:a16="http://schemas.microsoft.com/office/drawing/2014/main" id="{4CF17C02-1E96-3045-9F33-9EF43FDFAB0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01" name="Rectangle 17">
                  <a:extLst>
                    <a:ext uri="{FF2B5EF4-FFF2-40B4-BE49-F238E27FC236}">
                      <a16:creationId xmlns:a16="http://schemas.microsoft.com/office/drawing/2014/main" id="{C24F7808-8C8C-1E4C-907D-CF7F6A51E1A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02" name="Rectangle 18">
                  <a:extLst>
                    <a:ext uri="{FF2B5EF4-FFF2-40B4-BE49-F238E27FC236}">
                      <a16:creationId xmlns:a16="http://schemas.microsoft.com/office/drawing/2014/main" id="{2E38A9F3-142A-234E-9582-4641582387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03" name="Rectangle 19">
                  <a:extLst>
                    <a:ext uri="{FF2B5EF4-FFF2-40B4-BE49-F238E27FC236}">
                      <a16:creationId xmlns:a16="http://schemas.microsoft.com/office/drawing/2014/main" id="{7D52D649-9C9A-474A-9720-15802081EDE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6104" name="Group 1">
                  <a:extLst>
                    <a:ext uri="{FF2B5EF4-FFF2-40B4-BE49-F238E27FC236}">
                      <a16:creationId xmlns:a16="http://schemas.microsoft.com/office/drawing/2014/main" id="{B2DEBA95-6E66-B64F-83F9-7FF48ACC0532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6114" name="Freeform 26">
                    <a:extLst>
                      <a:ext uri="{FF2B5EF4-FFF2-40B4-BE49-F238E27FC236}">
                        <a16:creationId xmlns:a16="http://schemas.microsoft.com/office/drawing/2014/main" id="{E02E53B7-DE2A-974F-82D1-715C4964254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6115" name="Freeform 28">
                    <a:extLst>
                      <a:ext uri="{FF2B5EF4-FFF2-40B4-BE49-F238E27FC236}">
                        <a16:creationId xmlns:a16="http://schemas.microsoft.com/office/drawing/2014/main" id="{D663BB47-F2EF-824A-A294-94825F1726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6105" name="Rectangle 29">
                  <a:extLst>
                    <a:ext uri="{FF2B5EF4-FFF2-40B4-BE49-F238E27FC236}">
                      <a16:creationId xmlns:a16="http://schemas.microsoft.com/office/drawing/2014/main" id="{C4DE4D54-EE55-D645-8DE8-90FEFDE80FE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06" name="Rectangle 67">
                  <a:extLst>
                    <a:ext uri="{FF2B5EF4-FFF2-40B4-BE49-F238E27FC236}">
                      <a16:creationId xmlns:a16="http://schemas.microsoft.com/office/drawing/2014/main" id="{1C460C95-5562-3240-BE13-A932C3929F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07" name="Oval 68">
                  <a:extLst>
                    <a:ext uri="{FF2B5EF4-FFF2-40B4-BE49-F238E27FC236}">
                      <a16:creationId xmlns:a16="http://schemas.microsoft.com/office/drawing/2014/main" id="{C38B3DBE-185B-7944-BB6D-7BE80B089E3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08" name="Line 11">
                  <a:extLst>
                    <a:ext uri="{FF2B5EF4-FFF2-40B4-BE49-F238E27FC236}">
                      <a16:creationId xmlns:a16="http://schemas.microsoft.com/office/drawing/2014/main" id="{7EF056E3-5AA5-604C-9BE0-5BE09BF8C19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09" name="Rectangle 6">
                  <a:extLst>
                    <a:ext uri="{FF2B5EF4-FFF2-40B4-BE49-F238E27FC236}">
                      <a16:creationId xmlns:a16="http://schemas.microsoft.com/office/drawing/2014/main" id="{D65BDCF1-894C-8849-8377-EE67E255F72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10" name="Rectangle 7">
                  <a:extLst>
                    <a:ext uri="{FF2B5EF4-FFF2-40B4-BE49-F238E27FC236}">
                      <a16:creationId xmlns:a16="http://schemas.microsoft.com/office/drawing/2014/main" id="{E74BC44B-97D4-6342-BBE9-7657C91E5C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11" name="Line 8">
                  <a:extLst>
                    <a:ext uri="{FF2B5EF4-FFF2-40B4-BE49-F238E27FC236}">
                      <a16:creationId xmlns:a16="http://schemas.microsoft.com/office/drawing/2014/main" id="{DEC8D611-03CF-8E4F-9AF2-5AAF7632F80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112" name="Rectangle 17">
                  <a:extLst>
                    <a:ext uri="{FF2B5EF4-FFF2-40B4-BE49-F238E27FC236}">
                      <a16:creationId xmlns:a16="http://schemas.microsoft.com/office/drawing/2014/main" id="{41B05351-18A4-C94B-B0CF-5CEFDF54787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113" name="Rectangle 67">
                  <a:extLst>
                    <a:ext uri="{FF2B5EF4-FFF2-40B4-BE49-F238E27FC236}">
                      <a16:creationId xmlns:a16="http://schemas.microsoft.com/office/drawing/2014/main" id="{55C2DF54-7058-6142-B096-5DD01EADDB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  <p:sp>
            <p:nvSpPr>
              <p:cNvPr id="86091" name="Oval 68">
                <a:extLst>
                  <a:ext uri="{FF2B5EF4-FFF2-40B4-BE49-F238E27FC236}">
                    <a16:creationId xmlns:a16="http://schemas.microsoft.com/office/drawing/2014/main" id="{3D1470C0-0254-8547-8C38-044B960086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22955" y="3149517"/>
                <a:ext cx="60538" cy="59239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sz="2800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grpSp>
          <p:nvGrpSpPr>
            <p:cNvPr id="86056" name="Group 349">
              <a:extLst>
                <a:ext uri="{FF2B5EF4-FFF2-40B4-BE49-F238E27FC236}">
                  <a16:creationId xmlns:a16="http://schemas.microsoft.com/office/drawing/2014/main" id="{A702952E-29FE-BA40-9D3A-71B78FD91C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956447" y="1421927"/>
              <a:ext cx="2103079" cy="1770116"/>
              <a:chOff x="2545121" y="1430283"/>
              <a:chExt cx="2103079" cy="1770116"/>
            </a:xfrm>
          </p:grpSpPr>
          <p:sp>
            <p:nvSpPr>
              <p:cNvPr id="86063" name="Freeform 32">
                <a:extLst>
                  <a:ext uri="{FF2B5EF4-FFF2-40B4-BE49-F238E27FC236}">
                    <a16:creationId xmlns:a16="http://schemas.microsoft.com/office/drawing/2014/main" id="{CABB1717-6063-AF41-A3F2-3763CD312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50372" y="2326474"/>
                <a:ext cx="266700" cy="873925"/>
              </a:xfrm>
              <a:custGeom>
                <a:avLst/>
                <a:gdLst>
                  <a:gd name="T0" fmla="*/ 0 w 336"/>
                  <a:gd name="T1" fmla="*/ 2147483646 h 696"/>
                  <a:gd name="T2" fmla="*/ 0 w 336"/>
                  <a:gd name="T3" fmla="*/ 0 h 696"/>
                  <a:gd name="T4" fmla="*/ 2147483646 w 336"/>
                  <a:gd name="T5" fmla="*/ 0 h 696"/>
                  <a:gd name="T6" fmla="*/ 0 60000 65536"/>
                  <a:gd name="T7" fmla="*/ 0 60000 65536"/>
                  <a:gd name="T8" fmla="*/ 0 60000 65536"/>
                  <a:gd name="T9" fmla="*/ 0 w 336"/>
                  <a:gd name="T10" fmla="*/ 0 h 696"/>
                  <a:gd name="T11" fmla="*/ 336 w 336"/>
                  <a:gd name="T12" fmla="*/ 696 h 69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36" h="696">
                    <a:moveTo>
                      <a:pt x="0" y="696"/>
                    </a:moveTo>
                    <a:lnTo>
                      <a:pt x="0" y="0"/>
                    </a:lnTo>
                    <a:lnTo>
                      <a:pt x="336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86064" name="Group 357">
                <a:extLst>
                  <a:ext uri="{FF2B5EF4-FFF2-40B4-BE49-F238E27FC236}">
                    <a16:creationId xmlns:a16="http://schemas.microsoft.com/office/drawing/2014/main" id="{455EC5F1-1FF0-A24F-B445-7C253795F02A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2545121" y="1430283"/>
                <a:ext cx="2103079" cy="1236717"/>
                <a:chOff x="89349" y="1428587"/>
                <a:chExt cx="2103079" cy="1236717"/>
              </a:xfrm>
            </p:grpSpPr>
            <p:sp>
              <p:nvSpPr>
                <p:cNvPr id="86065" name="Line 14">
                  <a:extLst>
                    <a:ext uri="{FF2B5EF4-FFF2-40B4-BE49-F238E27FC236}">
                      <a16:creationId xmlns:a16="http://schemas.microsoft.com/office/drawing/2014/main" id="{4FFC3828-7251-A749-998F-D700B4ECBFA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997776" y="1903788"/>
                  <a:ext cx="649165" cy="12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66" name="Line 15">
                  <a:extLst>
                    <a:ext uri="{FF2B5EF4-FFF2-40B4-BE49-F238E27FC236}">
                      <a16:creationId xmlns:a16="http://schemas.microsoft.com/office/drawing/2014/main" id="{2194F399-687B-AE49-BB86-D1C2FB734EF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543263" y="1897558"/>
                  <a:ext cx="649165" cy="0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67" name="Line 11">
                  <a:extLst>
                    <a:ext uri="{FF2B5EF4-FFF2-40B4-BE49-F238E27FC236}">
                      <a16:creationId xmlns:a16="http://schemas.microsoft.com/office/drawing/2014/main" id="{C452FB18-2573-1B40-A5FA-968901C837E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89349" y="2324282"/>
                  <a:ext cx="216388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68" name="Rectangle 5">
                  <a:extLst>
                    <a:ext uri="{FF2B5EF4-FFF2-40B4-BE49-F238E27FC236}">
                      <a16:creationId xmlns:a16="http://schemas.microsoft.com/office/drawing/2014/main" id="{1A6DD93A-A2FF-2F47-B596-ACCFB3EC42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87410" y="1660708"/>
                  <a:ext cx="540970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69" name="Rectangle 6">
                  <a:extLst>
                    <a:ext uri="{FF2B5EF4-FFF2-40B4-BE49-F238E27FC236}">
                      <a16:creationId xmlns:a16="http://schemas.microsoft.com/office/drawing/2014/main" id="{6920447A-BD97-6646-A666-4A3078D87D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40220" y="176552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70" name="Rectangle 7">
                  <a:extLst>
                    <a:ext uri="{FF2B5EF4-FFF2-40B4-BE49-F238E27FC236}">
                      <a16:creationId xmlns:a16="http://schemas.microsoft.com/office/drawing/2014/main" id="{D6092AC2-EB20-314B-A1B7-A4C65711BF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0937" y="1760373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71" name="Line 8">
                  <a:extLst>
                    <a:ext uri="{FF2B5EF4-FFF2-40B4-BE49-F238E27FC236}">
                      <a16:creationId xmlns:a16="http://schemas.microsoft.com/office/drawing/2014/main" id="{CDE12438-90A0-4749-BBC0-967F2FF1538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073818" y="2232491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72" name="Freeform 9">
                  <a:extLst>
                    <a:ext uri="{FF2B5EF4-FFF2-40B4-BE49-F238E27FC236}">
                      <a16:creationId xmlns:a16="http://schemas.microsoft.com/office/drawing/2014/main" id="{615F337D-FDD5-A747-922B-E817D5149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7799" y="2318620"/>
                  <a:ext cx="1485127" cy="342960"/>
                </a:xfrm>
                <a:custGeom>
                  <a:avLst/>
                  <a:gdLst>
                    <a:gd name="T0" fmla="*/ 2147483646 w 1344"/>
                    <a:gd name="T1" fmla="*/ 0 h 1031"/>
                    <a:gd name="T2" fmla="*/ 2147483646 w 1344"/>
                    <a:gd name="T3" fmla="*/ 0 h 1031"/>
                    <a:gd name="T4" fmla="*/ 2147483646 w 1344"/>
                    <a:gd name="T5" fmla="*/ 2147483646 h 1031"/>
                    <a:gd name="T6" fmla="*/ 0 w 1344"/>
                    <a:gd name="T7" fmla="*/ 2147483646 h 103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344"/>
                    <a:gd name="T13" fmla="*/ 0 h 1031"/>
                    <a:gd name="T14" fmla="*/ 1344 w 1344"/>
                    <a:gd name="T15" fmla="*/ 1031 h 103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344" h="1031">
                      <a:moveTo>
                        <a:pt x="1344" y="0"/>
                      </a:moveTo>
                      <a:lnTo>
                        <a:pt x="1008" y="0"/>
                      </a:lnTo>
                      <a:lnTo>
                        <a:pt x="1008" y="1031"/>
                      </a:lnTo>
                      <a:lnTo>
                        <a:pt x="0" y="1031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73" name="Line 11">
                  <a:extLst>
                    <a:ext uri="{FF2B5EF4-FFF2-40B4-BE49-F238E27FC236}">
                      <a16:creationId xmlns:a16="http://schemas.microsoft.com/office/drawing/2014/main" id="{79269C51-5096-3047-992A-40FED1BDA1E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471022" y="2311046"/>
                  <a:ext cx="216388" cy="0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74" name="Rectangle 17">
                  <a:extLst>
                    <a:ext uri="{FF2B5EF4-FFF2-40B4-BE49-F238E27FC236}">
                      <a16:creationId xmlns:a16="http://schemas.microsoft.com/office/drawing/2014/main" id="{5E64F5C4-E1AF-A348-8D6C-67756153163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4085" y="2185806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75" name="Rectangle 18">
                  <a:extLst>
                    <a:ext uri="{FF2B5EF4-FFF2-40B4-BE49-F238E27FC236}">
                      <a16:creationId xmlns:a16="http://schemas.microsoft.com/office/drawing/2014/main" id="{EBF14A86-0223-3A43-AC3E-1B5062F85D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036" y="1428588"/>
                  <a:ext cx="500137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Master</a:t>
                  </a:r>
                  <a:endParaRPr lang="en-US" altLang="en-US" sz="14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76" name="Rectangle 19">
                  <a:extLst>
                    <a:ext uri="{FF2B5EF4-FFF2-40B4-BE49-F238E27FC236}">
                      <a16:creationId xmlns:a16="http://schemas.microsoft.com/office/drawing/2014/main" id="{A8CFB269-209C-0B45-B208-C1C801F08B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8163" y="1428587"/>
                  <a:ext cx="444035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Slave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grpSp>
              <p:nvGrpSpPr>
                <p:cNvPr id="86077" name="Group 1">
                  <a:extLst>
                    <a:ext uri="{FF2B5EF4-FFF2-40B4-BE49-F238E27FC236}">
                      <a16:creationId xmlns:a16="http://schemas.microsoft.com/office/drawing/2014/main" id="{DF5B5E93-0167-0943-8A5F-02839A7EFC7C}"/>
                    </a:ext>
                  </a:extLst>
                </p:cNvPr>
                <p:cNvGrpSpPr>
                  <a:grpSpLocks/>
                </p:cNvGrpSpPr>
                <p:nvPr/>
              </p:nvGrpSpPr>
              <p:grpSpPr bwMode="auto">
                <a:xfrm>
                  <a:off x="316975" y="2208007"/>
                  <a:ext cx="305262" cy="215063"/>
                  <a:chOff x="990600" y="5638800"/>
                  <a:chExt cx="376238" cy="265113"/>
                </a:xfrm>
              </p:grpSpPr>
              <p:sp>
                <p:nvSpPr>
                  <p:cNvPr id="86087" name="Freeform 26">
                    <a:extLst>
                      <a:ext uri="{FF2B5EF4-FFF2-40B4-BE49-F238E27FC236}">
                        <a16:creationId xmlns:a16="http://schemas.microsoft.com/office/drawing/2014/main" id="{EAF9C2A0-3285-064E-944D-D5E5B0C609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990600" y="5638800"/>
                    <a:ext cx="285750" cy="265113"/>
                  </a:xfrm>
                  <a:custGeom>
                    <a:avLst/>
                    <a:gdLst>
                      <a:gd name="T0" fmla="*/ 2147483646 w 360"/>
                      <a:gd name="T1" fmla="*/ 2147483646 h 336"/>
                      <a:gd name="T2" fmla="*/ 0 w 360"/>
                      <a:gd name="T3" fmla="*/ 2147483646 h 336"/>
                      <a:gd name="T4" fmla="*/ 0 w 360"/>
                      <a:gd name="T5" fmla="*/ 0 h 336"/>
                      <a:gd name="T6" fmla="*/ 2147483646 w 360"/>
                      <a:gd name="T7" fmla="*/ 2147483646 h 336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360"/>
                      <a:gd name="T13" fmla="*/ 0 h 336"/>
                      <a:gd name="T14" fmla="*/ 360 w 360"/>
                      <a:gd name="T15" fmla="*/ 336 h 336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360" h="336">
                        <a:moveTo>
                          <a:pt x="360" y="168"/>
                        </a:moveTo>
                        <a:lnTo>
                          <a:pt x="0" y="336"/>
                        </a:lnTo>
                        <a:lnTo>
                          <a:pt x="0" y="0"/>
                        </a:lnTo>
                        <a:lnTo>
                          <a:pt x="360" y="168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2857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86088" name="Freeform 28">
                    <a:extLst>
                      <a:ext uri="{FF2B5EF4-FFF2-40B4-BE49-F238E27FC236}">
                        <a16:creationId xmlns:a16="http://schemas.microsoft.com/office/drawing/2014/main" id="{AF861D2F-0B62-0F4F-8D90-E4B462D763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1281113" y="5727700"/>
                    <a:ext cx="85725" cy="87313"/>
                  </a:xfrm>
                  <a:custGeom>
                    <a:avLst/>
                    <a:gdLst>
                      <a:gd name="T0" fmla="*/ 2147483646 w 109"/>
                      <a:gd name="T1" fmla="*/ 0 h 109"/>
                      <a:gd name="T2" fmla="*/ 2147483646 w 109"/>
                      <a:gd name="T3" fmla="*/ 2147483646 h 109"/>
                      <a:gd name="T4" fmla="*/ 2147483646 w 109"/>
                      <a:gd name="T5" fmla="*/ 2147483646 h 109"/>
                      <a:gd name="T6" fmla="*/ 2147483646 w 109"/>
                      <a:gd name="T7" fmla="*/ 2147483646 h 109"/>
                      <a:gd name="T8" fmla="*/ 2147483646 w 109"/>
                      <a:gd name="T9" fmla="*/ 2147483646 h 109"/>
                      <a:gd name="T10" fmla="*/ 2147483646 w 109"/>
                      <a:gd name="T11" fmla="*/ 2147483646 h 109"/>
                      <a:gd name="T12" fmla="*/ 2147483646 w 109"/>
                      <a:gd name="T13" fmla="*/ 2147483646 h 109"/>
                      <a:gd name="T14" fmla="*/ 2147483646 w 109"/>
                      <a:gd name="T15" fmla="*/ 2147483646 h 109"/>
                      <a:gd name="T16" fmla="*/ 0 w 109"/>
                      <a:gd name="T17" fmla="*/ 2147483646 h 109"/>
                      <a:gd name="T18" fmla="*/ 0 w 109"/>
                      <a:gd name="T19" fmla="*/ 2147483646 h 109"/>
                      <a:gd name="T20" fmla="*/ 0 w 109"/>
                      <a:gd name="T21" fmla="*/ 2147483646 h 109"/>
                      <a:gd name="T22" fmla="*/ 0 w 109"/>
                      <a:gd name="T23" fmla="*/ 2147483646 h 109"/>
                      <a:gd name="T24" fmla="*/ 0 w 109"/>
                      <a:gd name="T25" fmla="*/ 2147483646 h 109"/>
                      <a:gd name="T26" fmla="*/ 2147483646 w 109"/>
                      <a:gd name="T27" fmla="*/ 2147483646 h 109"/>
                      <a:gd name="T28" fmla="*/ 2147483646 w 109"/>
                      <a:gd name="T29" fmla="*/ 2147483646 h 109"/>
                      <a:gd name="T30" fmla="*/ 2147483646 w 109"/>
                      <a:gd name="T31" fmla="*/ 2147483646 h 109"/>
                      <a:gd name="T32" fmla="*/ 2147483646 w 109"/>
                      <a:gd name="T33" fmla="*/ 2147483646 h 109"/>
                      <a:gd name="T34" fmla="*/ 2147483646 w 109"/>
                      <a:gd name="T35" fmla="*/ 2147483646 h 109"/>
                      <a:gd name="T36" fmla="*/ 2147483646 w 109"/>
                      <a:gd name="T37" fmla="*/ 2147483646 h 109"/>
                      <a:gd name="T38" fmla="*/ 2147483646 w 109"/>
                      <a:gd name="T39" fmla="*/ 2147483646 h 109"/>
                      <a:gd name="T40" fmla="*/ 2147483646 w 109"/>
                      <a:gd name="T41" fmla="*/ 2147483646 h 109"/>
                      <a:gd name="T42" fmla="*/ 2147483646 w 109"/>
                      <a:gd name="T43" fmla="*/ 2147483646 h 109"/>
                      <a:gd name="T44" fmla="*/ 2147483646 w 109"/>
                      <a:gd name="T45" fmla="*/ 2147483646 h 109"/>
                      <a:gd name="T46" fmla="*/ 2147483646 w 109"/>
                      <a:gd name="T47" fmla="*/ 2147483646 h 109"/>
                      <a:gd name="T48" fmla="*/ 2147483646 w 109"/>
                      <a:gd name="T49" fmla="*/ 2147483646 h 109"/>
                      <a:gd name="T50" fmla="*/ 2147483646 w 109"/>
                      <a:gd name="T51" fmla="*/ 2147483646 h 109"/>
                      <a:gd name="T52" fmla="*/ 2147483646 w 109"/>
                      <a:gd name="T53" fmla="*/ 2147483646 h 109"/>
                      <a:gd name="T54" fmla="*/ 2147483646 w 109"/>
                      <a:gd name="T55" fmla="*/ 2147483646 h 109"/>
                      <a:gd name="T56" fmla="*/ 2147483646 w 109"/>
                      <a:gd name="T57" fmla="*/ 2147483646 h 109"/>
                      <a:gd name="T58" fmla="*/ 2147483646 w 109"/>
                      <a:gd name="T59" fmla="*/ 2147483646 h 109"/>
                      <a:gd name="T60" fmla="*/ 2147483646 w 109"/>
                      <a:gd name="T61" fmla="*/ 2147483646 h 109"/>
                      <a:gd name="T62" fmla="*/ 2147483646 w 109"/>
                      <a:gd name="T63" fmla="*/ 2147483646 h 109"/>
                      <a:gd name="T64" fmla="*/ 2147483646 w 109"/>
                      <a:gd name="T65" fmla="*/ 2147483646 h 109"/>
                      <a:gd name="T66" fmla="*/ 2147483646 w 109"/>
                      <a:gd name="T67" fmla="*/ 2147483646 h 109"/>
                      <a:gd name="T68" fmla="*/ 2147483646 w 109"/>
                      <a:gd name="T69" fmla="*/ 2147483646 h 109"/>
                      <a:gd name="T70" fmla="*/ 2147483646 w 109"/>
                      <a:gd name="T71" fmla="*/ 2147483646 h 109"/>
                      <a:gd name="T72" fmla="*/ 2147483646 w 109"/>
                      <a:gd name="T73" fmla="*/ 2147483646 h 109"/>
                      <a:gd name="T74" fmla="*/ 2147483646 w 109"/>
                      <a:gd name="T75" fmla="*/ 2147483646 h 109"/>
                      <a:gd name="T76" fmla="*/ 2147483646 w 109"/>
                      <a:gd name="T77" fmla="*/ 2147483646 h 109"/>
                      <a:gd name="T78" fmla="*/ 2147483646 w 109"/>
                      <a:gd name="T79" fmla="*/ 2147483646 h 109"/>
                      <a:gd name="T80" fmla="*/ 2147483646 w 109"/>
                      <a:gd name="T81" fmla="*/ 2147483646 h 109"/>
                      <a:gd name="T82" fmla="*/ 2147483646 w 109"/>
                      <a:gd name="T83" fmla="*/ 2147483646 h 109"/>
                      <a:gd name="T84" fmla="*/ 2147483646 w 109"/>
                      <a:gd name="T85" fmla="*/ 0 h 109"/>
                      <a:gd name="T86" fmla="*/ 2147483646 w 109"/>
                      <a:gd name="T87" fmla="*/ 0 h 109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109"/>
                      <a:gd name="T133" fmla="*/ 0 h 109"/>
                      <a:gd name="T134" fmla="*/ 109 w 109"/>
                      <a:gd name="T135" fmla="*/ 109 h 109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109" h="109">
                        <a:moveTo>
                          <a:pt x="54" y="0"/>
                        </a:moveTo>
                        <a:lnTo>
                          <a:pt x="52" y="0"/>
                        </a:lnTo>
                        <a:lnTo>
                          <a:pt x="49" y="0"/>
                        </a:lnTo>
                        <a:lnTo>
                          <a:pt x="46" y="0"/>
                        </a:lnTo>
                        <a:lnTo>
                          <a:pt x="43" y="1"/>
                        </a:lnTo>
                        <a:lnTo>
                          <a:pt x="41" y="1"/>
                        </a:lnTo>
                        <a:lnTo>
                          <a:pt x="39" y="2"/>
                        </a:lnTo>
                        <a:lnTo>
                          <a:pt x="36" y="3"/>
                        </a:lnTo>
                        <a:lnTo>
                          <a:pt x="34" y="3"/>
                        </a:lnTo>
                        <a:lnTo>
                          <a:pt x="31" y="4"/>
                        </a:lnTo>
                        <a:lnTo>
                          <a:pt x="29" y="6"/>
                        </a:lnTo>
                        <a:lnTo>
                          <a:pt x="27" y="7"/>
                        </a:lnTo>
                        <a:lnTo>
                          <a:pt x="24" y="9"/>
                        </a:lnTo>
                        <a:lnTo>
                          <a:pt x="22" y="10"/>
                        </a:lnTo>
                        <a:lnTo>
                          <a:pt x="19" y="12"/>
                        </a:lnTo>
                        <a:lnTo>
                          <a:pt x="18" y="14"/>
                        </a:lnTo>
                        <a:lnTo>
                          <a:pt x="16" y="15"/>
                        </a:lnTo>
                        <a:lnTo>
                          <a:pt x="15" y="18"/>
                        </a:lnTo>
                        <a:lnTo>
                          <a:pt x="12" y="19"/>
                        </a:lnTo>
                        <a:lnTo>
                          <a:pt x="11" y="21"/>
                        </a:lnTo>
                        <a:lnTo>
                          <a:pt x="10" y="24"/>
                        </a:lnTo>
                        <a:lnTo>
                          <a:pt x="7" y="26"/>
                        </a:lnTo>
                        <a:lnTo>
                          <a:pt x="6" y="28"/>
                        </a:lnTo>
                        <a:lnTo>
                          <a:pt x="5" y="31"/>
                        </a:lnTo>
                        <a:lnTo>
                          <a:pt x="4" y="33"/>
                        </a:lnTo>
                        <a:lnTo>
                          <a:pt x="4" y="36"/>
                        </a:lnTo>
                        <a:lnTo>
                          <a:pt x="3" y="38"/>
                        </a:lnTo>
                        <a:lnTo>
                          <a:pt x="1" y="40"/>
                        </a:lnTo>
                        <a:lnTo>
                          <a:pt x="1" y="43"/>
                        </a:lnTo>
                        <a:lnTo>
                          <a:pt x="0" y="45"/>
                        </a:lnTo>
                        <a:lnTo>
                          <a:pt x="0" y="49"/>
                        </a:lnTo>
                        <a:lnTo>
                          <a:pt x="0" y="51"/>
                        </a:lnTo>
                        <a:lnTo>
                          <a:pt x="0" y="54"/>
                        </a:lnTo>
                        <a:lnTo>
                          <a:pt x="0" y="57"/>
                        </a:lnTo>
                        <a:lnTo>
                          <a:pt x="0" y="60"/>
                        </a:lnTo>
                        <a:lnTo>
                          <a:pt x="0" y="62"/>
                        </a:lnTo>
                        <a:lnTo>
                          <a:pt x="1" y="64"/>
                        </a:lnTo>
                        <a:lnTo>
                          <a:pt x="1" y="68"/>
                        </a:lnTo>
                        <a:lnTo>
                          <a:pt x="3" y="70"/>
                        </a:lnTo>
                        <a:lnTo>
                          <a:pt x="4" y="73"/>
                        </a:lnTo>
                        <a:lnTo>
                          <a:pt x="4" y="75"/>
                        </a:lnTo>
                        <a:lnTo>
                          <a:pt x="5" y="78"/>
                        </a:lnTo>
                        <a:lnTo>
                          <a:pt x="6" y="80"/>
                        </a:lnTo>
                        <a:lnTo>
                          <a:pt x="7" y="82"/>
                        </a:lnTo>
                        <a:lnTo>
                          <a:pt x="10" y="85"/>
                        </a:lnTo>
                        <a:lnTo>
                          <a:pt x="11" y="86"/>
                        </a:lnTo>
                        <a:lnTo>
                          <a:pt x="12" y="88"/>
                        </a:lnTo>
                        <a:lnTo>
                          <a:pt x="15" y="91"/>
                        </a:lnTo>
                        <a:lnTo>
                          <a:pt x="16" y="92"/>
                        </a:lnTo>
                        <a:lnTo>
                          <a:pt x="18" y="94"/>
                        </a:lnTo>
                        <a:lnTo>
                          <a:pt x="19" y="96"/>
                        </a:lnTo>
                        <a:lnTo>
                          <a:pt x="22" y="98"/>
                        </a:lnTo>
                        <a:lnTo>
                          <a:pt x="24" y="99"/>
                        </a:lnTo>
                        <a:lnTo>
                          <a:pt x="27" y="100"/>
                        </a:lnTo>
                        <a:lnTo>
                          <a:pt x="29" y="102"/>
                        </a:lnTo>
                        <a:lnTo>
                          <a:pt x="31" y="103"/>
                        </a:lnTo>
                        <a:lnTo>
                          <a:pt x="34" y="104"/>
                        </a:lnTo>
                        <a:lnTo>
                          <a:pt x="36" y="105"/>
                        </a:lnTo>
                        <a:lnTo>
                          <a:pt x="39" y="106"/>
                        </a:lnTo>
                        <a:lnTo>
                          <a:pt x="41" y="106"/>
                        </a:lnTo>
                        <a:lnTo>
                          <a:pt x="43" y="108"/>
                        </a:lnTo>
                        <a:lnTo>
                          <a:pt x="46" y="108"/>
                        </a:lnTo>
                        <a:lnTo>
                          <a:pt x="49" y="108"/>
                        </a:lnTo>
                        <a:lnTo>
                          <a:pt x="52" y="109"/>
                        </a:lnTo>
                        <a:lnTo>
                          <a:pt x="54" y="109"/>
                        </a:lnTo>
                        <a:lnTo>
                          <a:pt x="58" y="109"/>
                        </a:lnTo>
                        <a:lnTo>
                          <a:pt x="60" y="108"/>
                        </a:lnTo>
                        <a:lnTo>
                          <a:pt x="63" y="108"/>
                        </a:lnTo>
                        <a:lnTo>
                          <a:pt x="65" y="108"/>
                        </a:lnTo>
                        <a:lnTo>
                          <a:pt x="69" y="106"/>
                        </a:lnTo>
                        <a:lnTo>
                          <a:pt x="71" y="106"/>
                        </a:lnTo>
                        <a:lnTo>
                          <a:pt x="73" y="105"/>
                        </a:lnTo>
                        <a:lnTo>
                          <a:pt x="76" y="104"/>
                        </a:lnTo>
                        <a:lnTo>
                          <a:pt x="78" y="103"/>
                        </a:lnTo>
                        <a:lnTo>
                          <a:pt x="81" y="102"/>
                        </a:lnTo>
                        <a:lnTo>
                          <a:pt x="83" y="100"/>
                        </a:lnTo>
                        <a:lnTo>
                          <a:pt x="85" y="99"/>
                        </a:lnTo>
                        <a:lnTo>
                          <a:pt x="87" y="98"/>
                        </a:lnTo>
                        <a:lnTo>
                          <a:pt x="89" y="96"/>
                        </a:lnTo>
                        <a:lnTo>
                          <a:pt x="91" y="94"/>
                        </a:lnTo>
                        <a:lnTo>
                          <a:pt x="93" y="92"/>
                        </a:lnTo>
                        <a:lnTo>
                          <a:pt x="95" y="91"/>
                        </a:lnTo>
                        <a:lnTo>
                          <a:pt x="96" y="88"/>
                        </a:lnTo>
                        <a:lnTo>
                          <a:pt x="99" y="86"/>
                        </a:lnTo>
                        <a:lnTo>
                          <a:pt x="100" y="85"/>
                        </a:lnTo>
                        <a:lnTo>
                          <a:pt x="101" y="82"/>
                        </a:lnTo>
                        <a:lnTo>
                          <a:pt x="102" y="80"/>
                        </a:lnTo>
                        <a:lnTo>
                          <a:pt x="103" y="78"/>
                        </a:lnTo>
                        <a:lnTo>
                          <a:pt x="105" y="75"/>
                        </a:lnTo>
                        <a:lnTo>
                          <a:pt x="106" y="73"/>
                        </a:lnTo>
                        <a:lnTo>
                          <a:pt x="107" y="70"/>
                        </a:lnTo>
                        <a:lnTo>
                          <a:pt x="107" y="68"/>
                        </a:lnTo>
                        <a:lnTo>
                          <a:pt x="108" y="64"/>
                        </a:lnTo>
                        <a:lnTo>
                          <a:pt x="108" y="62"/>
                        </a:lnTo>
                        <a:lnTo>
                          <a:pt x="108" y="60"/>
                        </a:lnTo>
                        <a:lnTo>
                          <a:pt x="109" y="57"/>
                        </a:lnTo>
                        <a:lnTo>
                          <a:pt x="109" y="54"/>
                        </a:lnTo>
                        <a:lnTo>
                          <a:pt x="109" y="51"/>
                        </a:lnTo>
                        <a:lnTo>
                          <a:pt x="108" y="49"/>
                        </a:lnTo>
                        <a:lnTo>
                          <a:pt x="108" y="45"/>
                        </a:lnTo>
                        <a:lnTo>
                          <a:pt x="108" y="43"/>
                        </a:lnTo>
                        <a:lnTo>
                          <a:pt x="107" y="40"/>
                        </a:lnTo>
                        <a:lnTo>
                          <a:pt x="107" y="38"/>
                        </a:lnTo>
                        <a:lnTo>
                          <a:pt x="106" y="36"/>
                        </a:lnTo>
                        <a:lnTo>
                          <a:pt x="105" y="33"/>
                        </a:lnTo>
                        <a:lnTo>
                          <a:pt x="103" y="31"/>
                        </a:lnTo>
                        <a:lnTo>
                          <a:pt x="102" y="28"/>
                        </a:lnTo>
                        <a:lnTo>
                          <a:pt x="101" y="26"/>
                        </a:lnTo>
                        <a:lnTo>
                          <a:pt x="100" y="24"/>
                        </a:lnTo>
                        <a:lnTo>
                          <a:pt x="99" y="21"/>
                        </a:lnTo>
                        <a:lnTo>
                          <a:pt x="96" y="19"/>
                        </a:lnTo>
                        <a:lnTo>
                          <a:pt x="95" y="18"/>
                        </a:lnTo>
                        <a:lnTo>
                          <a:pt x="93" y="15"/>
                        </a:lnTo>
                        <a:lnTo>
                          <a:pt x="91" y="14"/>
                        </a:lnTo>
                        <a:lnTo>
                          <a:pt x="89" y="12"/>
                        </a:lnTo>
                        <a:lnTo>
                          <a:pt x="87" y="10"/>
                        </a:lnTo>
                        <a:lnTo>
                          <a:pt x="85" y="9"/>
                        </a:lnTo>
                        <a:lnTo>
                          <a:pt x="83" y="7"/>
                        </a:lnTo>
                        <a:lnTo>
                          <a:pt x="81" y="6"/>
                        </a:lnTo>
                        <a:lnTo>
                          <a:pt x="78" y="4"/>
                        </a:lnTo>
                        <a:lnTo>
                          <a:pt x="76" y="3"/>
                        </a:lnTo>
                        <a:lnTo>
                          <a:pt x="73" y="3"/>
                        </a:lnTo>
                        <a:lnTo>
                          <a:pt x="71" y="2"/>
                        </a:lnTo>
                        <a:lnTo>
                          <a:pt x="69" y="1"/>
                        </a:lnTo>
                        <a:lnTo>
                          <a:pt x="65" y="1"/>
                        </a:lnTo>
                        <a:lnTo>
                          <a:pt x="63" y="0"/>
                        </a:lnTo>
                        <a:lnTo>
                          <a:pt x="60" y="0"/>
                        </a:lnTo>
                        <a:lnTo>
                          <a:pt x="58" y="0"/>
                        </a:lnTo>
                        <a:lnTo>
                          <a:pt x="54" y="0"/>
                        </a:lnTo>
                      </a:path>
                    </a:pathLst>
                  </a:custGeom>
                  <a:solidFill>
                    <a:schemeClr val="bg1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sp>
              <p:nvSpPr>
                <p:cNvPr id="86078" name="Rectangle 29">
                  <a:extLst>
                    <a:ext uri="{FF2B5EF4-FFF2-40B4-BE49-F238E27FC236}">
                      <a16:creationId xmlns:a16="http://schemas.microsoft.com/office/drawing/2014/main" id="{45E15E24-53E9-8944-B0AC-F5515771E6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8072" y="1660708"/>
                  <a:ext cx="556426" cy="865399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79" name="Rectangle 67">
                  <a:extLst>
                    <a:ext uri="{FF2B5EF4-FFF2-40B4-BE49-F238E27FC236}">
                      <a16:creationId xmlns:a16="http://schemas.microsoft.com/office/drawing/2014/main" id="{80ECA91B-D897-0C49-9B2B-4E37469748F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32079" y="2203790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80" name="Oval 68">
                  <a:extLst>
                    <a:ext uri="{FF2B5EF4-FFF2-40B4-BE49-F238E27FC236}">
                      <a16:creationId xmlns:a16="http://schemas.microsoft.com/office/drawing/2014/main" id="{B8952B5B-B52F-E848-8E5B-B7A09F25D9F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7935" y="2298538"/>
                  <a:ext cx="60538" cy="59239"/>
                </a:xfrm>
                <a:prstGeom prst="ellipse">
                  <a:avLst/>
                </a:prstGeom>
                <a:solidFill>
                  <a:schemeClr val="tx1"/>
                </a:solidFill>
                <a:ln w="9525">
                  <a:solidFill>
                    <a:schemeClr val="tx1"/>
                  </a:solidFill>
                  <a:round/>
                  <a:headEnd/>
                  <a:tailEnd/>
                </a:ln>
              </p:spPr>
              <p:txBody>
                <a:bodyPr wrap="none" anchor="ctr"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81" name="Line 11">
                  <a:extLst>
                    <a:ext uri="{FF2B5EF4-FFF2-40B4-BE49-F238E27FC236}">
                      <a16:creationId xmlns:a16="http://schemas.microsoft.com/office/drawing/2014/main" id="{E60B82F4-02AE-9846-965B-93348EEEFDE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rot="16200000" flipH="1">
                  <a:off x="77538" y="2506898"/>
                  <a:ext cx="316813" cy="0"/>
                </a:xfrm>
                <a:prstGeom prst="line">
                  <a:avLst/>
                </a:prstGeom>
                <a:noFill/>
                <a:ln w="18415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82" name="Rectangle 6">
                  <a:extLst>
                    <a:ext uri="{FF2B5EF4-FFF2-40B4-BE49-F238E27FC236}">
                      <a16:creationId xmlns:a16="http://schemas.microsoft.com/office/drawing/2014/main" id="{1D856365-2034-2244-B1DA-BEC682C1DD1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9601" y="1765892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83" name="Rectangle 7">
                  <a:extLst>
                    <a:ext uri="{FF2B5EF4-FFF2-40B4-BE49-F238E27FC236}">
                      <a16:creationId xmlns:a16="http://schemas.microsoft.com/office/drawing/2014/main" id="{D32BC53B-8995-EA48-B400-0C69A59E268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318" y="1760741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84" name="Line 8">
                  <a:extLst>
                    <a:ext uri="{FF2B5EF4-FFF2-40B4-BE49-F238E27FC236}">
                      <a16:creationId xmlns:a16="http://schemas.microsoft.com/office/drawing/2014/main" id="{910D6646-751E-B14F-A5A9-352885D4655A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1823199" y="2232859"/>
                  <a:ext cx="77281" cy="1288"/>
                </a:xfrm>
                <a:prstGeom prst="line">
                  <a:avLst/>
                </a:prstGeom>
                <a:noFill/>
                <a:ln w="1746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85" name="Rectangle 17">
                  <a:extLst>
                    <a:ext uri="{FF2B5EF4-FFF2-40B4-BE49-F238E27FC236}">
                      <a16:creationId xmlns:a16="http://schemas.microsoft.com/office/drawing/2014/main" id="{3CCF2BD2-E923-834A-82A3-85C4859928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3466" y="2186174"/>
                  <a:ext cx="181141" cy="246125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</a:t>
                  </a:r>
                  <a:r>
                    <a:rPr lang="en-US" altLang="en-US" sz="1600" b="0">
                      <a:solidFill>
                        <a:srgbClr val="000000"/>
                      </a:solidFill>
                      <a:latin typeface="Times-Roman" pitchFamily="2" charset="0"/>
                    </a:rPr>
                    <a:t>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86086" name="Rectangle 67">
                  <a:extLst>
                    <a:ext uri="{FF2B5EF4-FFF2-40B4-BE49-F238E27FC236}">
                      <a16:creationId xmlns:a16="http://schemas.microsoft.com/office/drawing/2014/main" id="{09BAF3B4-F9D1-224A-B828-943EE36CFF7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1460" y="2204158"/>
                  <a:ext cx="304573" cy="21536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 i="1">
                      <a:solidFill>
                        <a:srgbClr val="000000"/>
                      </a:solidFill>
                      <a:latin typeface="Times-Roman" pitchFamily="2" charset="0"/>
                    </a:rPr>
                    <a:t>Clk </a:t>
                  </a:r>
                  <a:endParaRPr lang="en-US" altLang="en-US" sz="2800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</p:grpSp>
        </p:grpSp>
        <p:sp>
          <p:nvSpPr>
            <p:cNvPr id="86057" name="Line 13">
              <a:extLst>
                <a:ext uri="{FF2B5EF4-FFF2-40B4-BE49-F238E27FC236}">
                  <a16:creationId xmlns:a16="http://schemas.microsoft.com/office/drawing/2014/main" id="{2C5A107D-062E-6949-A7CE-28B7284799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9052" y="3183603"/>
              <a:ext cx="6493435" cy="435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58" name="Oval 68">
              <a:extLst>
                <a:ext uri="{FF2B5EF4-FFF2-40B4-BE49-F238E27FC236}">
                  <a16:creationId xmlns:a16="http://schemas.microsoft.com/office/drawing/2014/main" id="{BE58A84F-4215-BE49-87FF-A483BE4AC9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2465" y="2296260"/>
              <a:ext cx="60538" cy="59239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sz="2800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6059" name="Line 11">
              <a:extLst>
                <a:ext uri="{FF2B5EF4-FFF2-40B4-BE49-F238E27FC236}">
                  <a16:creationId xmlns:a16="http://schemas.microsoft.com/office/drawing/2014/main" id="{CA963345-398B-2445-88BF-A2E9DCA537D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61523" y="2768658"/>
              <a:ext cx="851848" cy="3175"/>
            </a:xfrm>
            <a:prstGeom prst="line">
              <a:avLst/>
            </a:prstGeom>
            <a:noFill/>
            <a:ln w="1841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0" name="Line 15">
              <a:extLst>
                <a:ext uri="{FF2B5EF4-FFF2-40B4-BE49-F238E27FC236}">
                  <a16:creationId xmlns:a16="http://schemas.microsoft.com/office/drawing/2014/main" id="{EAC679EB-0CB3-AC4A-B8FE-D4D40B9A384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8474" y="1905000"/>
              <a:ext cx="864039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61" name="Rectangle 11">
              <a:extLst>
                <a:ext uri="{FF2B5EF4-FFF2-40B4-BE49-F238E27FC236}">
                  <a16:creationId xmlns:a16="http://schemas.microsoft.com/office/drawing/2014/main" id="{12D68140-DC78-D749-AD3E-8A1E0EF57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979" y="2060575"/>
              <a:ext cx="474492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6062" name="Rectangle 41">
              <a:extLst>
                <a:ext uri="{FF2B5EF4-FFF2-40B4-BE49-F238E27FC236}">
                  <a16:creationId xmlns:a16="http://schemas.microsoft.com/office/drawing/2014/main" id="{FD1BEEAA-54FB-2F4B-9D2F-599B4AEC29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1600200"/>
              <a:ext cx="149081" cy="2153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</p:grpSp>
      <p:cxnSp>
        <p:nvCxnSpPr>
          <p:cNvPr id="86019" name="Straight Connector 2">
            <a:extLst>
              <a:ext uri="{FF2B5EF4-FFF2-40B4-BE49-F238E27FC236}">
                <a16:creationId xmlns:a16="http://schemas.microsoft.com/office/drawing/2014/main" id="{3C570C2B-1171-DA4E-9958-1F1A64C3C0F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57400" y="1973263"/>
            <a:ext cx="0" cy="5572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0" name="Straight Connector 121">
            <a:extLst>
              <a:ext uri="{FF2B5EF4-FFF2-40B4-BE49-F238E27FC236}">
                <a16:creationId xmlns:a16="http://schemas.microsoft.com/office/drawing/2014/main" id="{C41B1C0E-1C52-8C4C-8A0C-E763F07F4C9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789238" y="1978026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1" name="Straight Connector 122">
            <a:extLst>
              <a:ext uri="{FF2B5EF4-FFF2-40B4-BE49-F238E27FC236}">
                <a16:creationId xmlns:a16="http://schemas.microsoft.com/office/drawing/2014/main" id="{5B382C47-179E-FC46-B0BC-DD2D49CEB68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208463" y="1965325"/>
            <a:ext cx="0" cy="5588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2" name="Straight Connector 124">
            <a:extLst>
              <a:ext uri="{FF2B5EF4-FFF2-40B4-BE49-F238E27FC236}">
                <a16:creationId xmlns:a16="http://schemas.microsoft.com/office/drawing/2014/main" id="{4423B0A6-2D97-924F-9477-B18503C0D3E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340475" y="1958976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3" name="Straight Connector 126">
            <a:extLst>
              <a:ext uri="{FF2B5EF4-FFF2-40B4-BE49-F238E27FC236}">
                <a16:creationId xmlns:a16="http://schemas.microsoft.com/office/drawing/2014/main" id="{3ABD4083-1035-E244-93DB-AFE09F04416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74075" y="1968501"/>
            <a:ext cx="0" cy="5572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4" name="Straight Connector 128">
            <a:extLst>
              <a:ext uri="{FF2B5EF4-FFF2-40B4-BE49-F238E27FC236}">
                <a16:creationId xmlns:a16="http://schemas.microsoft.com/office/drawing/2014/main" id="{240CEEB5-27E6-A74E-B557-99B12960850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40301" y="1989138"/>
            <a:ext cx="531813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5" name="Straight Connector 129">
            <a:extLst>
              <a:ext uri="{FF2B5EF4-FFF2-40B4-BE49-F238E27FC236}">
                <a16:creationId xmlns:a16="http://schemas.microsoft.com/office/drawing/2014/main" id="{959F2DCD-F900-D749-8E30-F7B61859B6D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072313" y="1981201"/>
            <a:ext cx="531812" cy="125413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86026" name="Straight Connector 130">
            <a:extLst>
              <a:ext uri="{FF2B5EF4-FFF2-40B4-BE49-F238E27FC236}">
                <a16:creationId xmlns:a16="http://schemas.microsoft.com/office/drawing/2014/main" id="{D9C581D2-F5BD-A04D-AB42-07811B5A68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196388" y="1982788"/>
            <a:ext cx="531812" cy="1254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86027" name="Group 177">
            <a:extLst>
              <a:ext uri="{FF2B5EF4-FFF2-40B4-BE49-F238E27FC236}">
                <a16:creationId xmlns:a16="http://schemas.microsoft.com/office/drawing/2014/main" id="{99B490C9-844A-CF42-9E10-0B55B01FFB02}"/>
              </a:ext>
            </a:extLst>
          </p:cNvPr>
          <p:cNvGrpSpPr>
            <a:grpSpLocks/>
          </p:cNvGrpSpPr>
          <p:nvPr/>
        </p:nvGrpSpPr>
        <p:grpSpPr bwMode="auto">
          <a:xfrm>
            <a:off x="1668464" y="4595813"/>
            <a:ext cx="7704137" cy="1458912"/>
            <a:chOff x="540924" y="5341417"/>
            <a:chExt cx="7703792" cy="1459573"/>
          </a:xfrm>
        </p:grpSpPr>
        <p:grpSp>
          <p:nvGrpSpPr>
            <p:cNvPr id="86038" name="Group 178">
              <a:extLst>
                <a:ext uri="{FF2B5EF4-FFF2-40B4-BE49-F238E27FC236}">
                  <a16:creationId xmlns:a16="http://schemas.microsoft.com/office/drawing/2014/main" id="{D592AAC8-21EC-BD4A-8157-AD613D4E6D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40924" y="5483399"/>
              <a:ext cx="4186520" cy="369888"/>
              <a:chOff x="459834" y="5636111"/>
              <a:chExt cx="7724364" cy="369888"/>
            </a:xfrm>
          </p:grpSpPr>
          <p:grpSp>
            <p:nvGrpSpPr>
              <p:cNvPr id="86048" name="Group 126">
                <a:extLst>
                  <a:ext uri="{FF2B5EF4-FFF2-40B4-BE49-F238E27FC236}">
                    <a16:creationId xmlns:a16="http://schemas.microsoft.com/office/drawing/2014/main" id="{42315E55-3B42-AE4F-A35B-4BB3B633B9AD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59834" y="5636111"/>
                <a:ext cx="4625562" cy="369888"/>
                <a:chOff x="627033" y="5580840"/>
                <a:chExt cx="6230966" cy="369332"/>
              </a:xfrm>
            </p:grpSpPr>
            <p:sp>
              <p:nvSpPr>
                <p:cNvPr id="86050" name="Freeform 13">
                  <a:extLst>
                    <a:ext uri="{FF2B5EF4-FFF2-40B4-BE49-F238E27FC236}">
                      <a16:creationId xmlns:a16="http://schemas.microsoft.com/office/drawing/2014/main" id="{CF78D4E0-AAED-3A4B-8A65-F713BF4468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682458" y="5638800"/>
                  <a:ext cx="4175541" cy="268288"/>
                </a:xfrm>
                <a:custGeom>
                  <a:avLst/>
                  <a:gdLst>
                    <a:gd name="T0" fmla="*/ 2147483646 w 1873"/>
                    <a:gd name="T1" fmla="*/ 2147483646 h 336"/>
                    <a:gd name="T2" fmla="*/ 2147483646 w 1873"/>
                    <a:gd name="T3" fmla="*/ 0 h 336"/>
                    <a:gd name="T4" fmla="*/ 2147483646 w 1873"/>
                    <a:gd name="T5" fmla="*/ 0 h 336"/>
                    <a:gd name="T6" fmla="*/ 2147483646 w 1873"/>
                    <a:gd name="T7" fmla="*/ 2147483646 h 336"/>
                    <a:gd name="T8" fmla="*/ 2147483646 w 1873"/>
                    <a:gd name="T9" fmla="*/ 2147483646 h 336"/>
                    <a:gd name="T10" fmla="*/ 2147483646 w 1873"/>
                    <a:gd name="T11" fmla="*/ 0 h 336"/>
                    <a:gd name="T12" fmla="*/ 2147483646 w 1873"/>
                    <a:gd name="T13" fmla="*/ 0 h 336"/>
                    <a:gd name="T14" fmla="*/ 2147483646 w 1873"/>
                    <a:gd name="T15" fmla="*/ 2147483646 h 336"/>
                    <a:gd name="T16" fmla="*/ 0 w 1873"/>
                    <a:gd name="T17" fmla="*/ 2147483646 h 336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1873"/>
                    <a:gd name="T28" fmla="*/ 0 h 336"/>
                    <a:gd name="T29" fmla="*/ 1873 w 1873"/>
                    <a:gd name="T30" fmla="*/ 336 h 3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1873" h="336">
                      <a:moveTo>
                        <a:pt x="1873" y="336"/>
                      </a:moveTo>
                      <a:lnTo>
                        <a:pt x="1873" y="0"/>
                      </a:lnTo>
                      <a:lnTo>
                        <a:pt x="1393" y="0"/>
                      </a:lnTo>
                      <a:lnTo>
                        <a:pt x="1393" y="336"/>
                      </a:lnTo>
                      <a:lnTo>
                        <a:pt x="936" y="336"/>
                      </a:lnTo>
                      <a:lnTo>
                        <a:pt x="936" y="0"/>
                      </a:lnTo>
                      <a:lnTo>
                        <a:pt x="480" y="0"/>
                      </a:lnTo>
                      <a:lnTo>
                        <a:pt x="480" y="336"/>
                      </a:lnTo>
                      <a:lnTo>
                        <a:pt x="0" y="336"/>
                      </a:lnTo>
                    </a:path>
                  </a:pathLst>
                </a:custGeom>
                <a:noFill/>
                <a:ln w="28575">
                  <a:solidFill>
                    <a:srgbClr val="00FFFF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86051" name="TextBox 133">
                  <a:extLst>
                    <a:ext uri="{FF2B5EF4-FFF2-40B4-BE49-F238E27FC236}">
                      <a16:creationId xmlns:a16="http://schemas.microsoft.com/office/drawing/2014/main" id="{7CD84379-29CA-0145-ACD8-776076272782}"/>
                    </a:ext>
                  </a:extLst>
                </p:cNvPr>
                <p:cNvSpPr txBox="1">
                  <a:spLocks noChangeArrowheads="1"/>
                </p:cNvSpPr>
                <p:nvPr/>
              </p:nvSpPr>
              <p:spPr bwMode="auto">
                <a:xfrm>
                  <a:off x="627033" y="5580840"/>
                  <a:ext cx="1818373" cy="369332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800" b="0">
                      <a:latin typeface="Times" pitchFamily="2" charset="0"/>
                    </a:rPr>
                    <a:t>Clock</a:t>
                  </a:r>
                </a:p>
              </p:txBody>
            </p:sp>
          </p:grpSp>
          <p:sp>
            <p:nvSpPr>
              <p:cNvPr id="86049" name="Freeform 13">
                <a:extLst>
                  <a:ext uri="{FF2B5EF4-FFF2-40B4-BE49-F238E27FC236}">
                    <a16:creationId xmlns:a16="http://schemas.microsoft.com/office/drawing/2014/main" id="{9917E0A7-15AE-7B4E-AD07-9F007E7BEA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86039" name="Group 126">
              <a:extLst>
                <a:ext uri="{FF2B5EF4-FFF2-40B4-BE49-F238E27FC236}">
                  <a16:creationId xmlns:a16="http://schemas.microsoft.com/office/drawing/2014/main" id="{9E56FF59-5434-EB41-A9CE-A47E15E9FF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04890" y="6022997"/>
              <a:ext cx="7539826" cy="372353"/>
              <a:chOff x="1875990" y="5646260"/>
              <a:chExt cx="15186603" cy="371794"/>
            </a:xfrm>
          </p:grpSpPr>
          <p:sp>
            <p:nvSpPr>
              <p:cNvPr id="86046" name="Freeform 13">
                <a:extLst>
                  <a:ext uri="{FF2B5EF4-FFF2-40B4-BE49-F238E27FC236}">
                    <a16:creationId xmlns:a16="http://schemas.microsoft.com/office/drawing/2014/main" id="{4373CAC8-42C6-2645-8134-BD7D25D6E91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3178126" y="5695750"/>
                <a:ext cx="13884467" cy="322304"/>
              </a:xfrm>
              <a:custGeom>
                <a:avLst/>
                <a:gdLst>
                  <a:gd name="T0" fmla="*/ 2147483646 w 16631"/>
                  <a:gd name="T1" fmla="*/ 2147483646 h 13401"/>
                  <a:gd name="T2" fmla="*/ 2147483646 w 16631"/>
                  <a:gd name="T3" fmla="*/ 2147483646 h 13401"/>
                  <a:gd name="T4" fmla="*/ 2147483646 w 16631"/>
                  <a:gd name="T5" fmla="*/ 2147483646 h 13401"/>
                  <a:gd name="T6" fmla="*/ 2147483646 w 16631"/>
                  <a:gd name="T7" fmla="*/ 2147483646 h 13401"/>
                  <a:gd name="T8" fmla="*/ 2147483646 w 16631"/>
                  <a:gd name="T9" fmla="*/ 2147483646 h 13401"/>
                  <a:gd name="T10" fmla="*/ 2147483646 w 16631"/>
                  <a:gd name="T11" fmla="*/ 0 h 13401"/>
                  <a:gd name="T12" fmla="*/ 2147483646 w 16631"/>
                  <a:gd name="T13" fmla="*/ 2147483646 h 13401"/>
                  <a:gd name="T14" fmla="*/ 0 w 16631"/>
                  <a:gd name="T15" fmla="*/ 2147483646 h 1340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16631" h="13401">
                    <a:moveTo>
                      <a:pt x="16631" y="761"/>
                    </a:moveTo>
                    <a:lnTo>
                      <a:pt x="10677" y="622"/>
                    </a:lnTo>
                    <a:cubicBezTo>
                      <a:pt x="10678" y="4796"/>
                      <a:pt x="10680" y="8969"/>
                      <a:pt x="10681" y="13143"/>
                    </a:cubicBezTo>
                    <a:lnTo>
                      <a:pt x="4601" y="13401"/>
                    </a:lnTo>
                    <a:cubicBezTo>
                      <a:pt x="4579" y="8745"/>
                      <a:pt x="4608" y="4674"/>
                      <a:pt x="4586" y="18"/>
                    </a:cubicBezTo>
                    <a:lnTo>
                      <a:pt x="2501" y="0"/>
                    </a:lnTo>
                    <a:cubicBezTo>
                      <a:pt x="2490" y="4089"/>
                      <a:pt x="2495" y="9037"/>
                      <a:pt x="2484" y="13126"/>
                    </a:cubicBezTo>
                    <a:lnTo>
                      <a:pt x="0" y="1312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7" name="TextBox 133">
                <a:extLst>
                  <a:ext uri="{FF2B5EF4-FFF2-40B4-BE49-F238E27FC236}">
                    <a16:creationId xmlns:a16="http://schemas.microsoft.com/office/drawing/2014/main" id="{342C62F9-68A8-1249-92E3-A8B82C2E31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875990" y="5646260"/>
                <a:ext cx="759400" cy="3687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800" b="0">
                    <a:latin typeface="Times" pitchFamily="2" charset="0"/>
                  </a:rPr>
                  <a:t>In</a:t>
                </a:r>
              </a:p>
            </p:txBody>
          </p:sp>
        </p:grpSp>
        <p:sp>
          <p:nvSpPr>
            <p:cNvPr id="86040" name="Freeform 180">
              <a:extLst>
                <a:ext uri="{FF2B5EF4-FFF2-40B4-BE49-F238E27FC236}">
                  <a16:creationId xmlns:a16="http://schemas.microsoft.com/office/drawing/2014/main" id="{F6971518-72E0-C248-9EA1-91C8752B4B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4716" y="5341417"/>
              <a:ext cx="0" cy="1187632"/>
            </a:xfrm>
            <a:custGeom>
              <a:avLst/>
              <a:gdLst>
                <a:gd name="T0" fmla="*/ 2147483646 h 10000"/>
                <a:gd name="T1" fmla="*/ 0 h 10000"/>
                <a:gd name="T2" fmla="*/ 0 60000 65536"/>
                <a:gd name="T3" fmla="*/ 0 60000 65536"/>
              </a:gdLst>
              <a:ahLst/>
              <a:cxnLst>
                <a:cxn ang="T2">
                  <a:pos x="0" y="T0"/>
                </a:cxn>
                <a:cxn ang="T3">
                  <a:pos x="0" y="T1"/>
                </a:cxn>
              </a:cxnLst>
              <a:rect l="0" t="0" r="r" b="b"/>
              <a:pathLst>
                <a:path h="10000">
                  <a:moveTo>
                    <a:pt x="0" y="10000"/>
                  </a:moveTo>
                  <a:lnTo>
                    <a:pt x="0" y="0"/>
                  </a:lnTo>
                </a:path>
              </a:pathLst>
            </a:custGeom>
            <a:noFill/>
            <a:ln w="25400">
              <a:solidFill>
                <a:srgbClr val="17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6041" name="TextBox 181">
              <a:extLst>
                <a:ext uri="{FF2B5EF4-FFF2-40B4-BE49-F238E27FC236}">
                  <a16:creationId xmlns:a16="http://schemas.microsoft.com/office/drawing/2014/main" id="{03DE6750-6FA6-B546-ADF5-EC09DE99A9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63507" y="6431658"/>
              <a:ext cx="595035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time</a:t>
              </a:r>
            </a:p>
          </p:txBody>
        </p:sp>
        <p:cxnSp>
          <p:nvCxnSpPr>
            <p:cNvPr id="86042" name="Straight Arrow Connector 182">
              <a:extLst>
                <a:ext uri="{FF2B5EF4-FFF2-40B4-BE49-F238E27FC236}">
                  <a16:creationId xmlns:a16="http://schemas.microsoft.com/office/drawing/2014/main" id="{7F731092-8498-E649-A626-6144FDC0C36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727371" y="6626484"/>
              <a:ext cx="349829" cy="0"/>
            </a:xfrm>
            <a:prstGeom prst="straightConnector1">
              <a:avLst/>
            </a:prstGeom>
            <a:noFill/>
            <a:ln w="9525" algn="ctr">
              <a:solidFill>
                <a:schemeClr val="tx1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86043" name="Group 183">
              <a:extLst>
                <a:ext uri="{FF2B5EF4-FFF2-40B4-BE49-F238E27FC236}">
                  <a16:creationId xmlns:a16="http://schemas.microsoft.com/office/drawing/2014/main" id="{DE8B54E6-2163-6E4F-AA09-9EF25CB9EC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720530" y="5550276"/>
              <a:ext cx="3359528" cy="278849"/>
              <a:chOff x="1985680" y="5694160"/>
              <a:chExt cx="6198518" cy="278849"/>
            </a:xfrm>
          </p:grpSpPr>
          <p:sp>
            <p:nvSpPr>
              <p:cNvPr id="86044" name="Freeform 13">
                <a:extLst>
                  <a:ext uri="{FF2B5EF4-FFF2-40B4-BE49-F238E27FC236}">
                    <a16:creationId xmlns:a16="http://schemas.microsoft.com/office/drawing/2014/main" id="{06D86C27-46AB-B149-A949-2CA4C43DE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85680" y="5694160"/>
                <a:ext cx="3099717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86045" name="Freeform 13">
                <a:extLst>
                  <a:ext uri="{FF2B5EF4-FFF2-40B4-BE49-F238E27FC236}">
                    <a16:creationId xmlns:a16="http://schemas.microsoft.com/office/drawing/2014/main" id="{17AEAB45-E77C-BB44-97CC-B3FE86C433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482" y="5704317"/>
                <a:ext cx="3099716" cy="268692"/>
              </a:xfrm>
              <a:custGeom>
                <a:avLst/>
                <a:gdLst>
                  <a:gd name="T0" fmla="*/ 2147483646 w 1873"/>
                  <a:gd name="T1" fmla="*/ 2147483646 h 336"/>
                  <a:gd name="T2" fmla="*/ 2147483646 w 1873"/>
                  <a:gd name="T3" fmla="*/ 0 h 336"/>
                  <a:gd name="T4" fmla="*/ 2147483646 w 1873"/>
                  <a:gd name="T5" fmla="*/ 0 h 336"/>
                  <a:gd name="T6" fmla="*/ 2147483646 w 1873"/>
                  <a:gd name="T7" fmla="*/ 2147483646 h 336"/>
                  <a:gd name="T8" fmla="*/ 2147483646 w 1873"/>
                  <a:gd name="T9" fmla="*/ 2147483646 h 336"/>
                  <a:gd name="T10" fmla="*/ 2147483646 w 1873"/>
                  <a:gd name="T11" fmla="*/ 0 h 336"/>
                  <a:gd name="T12" fmla="*/ 2147483646 w 1873"/>
                  <a:gd name="T13" fmla="*/ 0 h 336"/>
                  <a:gd name="T14" fmla="*/ 2147483646 w 1873"/>
                  <a:gd name="T15" fmla="*/ 2147483646 h 336"/>
                  <a:gd name="T16" fmla="*/ 0 w 1873"/>
                  <a:gd name="T17" fmla="*/ 2147483646 h 3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873"/>
                  <a:gd name="T28" fmla="*/ 0 h 336"/>
                  <a:gd name="T29" fmla="*/ 1873 w 1873"/>
                  <a:gd name="T30" fmla="*/ 336 h 3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873" h="336">
                    <a:moveTo>
                      <a:pt x="1873" y="336"/>
                    </a:moveTo>
                    <a:lnTo>
                      <a:pt x="1873" y="0"/>
                    </a:lnTo>
                    <a:lnTo>
                      <a:pt x="1393" y="0"/>
                    </a:lnTo>
                    <a:lnTo>
                      <a:pt x="1393" y="336"/>
                    </a:lnTo>
                    <a:lnTo>
                      <a:pt x="936" y="336"/>
                    </a:lnTo>
                    <a:lnTo>
                      <a:pt x="936" y="0"/>
                    </a:lnTo>
                    <a:lnTo>
                      <a:pt x="480" y="0"/>
                    </a:lnTo>
                    <a:lnTo>
                      <a:pt x="480" y="336"/>
                    </a:lnTo>
                    <a:lnTo>
                      <a:pt x="0" y="336"/>
                    </a:lnTo>
                  </a:path>
                </a:pathLst>
              </a:custGeom>
              <a:noFill/>
              <a:ln w="28575">
                <a:solidFill>
                  <a:srgbClr val="00FFFF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86028" name="Group 162">
            <a:extLst>
              <a:ext uri="{FF2B5EF4-FFF2-40B4-BE49-F238E27FC236}">
                <a16:creationId xmlns:a16="http://schemas.microsoft.com/office/drawing/2014/main" id="{4DCAC4AE-DFBC-CD4D-A705-D333CCBC0454}"/>
              </a:ext>
            </a:extLst>
          </p:cNvPr>
          <p:cNvGrpSpPr>
            <a:grpSpLocks/>
          </p:cNvGrpSpPr>
          <p:nvPr/>
        </p:nvGrpSpPr>
        <p:grpSpPr bwMode="auto">
          <a:xfrm>
            <a:off x="1485901" y="1847851"/>
            <a:ext cx="8583613" cy="493713"/>
            <a:chOff x="571289" y="1847574"/>
            <a:chExt cx="8584276" cy="493509"/>
          </a:xfrm>
        </p:grpSpPr>
        <p:sp>
          <p:nvSpPr>
            <p:cNvPr id="86029" name="TextBox 163">
              <a:extLst>
                <a:ext uri="{FF2B5EF4-FFF2-40B4-BE49-F238E27FC236}">
                  <a16:creationId xmlns:a16="http://schemas.microsoft.com/office/drawing/2014/main" id="{CDA66B2C-F9DE-2841-985C-F12C2C275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128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6030" name="TextBox 164">
              <a:extLst>
                <a:ext uri="{FF2B5EF4-FFF2-40B4-BE49-F238E27FC236}">
                  <a16:creationId xmlns:a16="http://schemas.microsoft.com/office/drawing/2014/main" id="{D08797A1-F2A7-B749-B8F2-53A0A01250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635032" y="187557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6031" name="TextBox 165">
              <a:extLst>
                <a:ext uri="{FF2B5EF4-FFF2-40B4-BE49-F238E27FC236}">
                  <a16:creationId xmlns:a16="http://schemas.microsoft.com/office/drawing/2014/main" id="{C9A93EE6-BE6B-5C46-92DB-7FE721B1A6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7453" y="1877216"/>
              <a:ext cx="32506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6032" name="TextBox 166">
              <a:extLst>
                <a:ext uri="{FF2B5EF4-FFF2-40B4-BE49-F238E27FC236}">
                  <a16:creationId xmlns:a16="http://schemas.microsoft.com/office/drawing/2014/main" id="{F179C2AC-05B5-AF47-870A-1591AC449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4837" y="1879418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6033" name="TextBox 167">
              <a:extLst>
                <a:ext uri="{FF2B5EF4-FFF2-40B4-BE49-F238E27FC236}">
                  <a16:creationId xmlns:a16="http://schemas.microsoft.com/office/drawing/2014/main" id="{5D6B330D-8F73-DE4F-950D-E7F4081DC6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37916" y="1854050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6034" name="TextBox 168">
              <a:extLst>
                <a:ext uri="{FF2B5EF4-FFF2-40B4-BE49-F238E27FC236}">
                  <a16:creationId xmlns:a16="http://schemas.microsoft.com/office/drawing/2014/main" id="{A48D2EF1-4410-1240-9ADF-4F56FA8111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4789" y="1870319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6035" name="TextBox 169">
              <a:extLst>
                <a:ext uri="{FF2B5EF4-FFF2-40B4-BE49-F238E27FC236}">
                  <a16:creationId xmlns:a16="http://schemas.microsoft.com/office/drawing/2014/main" id="{079FFD29-90FC-F24D-B871-FFAB4F6BE1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18039" y="1858835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86036" name="TextBox 170">
              <a:extLst>
                <a:ext uri="{FF2B5EF4-FFF2-40B4-BE49-F238E27FC236}">
                  <a16:creationId xmlns:a16="http://schemas.microsoft.com/office/drawing/2014/main" id="{017E55B9-5E06-C240-9732-46CA421179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038389" y="1847574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86037" name="TextBox 171">
              <a:extLst>
                <a:ext uri="{FF2B5EF4-FFF2-40B4-BE49-F238E27FC236}">
                  <a16:creationId xmlns:a16="http://schemas.microsoft.com/office/drawing/2014/main" id="{25B35A1A-AC76-5C4F-8086-C3FC458BFF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17011" y="1853682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7030A0"/>
                  </a:solidFill>
                  <a:latin typeface="Times" pitchFamily="2" charset="0"/>
                </a:rPr>
                <a:t>1</a:t>
              </a:r>
            </a:p>
          </p:txBody>
        </p:sp>
      </p:grpSp>
    </p:spTree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Title 1">
            <a:extLst>
              <a:ext uri="{FF2B5EF4-FFF2-40B4-BE49-F238E27FC236}">
                <a16:creationId xmlns:a16="http://schemas.microsoft.com/office/drawing/2014/main" id="{7D816E9A-F53A-4D45-AB56-8A2A9305516F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 simple shift register</a:t>
            </a:r>
          </a:p>
        </p:txBody>
      </p:sp>
      <p:sp>
        <p:nvSpPr>
          <p:cNvPr id="87042" name="TextBox 125">
            <a:extLst>
              <a:ext uri="{FF2B5EF4-FFF2-40B4-BE49-F238E27FC236}">
                <a16:creationId xmlns:a16="http://schemas.microsoft.com/office/drawing/2014/main" id="{3F6221FE-1DA7-704A-A741-9B5AE7765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5.17 from the textbook ]</a:t>
            </a:r>
          </a:p>
        </p:txBody>
      </p:sp>
      <p:grpSp>
        <p:nvGrpSpPr>
          <p:cNvPr id="87043" name="Group 121">
            <a:extLst>
              <a:ext uri="{FF2B5EF4-FFF2-40B4-BE49-F238E27FC236}">
                <a16:creationId xmlns:a16="http://schemas.microsoft.com/office/drawing/2014/main" id="{D3CCC2FA-8408-4D4D-8C00-A099C90136D9}"/>
              </a:ext>
            </a:extLst>
          </p:cNvPr>
          <p:cNvGrpSpPr>
            <a:grpSpLocks/>
          </p:cNvGrpSpPr>
          <p:nvPr/>
        </p:nvGrpSpPr>
        <p:grpSpPr bwMode="auto">
          <a:xfrm>
            <a:off x="1966913" y="914400"/>
            <a:ext cx="7054850" cy="5867400"/>
            <a:chOff x="663" y="137"/>
            <a:chExt cx="4444" cy="3696"/>
          </a:xfrm>
        </p:grpSpPr>
        <p:sp>
          <p:nvSpPr>
            <p:cNvPr id="87046" name="Rectangle 4">
              <a:extLst>
                <a:ext uri="{FF2B5EF4-FFF2-40B4-BE49-F238E27FC236}">
                  <a16:creationId xmlns:a16="http://schemas.microsoft.com/office/drawing/2014/main" id="{7D60B794-1220-B344-8AE6-3865FCF1AD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4" y="146"/>
              <a:ext cx="420" cy="67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47" name="Rectangle 5">
              <a:extLst>
                <a:ext uri="{FF2B5EF4-FFF2-40B4-BE49-F238E27FC236}">
                  <a16:creationId xmlns:a16="http://schemas.microsoft.com/office/drawing/2014/main" id="{87E0EC7F-D464-7342-98E8-DF3A6BE46B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56" y="259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48" name="Rectangle 6">
              <a:extLst>
                <a:ext uri="{FF2B5EF4-FFF2-40B4-BE49-F238E27FC236}">
                  <a16:creationId xmlns:a16="http://schemas.microsoft.com/office/drawing/2014/main" id="{C0DE634D-547C-B442-B117-327A2B5733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5" y="2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49" name="Line 7">
              <a:extLst>
                <a:ext uri="{FF2B5EF4-FFF2-40B4-BE49-F238E27FC236}">
                  <a16:creationId xmlns:a16="http://schemas.microsoft.com/office/drawing/2014/main" id="{D8A7430F-3A91-7D4C-87E9-320FAA2172E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614" y="590"/>
              <a:ext cx="60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50" name="Freeform 8">
              <a:extLst>
                <a:ext uri="{FF2B5EF4-FFF2-40B4-BE49-F238E27FC236}">
                  <a16:creationId xmlns:a16="http://schemas.microsoft.com/office/drawing/2014/main" id="{8735B64D-2B09-E04E-B65C-34C517F304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9" y="980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0 h 72"/>
                <a:gd name="T20" fmla="*/ 1 w 72"/>
                <a:gd name="T21" fmla="*/ 0 h 72"/>
                <a:gd name="T22" fmla="*/ 1 w 72"/>
                <a:gd name="T23" fmla="*/ 0 h 72"/>
                <a:gd name="T24" fmla="*/ 1 w 72"/>
                <a:gd name="T25" fmla="*/ 0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051" name="Rectangle 9">
              <a:extLst>
                <a:ext uri="{FF2B5EF4-FFF2-40B4-BE49-F238E27FC236}">
                  <a16:creationId xmlns:a16="http://schemas.microsoft.com/office/drawing/2014/main" id="{AF2A80AC-CA9B-9F4F-B407-341ED906B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06" y="598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52" name="Rectangle 10">
              <a:extLst>
                <a:ext uri="{FF2B5EF4-FFF2-40B4-BE49-F238E27FC236}">
                  <a16:creationId xmlns:a16="http://schemas.microsoft.com/office/drawing/2014/main" id="{6EC7D1BF-D7A3-5B4D-8FF6-A356702A0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50" y="146"/>
              <a:ext cx="420" cy="67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53" name="Rectangle 11">
              <a:extLst>
                <a:ext uri="{FF2B5EF4-FFF2-40B4-BE49-F238E27FC236}">
                  <a16:creationId xmlns:a16="http://schemas.microsoft.com/office/drawing/2014/main" id="{D7DD2F0D-657B-8747-8273-C2336B5BC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3" y="586"/>
              <a:ext cx="299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54" name="Rectangle 12">
              <a:extLst>
                <a:ext uri="{FF2B5EF4-FFF2-40B4-BE49-F238E27FC236}">
                  <a16:creationId xmlns:a16="http://schemas.microsoft.com/office/drawing/2014/main" id="{0593DE4A-526F-594A-AEAD-247B351437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91" y="259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55" name="Rectangle 13">
              <a:extLst>
                <a:ext uri="{FF2B5EF4-FFF2-40B4-BE49-F238E27FC236}">
                  <a16:creationId xmlns:a16="http://schemas.microsoft.com/office/drawing/2014/main" id="{15ECEF14-4A17-E147-9603-24A102EB1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2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56" name="Line 14">
              <a:extLst>
                <a:ext uri="{FF2B5EF4-FFF2-40B4-BE49-F238E27FC236}">
                  <a16:creationId xmlns:a16="http://schemas.microsoft.com/office/drawing/2014/main" id="{7C6CC6D4-B04D-794A-8622-6EDE077D3AF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550" y="590"/>
              <a:ext cx="60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57" name="Rectangle 15">
              <a:extLst>
                <a:ext uri="{FF2B5EF4-FFF2-40B4-BE49-F238E27FC236}">
                  <a16:creationId xmlns:a16="http://schemas.microsoft.com/office/drawing/2014/main" id="{620D0DC7-354F-BC42-B78A-B50FF98307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86" y="146"/>
              <a:ext cx="421" cy="67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58" name="Rectangle 16">
              <a:extLst>
                <a:ext uri="{FF2B5EF4-FFF2-40B4-BE49-F238E27FC236}">
                  <a16:creationId xmlns:a16="http://schemas.microsoft.com/office/drawing/2014/main" id="{42D69319-5EC0-2F4D-9DC5-FC73BDBB78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598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59" name="Rectangle 17">
              <a:extLst>
                <a:ext uri="{FF2B5EF4-FFF2-40B4-BE49-F238E27FC236}">
                  <a16:creationId xmlns:a16="http://schemas.microsoft.com/office/drawing/2014/main" id="{15876AD9-0155-EF41-887B-59A41EE981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27" y="259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60" name="Rectangle 18">
              <a:extLst>
                <a:ext uri="{FF2B5EF4-FFF2-40B4-BE49-F238E27FC236}">
                  <a16:creationId xmlns:a16="http://schemas.microsoft.com/office/drawing/2014/main" id="{2024E939-6D34-0E40-A4D6-803A7B877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6" y="2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61" name="Line 19">
              <a:extLst>
                <a:ext uri="{FF2B5EF4-FFF2-40B4-BE49-F238E27FC236}">
                  <a16:creationId xmlns:a16="http://schemas.microsoft.com/office/drawing/2014/main" id="{04B192D9-6307-8F47-B956-AC6FAECF65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487" y="590"/>
              <a:ext cx="60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62" name="Rectangle 20">
              <a:extLst>
                <a:ext uri="{FF2B5EF4-FFF2-40B4-BE49-F238E27FC236}">
                  <a16:creationId xmlns:a16="http://schemas.microsoft.com/office/drawing/2014/main" id="{82D730C6-EE0D-4C42-B7CD-DAE33F695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23" y="146"/>
              <a:ext cx="420" cy="673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63" name="Rectangle 21">
              <a:extLst>
                <a:ext uri="{FF2B5EF4-FFF2-40B4-BE49-F238E27FC236}">
                  <a16:creationId xmlns:a16="http://schemas.microsoft.com/office/drawing/2014/main" id="{29A18BCD-DB2A-104D-A044-5EFDBE5C72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77" y="598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64" name="Rectangle 22">
              <a:extLst>
                <a:ext uri="{FF2B5EF4-FFF2-40B4-BE49-F238E27FC236}">
                  <a16:creationId xmlns:a16="http://schemas.microsoft.com/office/drawing/2014/main" id="{966AAEAF-4AFE-2445-9DC1-7A87D630A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2" y="259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65" name="Rectangle 23">
              <a:extLst>
                <a:ext uri="{FF2B5EF4-FFF2-40B4-BE49-F238E27FC236}">
                  <a16:creationId xmlns:a16="http://schemas.microsoft.com/office/drawing/2014/main" id="{94BE28DC-A926-9242-ABD2-D9D9BFEF46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2" y="254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66" name="Line 24">
              <a:extLst>
                <a:ext uri="{FF2B5EF4-FFF2-40B4-BE49-F238E27FC236}">
                  <a16:creationId xmlns:a16="http://schemas.microsoft.com/office/drawing/2014/main" id="{CD6B0F67-57E3-5E4A-B161-102AF2C1ED5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423" y="590"/>
              <a:ext cx="60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67" name="Line 25">
              <a:extLst>
                <a:ext uri="{FF2B5EF4-FFF2-40B4-BE49-F238E27FC236}">
                  <a16:creationId xmlns:a16="http://schemas.microsoft.com/office/drawing/2014/main" id="{E6834B0C-1069-1C49-B6F9-760BA22BD23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978" y="327"/>
              <a:ext cx="33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68" name="Line 26">
              <a:extLst>
                <a:ext uri="{FF2B5EF4-FFF2-40B4-BE49-F238E27FC236}">
                  <a16:creationId xmlns:a16="http://schemas.microsoft.com/office/drawing/2014/main" id="{221A8AA4-66A6-5045-8E05-147ED0CFD09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734" y="327"/>
              <a:ext cx="51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69" name="Line 27">
              <a:extLst>
                <a:ext uri="{FF2B5EF4-FFF2-40B4-BE49-F238E27FC236}">
                  <a16:creationId xmlns:a16="http://schemas.microsoft.com/office/drawing/2014/main" id="{660F6DD0-FD52-F34F-8B0D-DDAA623B1C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670" y="327"/>
              <a:ext cx="51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0" name="Line 28">
              <a:extLst>
                <a:ext uri="{FF2B5EF4-FFF2-40B4-BE49-F238E27FC236}">
                  <a16:creationId xmlns:a16="http://schemas.microsoft.com/office/drawing/2014/main" id="{1D3921D7-63F6-5E44-ADC0-86D10C6BBB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607" y="327"/>
              <a:ext cx="516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1" name="Line 29">
              <a:extLst>
                <a:ext uri="{FF2B5EF4-FFF2-40B4-BE49-F238E27FC236}">
                  <a16:creationId xmlns:a16="http://schemas.microsoft.com/office/drawing/2014/main" id="{461DFAF7-A7FA-B048-953E-E5C3D2C87E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543" y="327"/>
              <a:ext cx="300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2" name="Freeform 30">
              <a:extLst>
                <a:ext uri="{FF2B5EF4-FFF2-40B4-BE49-F238E27FC236}">
                  <a16:creationId xmlns:a16="http://schemas.microsoft.com/office/drawing/2014/main" id="{B7921505-8DB0-294D-9811-D622DDA9B999}"/>
                </a:ext>
              </a:extLst>
            </p:cNvPr>
            <p:cNvSpPr>
              <a:spLocks/>
            </p:cNvSpPr>
            <p:nvPr/>
          </p:nvSpPr>
          <p:spPr bwMode="auto">
            <a:xfrm>
              <a:off x="978" y="650"/>
              <a:ext cx="3145" cy="349"/>
            </a:xfrm>
            <a:custGeom>
              <a:avLst/>
              <a:gdLst>
                <a:gd name="T0" fmla="*/ 0 w 6289"/>
                <a:gd name="T1" fmla="*/ 0 h 696"/>
                <a:gd name="T2" fmla="*/ 1 w 6289"/>
                <a:gd name="T3" fmla="*/ 0 h 696"/>
                <a:gd name="T4" fmla="*/ 1 w 6289"/>
                <a:gd name="T5" fmla="*/ 1 h 696"/>
                <a:gd name="T6" fmla="*/ 1 w 6289"/>
                <a:gd name="T7" fmla="*/ 1 h 696"/>
                <a:gd name="T8" fmla="*/ 1 w 6289"/>
                <a:gd name="T9" fmla="*/ 0 h 696"/>
                <a:gd name="T10" fmla="*/ 1 w 6289"/>
                <a:gd name="T11" fmla="*/ 0 h 69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6289"/>
                <a:gd name="T19" fmla="*/ 0 h 696"/>
                <a:gd name="T20" fmla="*/ 6289 w 6289"/>
                <a:gd name="T21" fmla="*/ 696 h 69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6289" h="696">
                  <a:moveTo>
                    <a:pt x="0" y="0"/>
                  </a:moveTo>
                  <a:lnTo>
                    <a:pt x="336" y="0"/>
                  </a:lnTo>
                  <a:lnTo>
                    <a:pt x="336" y="696"/>
                  </a:lnTo>
                  <a:lnTo>
                    <a:pt x="5953" y="696"/>
                  </a:lnTo>
                  <a:lnTo>
                    <a:pt x="5953" y="0"/>
                  </a:lnTo>
                  <a:lnTo>
                    <a:pt x="6289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3" name="Freeform 31">
              <a:extLst>
                <a:ext uri="{FF2B5EF4-FFF2-40B4-BE49-F238E27FC236}">
                  <a16:creationId xmlns:a16="http://schemas.microsoft.com/office/drawing/2014/main" id="{B6D745BA-9CFD-164D-B40E-E25081B0C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8" y="650"/>
              <a:ext cx="168" cy="349"/>
            </a:xfrm>
            <a:custGeom>
              <a:avLst/>
              <a:gdLst>
                <a:gd name="T0" fmla="*/ 0 w 336"/>
                <a:gd name="T1" fmla="*/ 1 h 696"/>
                <a:gd name="T2" fmla="*/ 0 w 336"/>
                <a:gd name="T3" fmla="*/ 0 h 696"/>
                <a:gd name="T4" fmla="*/ 1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4" name="Freeform 32">
              <a:extLst>
                <a:ext uri="{FF2B5EF4-FFF2-40B4-BE49-F238E27FC236}">
                  <a16:creationId xmlns:a16="http://schemas.microsoft.com/office/drawing/2014/main" id="{5A7C51A7-D184-9643-9CB4-CE3D0C6580D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" y="650"/>
              <a:ext cx="168" cy="349"/>
            </a:xfrm>
            <a:custGeom>
              <a:avLst/>
              <a:gdLst>
                <a:gd name="T0" fmla="*/ 0 w 336"/>
                <a:gd name="T1" fmla="*/ 1 h 696"/>
                <a:gd name="T2" fmla="*/ 0 w 336"/>
                <a:gd name="T3" fmla="*/ 0 h 696"/>
                <a:gd name="T4" fmla="*/ 1 w 336"/>
                <a:gd name="T5" fmla="*/ 0 h 696"/>
                <a:gd name="T6" fmla="*/ 0 60000 65536"/>
                <a:gd name="T7" fmla="*/ 0 60000 65536"/>
                <a:gd name="T8" fmla="*/ 0 60000 65536"/>
                <a:gd name="T9" fmla="*/ 0 w 336"/>
                <a:gd name="T10" fmla="*/ 0 h 696"/>
                <a:gd name="T11" fmla="*/ 336 w 336"/>
                <a:gd name="T12" fmla="*/ 696 h 69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36" h="696">
                  <a:moveTo>
                    <a:pt x="0" y="696"/>
                  </a:moveTo>
                  <a:lnTo>
                    <a:pt x="0" y="0"/>
                  </a:lnTo>
                  <a:lnTo>
                    <a:pt x="33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5" name="Freeform 33">
              <a:extLst>
                <a:ext uri="{FF2B5EF4-FFF2-40B4-BE49-F238E27FC236}">
                  <a16:creationId xmlns:a16="http://schemas.microsoft.com/office/drawing/2014/main" id="{74F86636-CD5C-4C46-A9DA-F94824F61E23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0" y="614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6" name="Freeform 34">
              <a:extLst>
                <a:ext uri="{FF2B5EF4-FFF2-40B4-BE49-F238E27FC236}">
                  <a16:creationId xmlns:a16="http://schemas.microsoft.com/office/drawing/2014/main" id="{0FE14DC8-D15E-D549-BBB7-84CB6A131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186" y="614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7" name="Freeform 35">
              <a:extLst>
                <a:ext uri="{FF2B5EF4-FFF2-40B4-BE49-F238E27FC236}">
                  <a16:creationId xmlns:a16="http://schemas.microsoft.com/office/drawing/2014/main" id="{10064846-1A21-FB44-B8BF-9AFE4F84F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3" y="614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8" name="Freeform 36">
              <a:extLst>
                <a:ext uri="{FF2B5EF4-FFF2-40B4-BE49-F238E27FC236}">
                  <a16:creationId xmlns:a16="http://schemas.microsoft.com/office/drawing/2014/main" id="{071CD768-157B-354D-BC92-62F863A397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4" y="614"/>
              <a:ext cx="84" cy="84"/>
            </a:xfrm>
            <a:custGeom>
              <a:avLst/>
              <a:gdLst>
                <a:gd name="T0" fmla="*/ 0 w 168"/>
                <a:gd name="T1" fmla="*/ 1 h 168"/>
                <a:gd name="T2" fmla="*/ 1 w 168"/>
                <a:gd name="T3" fmla="*/ 1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79" name="Line 37">
              <a:extLst>
                <a:ext uri="{FF2B5EF4-FFF2-40B4-BE49-F238E27FC236}">
                  <a16:creationId xmlns:a16="http://schemas.microsoft.com/office/drawing/2014/main" id="{B508A0DB-C3B4-2C47-82CB-BAD7C98E758D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146" y="650"/>
              <a:ext cx="168" cy="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7080" name="Freeform 38">
              <a:extLst>
                <a:ext uri="{FF2B5EF4-FFF2-40B4-BE49-F238E27FC236}">
                  <a16:creationId xmlns:a16="http://schemas.microsoft.com/office/drawing/2014/main" id="{9E1CDE29-794A-2844-B0A0-C149B6E6C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3" y="979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0 h 72"/>
                <a:gd name="T20" fmla="*/ 1 w 72"/>
                <a:gd name="T21" fmla="*/ 0 h 72"/>
                <a:gd name="T22" fmla="*/ 1 w 72"/>
                <a:gd name="T23" fmla="*/ 0 h 72"/>
                <a:gd name="T24" fmla="*/ 1 w 72"/>
                <a:gd name="T25" fmla="*/ 0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7081" name="Rectangle 40">
              <a:extLst>
                <a:ext uri="{FF2B5EF4-FFF2-40B4-BE49-F238E27FC236}">
                  <a16:creationId xmlns:a16="http://schemas.microsoft.com/office/drawing/2014/main" id="{9CCF18F0-AEBC-AF4E-91AC-7EB88982A3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12" y="598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82" name="Rectangle 41">
              <a:extLst>
                <a:ext uri="{FF2B5EF4-FFF2-40B4-BE49-F238E27FC236}">
                  <a16:creationId xmlns:a16="http://schemas.microsoft.com/office/drawing/2014/main" id="{9F277BC7-3AD0-1C4F-9647-4627BBF69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1" y="248"/>
              <a:ext cx="94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83" name="Rectangle 42">
              <a:extLst>
                <a:ext uri="{FF2B5EF4-FFF2-40B4-BE49-F238E27FC236}">
                  <a16:creationId xmlns:a16="http://schemas.microsoft.com/office/drawing/2014/main" id="{FF2655F3-C12F-454B-B381-CAF52F7CBC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09" y="251"/>
              <a:ext cx="198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84" name="Rectangle 43">
              <a:extLst>
                <a:ext uri="{FF2B5EF4-FFF2-40B4-BE49-F238E27FC236}">
                  <a16:creationId xmlns:a16="http://schemas.microsoft.com/office/drawing/2014/main" id="{F7558018-44F6-EF49-937D-F257056716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1732"/>
              <a:ext cx="6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85" name="Rectangle 44">
              <a:extLst>
                <a:ext uri="{FF2B5EF4-FFF2-40B4-BE49-F238E27FC236}">
                  <a16:creationId xmlns:a16="http://schemas.microsoft.com/office/drawing/2014/main" id="{B7D76F23-DD91-F44E-972C-4238A6C1C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1787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86" name="Rectangle 45">
              <a:extLst>
                <a:ext uri="{FF2B5EF4-FFF2-40B4-BE49-F238E27FC236}">
                  <a16:creationId xmlns:a16="http://schemas.microsoft.com/office/drawing/2014/main" id="{26F05FC9-ED8A-B54A-B516-293095922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1966"/>
              <a:ext cx="6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87" name="Rectangle 46">
              <a:extLst>
                <a:ext uri="{FF2B5EF4-FFF2-40B4-BE49-F238E27FC236}">
                  <a16:creationId xmlns:a16="http://schemas.microsoft.com/office/drawing/2014/main" id="{87C886AB-CDC3-E74C-9EE5-5B345361B5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2021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88" name="Rectangle 47">
              <a:extLst>
                <a:ext uri="{FF2B5EF4-FFF2-40B4-BE49-F238E27FC236}">
                  <a16:creationId xmlns:a16="http://schemas.microsoft.com/office/drawing/2014/main" id="{0292E241-E2E2-3542-938C-35F6694F93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2200"/>
              <a:ext cx="6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89" name="Rectangle 48">
              <a:extLst>
                <a:ext uri="{FF2B5EF4-FFF2-40B4-BE49-F238E27FC236}">
                  <a16:creationId xmlns:a16="http://schemas.microsoft.com/office/drawing/2014/main" id="{DB4081D0-E9FC-874F-AC68-7063913E7C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2255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90" name="Rectangle 49">
              <a:extLst>
                <a:ext uri="{FF2B5EF4-FFF2-40B4-BE49-F238E27FC236}">
                  <a16:creationId xmlns:a16="http://schemas.microsoft.com/office/drawing/2014/main" id="{8ECA967C-EBE0-5745-A218-7543462D1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2434"/>
              <a:ext cx="6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91" name="Rectangle 50">
              <a:extLst>
                <a:ext uri="{FF2B5EF4-FFF2-40B4-BE49-F238E27FC236}">
                  <a16:creationId xmlns:a16="http://schemas.microsoft.com/office/drawing/2014/main" id="{B569C139-EB08-AD49-B480-0FF8E9B470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2488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92" name="Rectangle 51">
              <a:extLst>
                <a:ext uri="{FF2B5EF4-FFF2-40B4-BE49-F238E27FC236}">
                  <a16:creationId xmlns:a16="http://schemas.microsoft.com/office/drawing/2014/main" id="{E191ADA1-0523-F244-9B26-B43C16B50F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2667"/>
              <a:ext cx="6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93" name="Rectangle 52">
              <a:extLst>
                <a:ext uri="{FF2B5EF4-FFF2-40B4-BE49-F238E27FC236}">
                  <a16:creationId xmlns:a16="http://schemas.microsoft.com/office/drawing/2014/main" id="{1DD26FFD-47E5-CE41-B579-A88EB4896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2722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94" name="Rectangle 53">
              <a:extLst>
                <a:ext uri="{FF2B5EF4-FFF2-40B4-BE49-F238E27FC236}">
                  <a16:creationId xmlns:a16="http://schemas.microsoft.com/office/drawing/2014/main" id="{AD6945EE-65BE-2343-A854-7111F18ED5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2901"/>
              <a:ext cx="6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95" name="Rectangle 54">
              <a:extLst>
                <a:ext uri="{FF2B5EF4-FFF2-40B4-BE49-F238E27FC236}">
                  <a16:creationId xmlns:a16="http://schemas.microsoft.com/office/drawing/2014/main" id="{C62CE36B-7661-7443-B769-DE90B4245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2956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5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96" name="Rectangle 55">
              <a:extLst>
                <a:ext uri="{FF2B5EF4-FFF2-40B4-BE49-F238E27FC236}">
                  <a16:creationId xmlns:a16="http://schemas.microsoft.com/office/drawing/2014/main" id="{8F66E2C5-D28E-8D40-9BC7-FC8B91C11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3136"/>
              <a:ext cx="6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97" name="Rectangle 56">
              <a:extLst>
                <a:ext uri="{FF2B5EF4-FFF2-40B4-BE49-F238E27FC236}">
                  <a16:creationId xmlns:a16="http://schemas.microsoft.com/office/drawing/2014/main" id="{B0055936-6FE5-174E-9B08-9AA2576C7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3190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6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98" name="Rectangle 57">
              <a:extLst>
                <a:ext uri="{FF2B5EF4-FFF2-40B4-BE49-F238E27FC236}">
                  <a16:creationId xmlns:a16="http://schemas.microsoft.com/office/drawing/2014/main" id="{6E37491B-7377-5846-BCE2-7D8B1D6940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6" y="3369"/>
              <a:ext cx="6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 i="1">
                  <a:solidFill>
                    <a:srgbClr val="000000"/>
                  </a:solidFill>
                  <a:latin typeface="Times-Roman" pitchFamily="2" charset="0"/>
                </a:rPr>
                <a:t>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099" name="Rectangle 58">
              <a:extLst>
                <a:ext uri="{FF2B5EF4-FFF2-40B4-BE49-F238E27FC236}">
                  <a16:creationId xmlns:a16="http://schemas.microsoft.com/office/drawing/2014/main" id="{76C533F3-9AE5-CE40-9843-B0A1C1F164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92" y="3424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7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00" name="Rectangle 59">
              <a:extLst>
                <a:ext uri="{FF2B5EF4-FFF2-40B4-BE49-F238E27FC236}">
                  <a16:creationId xmlns:a16="http://schemas.microsoft.com/office/drawing/2014/main" id="{86624044-95EF-B74C-B8C2-2275A4165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17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01" name="Rectangle 60">
              <a:extLst>
                <a:ext uri="{FF2B5EF4-FFF2-40B4-BE49-F238E27FC236}">
                  <a16:creationId xmlns:a16="http://schemas.microsoft.com/office/drawing/2014/main" id="{EDD3F60F-F291-2549-B663-843A606647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198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02" name="Rectangle 61">
              <a:extLst>
                <a:ext uri="{FF2B5EF4-FFF2-40B4-BE49-F238E27FC236}">
                  <a16:creationId xmlns:a16="http://schemas.microsoft.com/office/drawing/2014/main" id="{308F6EE7-E3BB-554C-ADE8-7EE340B7F9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221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03" name="Rectangle 62">
              <a:extLst>
                <a:ext uri="{FF2B5EF4-FFF2-40B4-BE49-F238E27FC236}">
                  <a16:creationId xmlns:a16="http://schemas.microsoft.com/office/drawing/2014/main" id="{334F77A4-F63B-3241-BE0C-6B847EE2B5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2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04" name="Rectangle 63">
              <a:extLst>
                <a:ext uri="{FF2B5EF4-FFF2-40B4-BE49-F238E27FC236}">
                  <a16:creationId xmlns:a16="http://schemas.microsoft.com/office/drawing/2014/main" id="{971ADAE4-85F0-ED42-A545-CA3E4B9C1F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26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05" name="Rectangle 64">
              <a:extLst>
                <a:ext uri="{FF2B5EF4-FFF2-40B4-BE49-F238E27FC236}">
                  <a16:creationId xmlns:a16="http://schemas.microsoft.com/office/drawing/2014/main" id="{3F1EF7BD-71B0-F740-9FD3-0D181C66F4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291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06" name="Rectangle 65">
              <a:extLst>
                <a:ext uri="{FF2B5EF4-FFF2-40B4-BE49-F238E27FC236}">
                  <a16:creationId xmlns:a16="http://schemas.microsoft.com/office/drawing/2014/main" id="{4B2EB6E2-8631-8949-8DEE-AA381EC7E3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315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07" name="Rectangle 66">
              <a:extLst>
                <a:ext uri="{FF2B5EF4-FFF2-40B4-BE49-F238E27FC236}">
                  <a16:creationId xmlns:a16="http://schemas.microsoft.com/office/drawing/2014/main" id="{10E95D57-2B11-6747-9CD7-357C1002B6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48" y="338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08" name="Rectangle 67">
              <a:extLst>
                <a:ext uri="{FF2B5EF4-FFF2-40B4-BE49-F238E27FC236}">
                  <a16:creationId xmlns:a16="http://schemas.microsoft.com/office/drawing/2014/main" id="{90C7846B-62BC-9B4F-B7EB-79B2E8187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7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09" name="Rectangle 68">
              <a:extLst>
                <a:ext uri="{FF2B5EF4-FFF2-40B4-BE49-F238E27FC236}">
                  <a16:creationId xmlns:a16="http://schemas.microsoft.com/office/drawing/2014/main" id="{CEBAA289-5E4F-CF45-AF8E-B8B5F1AC4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198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10" name="Rectangle 69">
              <a:extLst>
                <a:ext uri="{FF2B5EF4-FFF2-40B4-BE49-F238E27FC236}">
                  <a16:creationId xmlns:a16="http://schemas.microsoft.com/office/drawing/2014/main" id="{6F387920-C573-9F41-9312-63B6617C83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221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11" name="Rectangle 70">
              <a:extLst>
                <a:ext uri="{FF2B5EF4-FFF2-40B4-BE49-F238E27FC236}">
                  <a16:creationId xmlns:a16="http://schemas.microsoft.com/office/drawing/2014/main" id="{98EBD127-817B-D146-9AA9-3A4E54099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2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12" name="Rectangle 71">
              <a:extLst>
                <a:ext uri="{FF2B5EF4-FFF2-40B4-BE49-F238E27FC236}">
                  <a16:creationId xmlns:a16="http://schemas.microsoft.com/office/drawing/2014/main" id="{E3584F61-8528-8047-881D-A217E5FD03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26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13" name="Rectangle 72">
              <a:extLst>
                <a:ext uri="{FF2B5EF4-FFF2-40B4-BE49-F238E27FC236}">
                  <a16:creationId xmlns:a16="http://schemas.microsoft.com/office/drawing/2014/main" id="{B521BD1F-2489-EC4A-96F7-6B8F3C5C7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291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14" name="Rectangle 73">
              <a:extLst>
                <a:ext uri="{FF2B5EF4-FFF2-40B4-BE49-F238E27FC236}">
                  <a16:creationId xmlns:a16="http://schemas.microsoft.com/office/drawing/2014/main" id="{DD6DA1D0-F2CF-A342-A1BF-D6D6BA610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315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15" name="Rectangle 74">
              <a:extLst>
                <a:ext uri="{FF2B5EF4-FFF2-40B4-BE49-F238E27FC236}">
                  <a16:creationId xmlns:a16="http://schemas.microsoft.com/office/drawing/2014/main" id="{003F83A7-3573-DE48-98F3-94AC6338CA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41" y="338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16" name="Rectangle 75">
              <a:extLst>
                <a:ext uri="{FF2B5EF4-FFF2-40B4-BE49-F238E27FC236}">
                  <a16:creationId xmlns:a16="http://schemas.microsoft.com/office/drawing/2014/main" id="{7B6EC2C9-9B35-2A45-A4C9-B8BFB948E5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7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17" name="Rectangle 76">
              <a:extLst>
                <a:ext uri="{FF2B5EF4-FFF2-40B4-BE49-F238E27FC236}">
                  <a16:creationId xmlns:a16="http://schemas.microsoft.com/office/drawing/2014/main" id="{60646CF0-04EE-1C43-8E59-E23C8A9191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198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18" name="Rectangle 77">
              <a:extLst>
                <a:ext uri="{FF2B5EF4-FFF2-40B4-BE49-F238E27FC236}">
                  <a16:creationId xmlns:a16="http://schemas.microsoft.com/office/drawing/2014/main" id="{B2E3728E-FD28-B645-BD2B-A0CEDA9280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221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19" name="Rectangle 78">
              <a:extLst>
                <a:ext uri="{FF2B5EF4-FFF2-40B4-BE49-F238E27FC236}">
                  <a16:creationId xmlns:a16="http://schemas.microsoft.com/office/drawing/2014/main" id="{8F78C380-BFB3-FB45-952C-B7A28C215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2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20" name="Rectangle 79">
              <a:extLst>
                <a:ext uri="{FF2B5EF4-FFF2-40B4-BE49-F238E27FC236}">
                  <a16:creationId xmlns:a16="http://schemas.microsoft.com/office/drawing/2014/main" id="{A7BC2B9E-3585-3D49-AECE-33FB70EAE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26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21" name="Rectangle 80">
              <a:extLst>
                <a:ext uri="{FF2B5EF4-FFF2-40B4-BE49-F238E27FC236}">
                  <a16:creationId xmlns:a16="http://schemas.microsoft.com/office/drawing/2014/main" id="{469CE399-8183-D348-AF75-5E968D676E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291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22" name="Rectangle 81">
              <a:extLst>
                <a:ext uri="{FF2B5EF4-FFF2-40B4-BE49-F238E27FC236}">
                  <a16:creationId xmlns:a16="http://schemas.microsoft.com/office/drawing/2014/main" id="{83789F28-E44A-BA41-9731-400D87F9F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315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23" name="Rectangle 82">
              <a:extLst>
                <a:ext uri="{FF2B5EF4-FFF2-40B4-BE49-F238E27FC236}">
                  <a16:creationId xmlns:a16="http://schemas.microsoft.com/office/drawing/2014/main" id="{D7968068-C41A-374F-8B10-D0BD6E44E7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33" y="338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24" name="Rectangle 83">
              <a:extLst>
                <a:ext uri="{FF2B5EF4-FFF2-40B4-BE49-F238E27FC236}">
                  <a16:creationId xmlns:a16="http://schemas.microsoft.com/office/drawing/2014/main" id="{D8F10B65-5D03-C34E-A0A5-BCE3D538C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17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25" name="Rectangle 84">
              <a:extLst>
                <a:ext uri="{FF2B5EF4-FFF2-40B4-BE49-F238E27FC236}">
                  <a16:creationId xmlns:a16="http://schemas.microsoft.com/office/drawing/2014/main" id="{4FEAF276-2A27-CA48-BF64-2014DA326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198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26" name="Rectangle 85">
              <a:extLst>
                <a:ext uri="{FF2B5EF4-FFF2-40B4-BE49-F238E27FC236}">
                  <a16:creationId xmlns:a16="http://schemas.microsoft.com/office/drawing/2014/main" id="{6EDDFCD9-7D49-2943-8FE2-6002B85D10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21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27" name="Rectangle 86">
              <a:extLst>
                <a:ext uri="{FF2B5EF4-FFF2-40B4-BE49-F238E27FC236}">
                  <a16:creationId xmlns:a16="http://schemas.microsoft.com/office/drawing/2014/main" id="{4BE4BF0B-334E-C344-BCBF-478316F35E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28" name="Rectangle 87">
              <a:extLst>
                <a:ext uri="{FF2B5EF4-FFF2-40B4-BE49-F238E27FC236}">
                  <a16:creationId xmlns:a16="http://schemas.microsoft.com/office/drawing/2014/main" id="{7C81E356-1A3F-264A-850F-C75967ED0E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6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29" name="Rectangle 88">
              <a:extLst>
                <a:ext uri="{FF2B5EF4-FFF2-40B4-BE49-F238E27FC236}">
                  <a16:creationId xmlns:a16="http://schemas.microsoft.com/office/drawing/2014/main" id="{1C4BE1E5-543F-6A40-9DBF-B0701BE98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291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30" name="Rectangle 89">
              <a:extLst>
                <a:ext uri="{FF2B5EF4-FFF2-40B4-BE49-F238E27FC236}">
                  <a16:creationId xmlns:a16="http://schemas.microsoft.com/office/drawing/2014/main" id="{975B3E4F-5872-D240-AF75-A25CD2BA65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315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31" name="Rectangle 90">
              <a:extLst>
                <a:ext uri="{FF2B5EF4-FFF2-40B4-BE49-F238E27FC236}">
                  <a16:creationId xmlns:a16="http://schemas.microsoft.com/office/drawing/2014/main" id="{4A9C3A97-252A-A748-BF80-6C29DDF49E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25" y="338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32" name="Rectangle 91">
              <a:extLst>
                <a:ext uri="{FF2B5EF4-FFF2-40B4-BE49-F238E27FC236}">
                  <a16:creationId xmlns:a16="http://schemas.microsoft.com/office/drawing/2014/main" id="{CBB89107-670B-B148-8413-B57139C38E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174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33" name="Rectangle 92">
              <a:extLst>
                <a:ext uri="{FF2B5EF4-FFF2-40B4-BE49-F238E27FC236}">
                  <a16:creationId xmlns:a16="http://schemas.microsoft.com/office/drawing/2014/main" id="{E54F8CC7-DAF6-724F-A8F3-BA3D8D59B3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198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34" name="Rectangle 93">
              <a:extLst>
                <a:ext uri="{FF2B5EF4-FFF2-40B4-BE49-F238E27FC236}">
                  <a16:creationId xmlns:a16="http://schemas.microsoft.com/office/drawing/2014/main" id="{EB445E28-9E69-5E47-AEE6-C025310D4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214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35" name="Rectangle 94">
              <a:extLst>
                <a:ext uri="{FF2B5EF4-FFF2-40B4-BE49-F238E27FC236}">
                  <a16:creationId xmlns:a16="http://schemas.microsoft.com/office/drawing/2014/main" id="{86F6CCD1-EF7D-4C4F-B302-0D79DEAE95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448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36" name="Rectangle 95">
              <a:extLst>
                <a:ext uri="{FF2B5EF4-FFF2-40B4-BE49-F238E27FC236}">
                  <a16:creationId xmlns:a16="http://schemas.microsoft.com/office/drawing/2014/main" id="{1B30B4FE-20EC-BB40-B90D-891F4324A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682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37" name="Rectangle 96">
              <a:extLst>
                <a:ext uri="{FF2B5EF4-FFF2-40B4-BE49-F238E27FC236}">
                  <a16:creationId xmlns:a16="http://schemas.microsoft.com/office/drawing/2014/main" id="{61C9140A-C501-E348-8E99-06CB8756AD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2916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38" name="Rectangle 97">
              <a:extLst>
                <a:ext uri="{FF2B5EF4-FFF2-40B4-BE49-F238E27FC236}">
                  <a16:creationId xmlns:a16="http://schemas.microsoft.com/office/drawing/2014/main" id="{61E83871-23A8-5C4A-A576-72A436F1E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3150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39" name="Rectangle 98">
              <a:extLst>
                <a:ext uri="{FF2B5EF4-FFF2-40B4-BE49-F238E27FC236}">
                  <a16:creationId xmlns:a16="http://schemas.microsoft.com/office/drawing/2014/main" id="{5F8C7CD9-1C8F-CD47-B5DC-28546640DE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17" y="3383"/>
              <a:ext cx="85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40" name="Rectangle 99">
              <a:extLst>
                <a:ext uri="{FF2B5EF4-FFF2-40B4-BE49-F238E27FC236}">
                  <a16:creationId xmlns:a16="http://schemas.microsoft.com/office/drawing/2014/main" id="{C4A61BB1-6C04-DB46-B8C7-CC5F1597F5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5" y="154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41" name="Rectangle 100">
              <a:extLst>
                <a:ext uri="{FF2B5EF4-FFF2-40B4-BE49-F238E27FC236}">
                  <a16:creationId xmlns:a16="http://schemas.microsoft.com/office/drawing/2014/main" id="{C61BA5D7-C769-2548-98C4-74F94E11CD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7" y="1595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42" name="Rectangle 101">
              <a:extLst>
                <a:ext uri="{FF2B5EF4-FFF2-40B4-BE49-F238E27FC236}">
                  <a16:creationId xmlns:a16="http://schemas.microsoft.com/office/drawing/2014/main" id="{A636C510-A4D3-8E4D-A148-973FD302F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81" y="154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43" name="Rectangle 102">
              <a:extLst>
                <a:ext uri="{FF2B5EF4-FFF2-40B4-BE49-F238E27FC236}">
                  <a16:creationId xmlns:a16="http://schemas.microsoft.com/office/drawing/2014/main" id="{F8AE3E1E-AA28-6C49-B26E-E8E9148DEB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63" y="1595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44" name="Rectangle 103">
              <a:extLst>
                <a:ext uri="{FF2B5EF4-FFF2-40B4-BE49-F238E27FC236}">
                  <a16:creationId xmlns:a16="http://schemas.microsoft.com/office/drawing/2014/main" id="{F5F3D99E-F4B2-F243-92B6-A238F5BA52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73" y="154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45" name="Rectangle 104">
              <a:extLst>
                <a:ext uri="{FF2B5EF4-FFF2-40B4-BE49-F238E27FC236}">
                  <a16:creationId xmlns:a16="http://schemas.microsoft.com/office/drawing/2014/main" id="{5E552CE9-84A4-8441-8559-535CF98EB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5" y="1595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46" name="Rectangle 105">
              <a:extLst>
                <a:ext uri="{FF2B5EF4-FFF2-40B4-BE49-F238E27FC236}">
                  <a16:creationId xmlns:a16="http://schemas.microsoft.com/office/drawing/2014/main" id="{5CCAC81E-B8DD-CC4E-BCDD-8B2A6B2986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66" y="1540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47" name="Rectangle 106">
              <a:extLst>
                <a:ext uri="{FF2B5EF4-FFF2-40B4-BE49-F238E27FC236}">
                  <a16:creationId xmlns:a16="http://schemas.microsoft.com/office/drawing/2014/main" id="{EF02C2F5-B4BD-6148-87A9-5E64A2E363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49" y="1595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48" name="Rectangle 107">
              <a:extLst>
                <a:ext uri="{FF2B5EF4-FFF2-40B4-BE49-F238E27FC236}">
                  <a16:creationId xmlns:a16="http://schemas.microsoft.com/office/drawing/2014/main" id="{2A0D89B9-9659-0249-AF9F-EA16AE568A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59" y="1540"/>
              <a:ext cx="198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49" name="Rectangle 108">
              <a:extLst>
                <a:ext uri="{FF2B5EF4-FFF2-40B4-BE49-F238E27FC236}">
                  <a16:creationId xmlns:a16="http://schemas.microsoft.com/office/drawing/2014/main" id="{13C2C7FA-2696-9D49-BD23-00BFEDD5CF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45" y="1540"/>
              <a:ext cx="92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50" name="Rectangle 109">
              <a:extLst>
                <a:ext uri="{FF2B5EF4-FFF2-40B4-BE49-F238E27FC236}">
                  <a16:creationId xmlns:a16="http://schemas.microsoft.com/office/drawing/2014/main" id="{E26353FF-4374-9C48-8D57-13DC37546B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30" y="1548"/>
              <a:ext cx="94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51" name="Rectangle 110">
              <a:extLst>
                <a:ext uri="{FF2B5EF4-FFF2-40B4-BE49-F238E27FC236}">
                  <a16:creationId xmlns:a16="http://schemas.microsoft.com/office/drawing/2014/main" id="{1361B17C-4574-0F41-AB6F-7CDC96F972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4" y="3688"/>
              <a:ext cx="1268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(b) A sample sequence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52" name="Rectangle 111">
              <a:extLst>
                <a:ext uri="{FF2B5EF4-FFF2-40B4-BE49-F238E27FC236}">
                  <a16:creationId xmlns:a16="http://schemas.microsoft.com/office/drawing/2014/main" id="{56E05CC5-F4E8-414E-A351-55B680AD5E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1" y="1179"/>
              <a:ext cx="559" cy="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500" b="0">
                  <a:solidFill>
                    <a:srgbClr val="000000"/>
                  </a:solidFill>
                  <a:latin typeface="Helvetica" pitchFamily="2" charset="0"/>
                </a:rPr>
                <a:t>(a) Circuit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53" name="Rectangle 112">
              <a:extLst>
                <a:ext uri="{FF2B5EF4-FFF2-40B4-BE49-F238E27FC236}">
                  <a16:creationId xmlns:a16="http://schemas.microsoft.com/office/drawing/2014/main" id="{50EB8EFE-6BC8-B34D-8037-806DDEF78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34" y="137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54" name="Rectangle 113">
              <a:extLst>
                <a:ext uri="{FF2B5EF4-FFF2-40B4-BE49-F238E27FC236}">
                  <a16:creationId xmlns:a16="http://schemas.microsoft.com/office/drawing/2014/main" id="{718C6AA6-CAB3-194D-BE2E-9FA8D4E5B8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15" y="192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55" name="Rectangle 114">
              <a:extLst>
                <a:ext uri="{FF2B5EF4-FFF2-40B4-BE49-F238E27FC236}">
                  <a16:creationId xmlns:a16="http://schemas.microsoft.com/office/drawing/2014/main" id="{6FD12D31-D64B-EB44-9141-448E81DB3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762" y="137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56" name="Rectangle 115">
              <a:extLst>
                <a:ext uri="{FF2B5EF4-FFF2-40B4-BE49-F238E27FC236}">
                  <a16:creationId xmlns:a16="http://schemas.microsoft.com/office/drawing/2014/main" id="{50B7F335-9BAC-2745-B761-909EE49B4B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4" y="192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2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57" name="Rectangle 116">
              <a:extLst>
                <a:ext uri="{FF2B5EF4-FFF2-40B4-BE49-F238E27FC236}">
                  <a16:creationId xmlns:a16="http://schemas.microsoft.com/office/drawing/2014/main" id="{95A389DA-ABCD-F446-B7D1-FCFCFEDC0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00" y="137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58" name="Rectangle 117">
              <a:extLst>
                <a:ext uri="{FF2B5EF4-FFF2-40B4-BE49-F238E27FC236}">
                  <a16:creationId xmlns:a16="http://schemas.microsoft.com/office/drawing/2014/main" id="{E32FEF89-54F9-2E4E-A4FB-4A1AD2987A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2" y="192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3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59" name="Rectangle 118">
              <a:extLst>
                <a:ext uri="{FF2B5EF4-FFF2-40B4-BE49-F238E27FC236}">
                  <a16:creationId xmlns:a16="http://schemas.microsoft.com/office/drawing/2014/main" id="{C16CADE0-3F55-A24E-A700-F49ED69A47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43" y="137"/>
              <a:ext cx="110" cy="1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60" name="Rectangle 119">
              <a:extLst>
                <a:ext uri="{FF2B5EF4-FFF2-40B4-BE49-F238E27FC236}">
                  <a16:creationId xmlns:a16="http://schemas.microsoft.com/office/drawing/2014/main" id="{F593F2A8-194A-AB45-8CD1-5A5B91F0C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725" y="192"/>
              <a:ext cx="67" cy="1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100" b="0">
                  <a:solidFill>
                    <a:srgbClr val="000000"/>
                  </a:solidFill>
                  <a:latin typeface="Times-Roman" pitchFamily="2" charset="0"/>
                </a:rPr>
                <a:t>4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87161" name="Freeform 120">
              <a:extLst>
                <a:ext uri="{FF2B5EF4-FFF2-40B4-BE49-F238E27FC236}">
                  <a16:creationId xmlns:a16="http://schemas.microsoft.com/office/drawing/2014/main" id="{B5656AFE-912A-B945-9C64-DDC824D13F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28" y="631"/>
              <a:ext cx="36" cy="36"/>
            </a:xfrm>
            <a:custGeom>
              <a:avLst/>
              <a:gdLst>
                <a:gd name="T0" fmla="*/ 0 w 72"/>
                <a:gd name="T1" fmla="*/ 1 h 72"/>
                <a:gd name="T2" fmla="*/ 1 w 72"/>
                <a:gd name="T3" fmla="*/ 1 h 72"/>
                <a:gd name="T4" fmla="*/ 1 w 72"/>
                <a:gd name="T5" fmla="*/ 1 h 72"/>
                <a:gd name="T6" fmla="*/ 1 w 72"/>
                <a:gd name="T7" fmla="*/ 1 h 72"/>
                <a:gd name="T8" fmla="*/ 1 w 72"/>
                <a:gd name="T9" fmla="*/ 1 h 72"/>
                <a:gd name="T10" fmla="*/ 1 w 72"/>
                <a:gd name="T11" fmla="*/ 1 h 72"/>
                <a:gd name="T12" fmla="*/ 1 w 72"/>
                <a:gd name="T13" fmla="*/ 1 h 72"/>
                <a:gd name="T14" fmla="*/ 1 w 72"/>
                <a:gd name="T15" fmla="*/ 1 h 72"/>
                <a:gd name="T16" fmla="*/ 1 w 72"/>
                <a:gd name="T17" fmla="*/ 1 h 72"/>
                <a:gd name="T18" fmla="*/ 1 w 72"/>
                <a:gd name="T19" fmla="*/ 0 h 72"/>
                <a:gd name="T20" fmla="*/ 1 w 72"/>
                <a:gd name="T21" fmla="*/ 0 h 72"/>
                <a:gd name="T22" fmla="*/ 1 w 72"/>
                <a:gd name="T23" fmla="*/ 0 h 72"/>
                <a:gd name="T24" fmla="*/ 1 w 72"/>
                <a:gd name="T25" fmla="*/ 0 h 72"/>
                <a:gd name="T26" fmla="*/ 1 w 72"/>
                <a:gd name="T27" fmla="*/ 1 h 72"/>
                <a:gd name="T28" fmla="*/ 1 w 72"/>
                <a:gd name="T29" fmla="*/ 1 h 72"/>
                <a:gd name="T30" fmla="*/ 1 w 72"/>
                <a:gd name="T31" fmla="*/ 1 h 72"/>
                <a:gd name="T32" fmla="*/ 1 w 72"/>
                <a:gd name="T33" fmla="*/ 1 h 72"/>
                <a:gd name="T34" fmla="*/ 1 w 72"/>
                <a:gd name="T35" fmla="*/ 1 h 72"/>
                <a:gd name="T36" fmla="*/ 1 w 72"/>
                <a:gd name="T37" fmla="*/ 1 h 72"/>
                <a:gd name="T38" fmla="*/ 1 w 72"/>
                <a:gd name="T39" fmla="*/ 1 h 72"/>
                <a:gd name="T40" fmla="*/ 1 w 72"/>
                <a:gd name="T41" fmla="*/ 1 h 72"/>
                <a:gd name="T42" fmla="*/ 1 w 72"/>
                <a:gd name="T43" fmla="*/ 1 h 72"/>
                <a:gd name="T44" fmla="*/ 1 w 72"/>
                <a:gd name="T45" fmla="*/ 1 h 72"/>
                <a:gd name="T46" fmla="*/ 1 w 72"/>
                <a:gd name="T47" fmla="*/ 1 h 72"/>
                <a:gd name="T48" fmla="*/ 1 w 72"/>
                <a:gd name="T49" fmla="*/ 1 h 72"/>
                <a:gd name="T50" fmla="*/ 1 w 72"/>
                <a:gd name="T51" fmla="*/ 1 h 72"/>
                <a:gd name="T52" fmla="*/ 1 w 72"/>
                <a:gd name="T53" fmla="*/ 1 h 72"/>
                <a:gd name="T54" fmla="*/ 1 w 72"/>
                <a:gd name="T55" fmla="*/ 1 h 72"/>
                <a:gd name="T56" fmla="*/ 1 w 72"/>
                <a:gd name="T57" fmla="*/ 1 h 72"/>
                <a:gd name="T58" fmla="*/ 1 w 72"/>
                <a:gd name="T59" fmla="*/ 1 h 72"/>
                <a:gd name="T60" fmla="*/ 1 w 72"/>
                <a:gd name="T61" fmla="*/ 1 h 72"/>
                <a:gd name="T62" fmla="*/ 1 w 72"/>
                <a:gd name="T63" fmla="*/ 1 h 72"/>
                <a:gd name="T64" fmla="*/ 1 w 72"/>
                <a:gd name="T65" fmla="*/ 1 h 72"/>
                <a:gd name="T66" fmla="*/ 1 w 72"/>
                <a:gd name="T67" fmla="*/ 1 h 72"/>
                <a:gd name="T68" fmla="*/ 1 w 72"/>
                <a:gd name="T69" fmla="*/ 1 h 72"/>
                <a:gd name="T70" fmla="*/ 1 w 72"/>
                <a:gd name="T71" fmla="*/ 1 h 72"/>
                <a:gd name="T72" fmla="*/ 1 w 72"/>
                <a:gd name="T73" fmla="*/ 1 h 72"/>
                <a:gd name="T74" fmla="*/ 1 w 72"/>
                <a:gd name="T75" fmla="*/ 1 h 72"/>
                <a:gd name="T76" fmla="*/ 1 w 72"/>
                <a:gd name="T77" fmla="*/ 1 h 72"/>
                <a:gd name="T78" fmla="*/ 1 w 72"/>
                <a:gd name="T79" fmla="*/ 1 h 72"/>
                <a:gd name="T80" fmla="*/ 1 w 72"/>
                <a:gd name="T81" fmla="*/ 1 h 72"/>
                <a:gd name="T82" fmla="*/ 1 w 72"/>
                <a:gd name="T83" fmla="*/ 1 h 72"/>
                <a:gd name="T84" fmla="*/ 1 w 72"/>
                <a:gd name="T85" fmla="*/ 1 h 72"/>
                <a:gd name="T86" fmla="*/ 1 w 72"/>
                <a:gd name="T87" fmla="*/ 1 h 72"/>
                <a:gd name="T88" fmla="*/ 1 w 72"/>
                <a:gd name="T89" fmla="*/ 1 h 72"/>
                <a:gd name="T90" fmla="*/ 1 w 72"/>
                <a:gd name="T91" fmla="*/ 1 h 72"/>
                <a:gd name="T92" fmla="*/ 1 w 72"/>
                <a:gd name="T93" fmla="*/ 1 h 72"/>
                <a:gd name="T94" fmla="*/ 1 w 72"/>
                <a:gd name="T95" fmla="*/ 1 h 72"/>
                <a:gd name="T96" fmla="*/ 1 w 72"/>
                <a:gd name="T97" fmla="*/ 1 h 72"/>
                <a:gd name="T98" fmla="*/ 1 w 72"/>
                <a:gd name="T99" fmla="*/ 1 h 72"/>
                <a:gd name="T100" fmla="*/ 1 w 72"/>
                <a:gd name="T101" fmla="*/ 1 h 72"/>
                <a:gd name="T102" fmla="*/ 1 w 72"/>
                <a:gd name="T103" fmla="*/ 1 h 72"/>
                <a:gd name="T104" fmla="*/ 1 w 72"/>
                <a:gd name="T105" fmla="*/ 1 h 72"/>
                <a:gd name="T106" fmla="*/ 1 w 72"/>
                <a:gd name="T107" fmla="*/ 1 h 72"/>
                <a:gd name="T108" fmla="*/ 1 w 72"/>
                <a:gd name="T109" fmla="*/ 1 h 72"/>
                <a:gd name="T110" fmla="*/ 0 w 72"/>
                <a:gd name="T111" fmla="*/ 1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7044" name="Freeform 120">
            <a:extLst>
              <a:ext uri="{FF2B5EF4-FFF2-40B4-BE49-F238E27FC236}">
                <a16:creationId xmlns:a16="http://schemas.microsoft.com/office/drawing/2014/main" id="{FB9CE725-BE78-1441-95CA-49C24F03E1A8}"/>
              </a:ext>
            </a:extLst>
          </p:cNvPr>
          <p:cNvSpPr>
            <a:spLocks/>
          </p:cNvSpPr>
          <p:nvPr/>
        </p:nvSpPr>
        <p:spPr bwMode="auto">
          <a:xfrm rot="16200000" flipH="1">
            <a:off x="5276850" y="3621088"/>
            <a:ext cx="46038" cy="3236912"/>
          </a:xfrm>
          <a:custGeom>
            <a:avLst/>
            <a:gdLst>
              <a:gd name="T0" fmla="*/ 0 w 45719"/>
              <a:gd name="T1" fmla="*/ 2147483646 h 10000"/>
              <a:gd name="T2" fmla="*/ 0 w 45719"/>
              <a:gd name="T3" fmla="*/ 0 h 10000"/>
              <a:gd name="T4" fmla="*/ 0 60000 65536"/>
              <a:gd name="T5" fmla="*/ 0 60000 6553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0" t="0" r="r" b="b"/>
            <a:pathLst>
              <a:path w="45719" h="10000">
                <a:moveTo>
                  <a:pt x="0" y="10000"/>
                </a:moveTo>
                <a:lnTo>
                  <a:pt x="0" y="0"/>
                </a:lnTo>
              </a:path>
            </a:pathLst>
          </a:custGeom>
          <a:noFill/>
          <a:ln w="25400">
            <a:solidFill>
              <a:srgbClr val="17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45" name="TextBox 1">
            <a:extLst>
              <a:ext uri="{FF2B5EF4-FFF2-40B4-BE49-F238E27FC236}">
                <a16:creationId xmlns:a16="http://schemas.microsoft.com/office/drawing/2014/main" id="{4A8521CA-329D-8E45-8611-40DDB4D89E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67576" y="4756151"/>
            <a:ext cx="267811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2060"/>
                </a:solidFill>
                <a:latin typeface="Times" pitchFamily="2" charset="0"/>
              </a:rPr>
              <a:t>This simulation </a:t>
            </a:r>
          </a:p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002060"/>
                </a:solidFill>
                <a:latin typeface="Times" pitchFamily="2" charset="0"/>
              </a:rPr>
              <a:t>goes only up to here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3">
            <a:extLst>
              <a:ext uri="{FF2B5EF4-FFF2-40B4-BE49-F238E27FC236}">
                <a16:creationId xmlns:a16="http://schemas.microsoft.com/office/drawing/2014/main" id="{A68645AC-DA1D-E142-A8FE-28A8E6370E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Parallel-Access Register</a:t>
            </a:r>
          </a:p>
        </p:txBody>
      </p:sp>
    </p:spTree>
    <p:extLst>
      <p:ext uri="{BB962C8B-B14F-4D97-AF65-F5344CB8AC3E}">
        <p14:creationId xmlns:p14="http://schemas.microsoft.com/office/powerpoint/2010/main" val="3506951470"/>
      </p:ext>
    </p:ext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Title 1">
            <a:extLst>
              <a:ext uri="{FF2B5EF4-FFF2-40B4-BE49-F238E27FC236}">
                <a16:creationId xmlns:a16="http://schemas.microsoft.com/office/drawing/2014/main" id="{1AF864CB-F231-6049-890D-15B2AD904419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1-Bit Parallel-Access Register</a:t>
            </a:r>
          </a:p>
        </p:txBody>
      </p:sp>
      <p:grpSp>
        <p:nvGrpSpPr>
          <p:cNvPr id="20482" name="Group 1">
            <a:extLst>
              <a:ext uri="{FF2B5EF4-FFF2-40B4-BE49-F238E27FC236}">
                <a16:creationId xmlns:a16="http://schemas.microsoft.com/office/drawing/2014/main" id="{EB667764-CB75-814E-BF00-92CC762E61EE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2289175"/>
            <a:ext cx="3295650" cy="2487134"/>
            <a:chOff x="1143000" y="2133600"/>
            <a:chExt cx="3295989" cy="2486908"/>
          </a:xfrm>
        </p:grpSpPr>
        <p:sp>
          <p:nvSpPr>
            <p:cNvPr id="20484" name="Freeform 38">
              <a:extLst>
                <a:ext uri="{FF2B5EF4-FFF2-40B4-BE49-F238E27FC236}">
                  <a16:creationId xmlns:a16="http://schemas.microsoft.com/office/drawing/2014/main" id="{27679591-FF8E-1145-934B-31ABD17E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945" y="340514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485" name="Rectangle 4">
              <a:extLst>
                <a:ext uri="{FF2B5EF4-FFF2-40B4-BE49-F238E27FC236}">
                  <a16:creationId xmlns:a16="http://schemas.microsoft.com/office/drawing/2014/main" id="{DE7B9ED9-FC1B-3D4B-8AD3-B2851B738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948" y="3144233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0486" name="Rectangle 5">
              <a:extLst>
                <a:ext uri="{FF2B5EF4-FFF2-40B4-BE49-F238E27FC236}">
                  <a16:creationId xmlns:a16="http://schemas.microsoft.com/office/drawing/2014/main" id="{92AF13E0-0FDE-C246-BB65-EFA85EEAE7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623" y="3323620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0487" name="Rectangle 6">
              <a:extLst>
                <a:ext uri="{FF2B5EF4-FFF2-40B4-BE49-F238E27FC236}">
                  <a16:creationId xmlns:a16="http://schemas.microsoft.com/office/drawing/2014/main" id="{4DD8AAAE-5BFD-7B4D-8E4A-609F72C39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910" y="3315683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0488" name="Line 7">
              <a:extLst>
                <a:ext uri="{FF2B5EF4-FFF2-40B4-BE49-F238E27FC236}">
                  <a16:creationId xmlns:a16="http://schemas.microsoft.com/office/drawing/2014/main" id="{E0648745-1E23-8D4B-8A4A-DD7D78B5F8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7198" y="3849083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89" name="Rectangle 9">
              <a:extLst>
                <a:ext uri="{FF2B5EF4-FFF2-40B4-BE49-F238E27FC236}">
                  <a16:creationId xmlns:a16="http://schemas.microsoft.com/office/drawing/2014/main" id="{FB9A1B8E-F01B-D342-955F-989E9855D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498" y="3861783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0490" name="Rectangle 11">
              <a:extLst>
                <a:ext uri="{FF2B5EF4-FFF2-40B4-BE49-F238E27FC236}">
                  <a16:creationId xmlns:a16="http://schemas.microsoft.com/office/drawing/2014/main" id="{775002F6-F7DD-DB4B-ABB0-1C4CE1C87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000" y="4405084"/>
              <a:ext cx="474538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0491" name="Line 25">
              <a:extLst>
                <a:ext uri="{FF2B5EF4-FFF2-40B4-BE49-F238E27FC236}">
                  <a16:creationId xmlns:a16="http://schemas.microsoft.com/office/drawing/2014/main" id="{FD4FEB77-ABCF-A948-B5D8-60699E9B4B0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6449" y="3431570"/>
              <a:ext cx="400751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2" name="Freeform 36">
              <a:extLst>
                <a:ext uri="{FF2B5EF4-FFF2-40B4-BE49-F238E27FC236}">
                  <a16:creationId xmlns:a16="http://schemas.microsoft.com/office/drawing/2014/main" id="{7A83EF43-65CB-5745-842B-D21F94F88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948" y="3887183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3" name="Line 37">
              <a:extLst>
                <a:ext uri="{FF2B5EF4-FFF2-40B4-BE49-F238E27FC236}">
                  <a16:creationId xmlns:a16="http://schemas.microsoft.com/office/drawing/2014/main" id="{2FBC7B41-6DD4-4C43-A356-3B3563DCE31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4248" y="3944333"/>
              <a:ext cx="2667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4" name="Rectangle 41">
              <a:extLst>
                <a:ext uri="{FF2B5EF4-FFF2-40B4-BE49-F238E27FC236}">
                  <a16:creationId xmlns:a16="http://schemas.microsoft.com/office/drawing/2014/main" id="{53142A3E-114B-0A41-AF1E-CE39A5806A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000" y="3478878"/>
              <a:ext cx="149095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0495" name="Line 290">
              <a:extLst>
                <a:ext uri="{FF2B5EF4-FFF2-40B4-BE49-F238E27FC236}">
                  <a16:creationId xmlns:a16="http://schemas.microsoft.com/office/drawing/2014/main" id="{810D2F93-83AB-5245-ABBE-559A682E285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387" y="2828968"/>
              <a:ext cx="2051786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6" name="Freeform 293">
              <a:extLst>
                <a:ext uri="{FF2B5EF4-FFF2-40B4-BE49-F238E27FC236}">
                  <a16:creationId xmlns:a16="http://schemas.microsoft.com/office/drawing/2014/main" id="{35B161AE-3D2D-8740-9C4F-FFE58A0E934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5509" y="3053745"/>
              <a:ext cx="295596" cy="758889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7" name="Line 294">
              <a:extLst>
                <a:ext uri="{FF2B5EF4-FFF2-40B4-BE49-F238E27FC236}">
                  <a16:creationId xmlns:a16="http://schemas.microsoft.com/office/drawing/2014/main" id="{7AF99F44-AAF5-DB4F-AE2D-0C45DDA46FA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94023" y="2380370"/>
              <a:ext cx="6188" cy="75483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8" name="Line 25">
              <a:extLst>
                <a:ext uri="{FF2B5EF4-FFF2-40B4-BE49-F238E27FC236}">
                  <a16:creationId xmlns:a16="http://schemas.microsoft.com/office/drawing/2014/main" id="{5D00D4A1-B6E3-F448-8B68-7AD95798E3D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565" y="3434745"/>
              <a:ext cx="5334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499" name="Line 25">
              <a:extLst>
                <a:ext uri="{FF2B5EF4-FFF2-40B4-BE49-F238E27FC236}">
                  <a16:creationId xmlns:a16="http://schemas.microsoft.com/office/drawing/2014/main" id="{2FE17AA8-7EBA-BB40-A5C9-32238BEDF8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1545" y="3947057"/>
              <a:ext cx="5334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0" name="Line 25">
              <a:extLst>
                <a:ext uri="{FF2B5EF4-FFF2-40B4-BE49-F238E27FC236}">
                  <a16:creationId xmlns:a16="http://schemas.microsoft.com/office/drawing/2014/main" id="{1352F82D-BAB8-934D-9AF7-BEC02313C37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5410" y="3282761"/>
              <a:ext cx="331199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1" name="Rectangle 41">
              <a:extLst>
                <a:ext uri="{FF2B5EF4-FFF2-40B4-BE49-F238E27FC236}">
                  <a16:creationId xmlns:a16="http://schemas.microsoft.com/office/drawing/2014/main" id="{2DA576F6-AC0D-744E-9723-4CFF64270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685" y="3317770"/>
              <a:ext cx="2693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0502" name="Line 25">
              <a:extLst>
                <a:ext uri="{FF2B5EF4-FFF2-40B4-BE49-F238E27FC236}">
                  <a16:creationId xmlns:a16="http://schemas.microsoft.com/office/drawing/2014/main" id="{AFC09211-2D0D-C348-BF3B-7DEF096BC59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4656" y="3605261"/>
              <a:ext cx="331199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3" name="Line 294">
              <a:extLst>
                <a:ext uri="{FF2B5EF4-FFF2-40B4-BE49-F238E27FC236}">
                  <a16:creationId xmlns:a16="http://schemas.microsoft.com/office/drawing/2014/main" id="{A9AC37FA-9FD9-CA4B-A5DD-1A4B16E1113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41081" y="2823265"/>
              <a:ext cx="3842" cy="46869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4" name="Line 294">
              <a:extLst>
                <a:ext uri="{FF2B5EF4-FFF2-40B4-BE49-F238E27FC236}">
                  <a16:creationId xmlns:a16="http://schemas.microsoft.com/office/drawing/2014/main" id="{B543B3E3-CFCC-0348-9A7F-642E1143513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69399" y="2819025"/>
              <a:ext cx="5114" cy="62383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5" name="Rectangle 135">
              <a:extLst>
                <a:ext uri="{FF2B5EF4-FFF2-40B4-BE49-F238E27FC236}">
                  <a16:creationId xmlns:a16="http://schemas.microsoft.com/office/drawing/2014/main" id="{78220D05-3F3D-4A48-B832-767B64197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670" y="2133600"/>
              <a:ext cx="413618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0506" name="Rectangle 41">
              <a:extLst>
                <a:ext uri="{FF2B5EF4-FFF2-40B4-BE49-F238E27FC236}">
                  <a16:creationId xmlns:a16="http://schemas.microsoft.com/office/drawing/2014/main" id="{C10A2F4D-5700-F646-8B3E-041D6DB7B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531" y="3159418"/>
              <a:ext cx="8976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0507" name="Rectangle 41">
              <a:extLst>
                <a:ext uri="{FF2B5EF4-FFF2-40B4-BE49-F238E27FC236}">
                  <a16:creationId xmlns:a16="http://schemas.microsoft.com/office/drawing/2014/main" id="{88D95A10-9344-0340-B8D0-DFED643FD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251" y="3477026"/>
              <a:ext cx="8976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0508" name="Line 290">
              <a:extLst>
                <a:ext uri="{FF2B5EF4-FFF2-40B4-BE49-F238E27FC236}">
                  <a16:creationId xmlns:a16="http://schemas.microsoft.com/office/drawing/2014/main" id="{B00D4155-67CB-8E4B-9A22-E981E50EEEE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20643" y="4545449"/>
              <a:ext cx="870157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0509" name="Line 294">
              <a:extLst>
                <a:ext uri="{FF2B5EF4-FFF2-40B4-BE49-F238E27FC236}">
                  <a16:creationId xmlns:a16="http://schemas.microsoft.com/office/drawing/2014/main" id="{272DB89D-D541-1B41-9DEA-740774AF53B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83464" y="3934503"/>
              <a:ext cx="5114" cy="62383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0483" name="AutoShape 3">
            <a:extLst>
              <a:ext uri="{FF2B5EF4-FFF2-40B4-BE49-F238E27FC236}">
                <a16:creationId xmlns:a16="http://schemas.microsoft.com/office/drawing/2014/main" id="{92787275-1BE3-C541-8649-892C9D2CD3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62176" y="5365750"/>
            <a:ext cx="6981825" cy="1339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r>
              <a:rPr lang="en-US" altLang="en-US" sz="2000">
                <a:solidFill>
                  <a:srgbClr val="000000"/>
                </a:solidFill>
              </a:rPr>
              <a:t>The 2-to-1 multiplexer is used to select whether to load a new value into the D flip-flop or to retain the old value. </a:t>
            </a:r>
          </a:p>
          <a:p>
            <a:pPr>
              <a:lnSpc>
                <a:spcPct val="90000"/>
              </a:lnSpc>
              <a:buFontTx/>
              <a:buNone/>
            </a:pPr>
            <a:endParaRPr lang="en-US" altLang="en-US" sz="20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000">
                <a:solidFill>
                  <a:srgbClr val="000000"/>
                </a:solidFill>
              </a:rPr>
              <a:t>The output of this circuit is the Q output of the flip-flop.</a:t>
            </a:r>
          </a:p>
          <a:p>
            <a:pPr>
              <a:lnSpc>
                <a:spcPct val="90000"/>
              </a:lnSpc>
            </a:pPr>
            <a:endParaRPr lang="en-US" altLang="en-US" sz="20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 sz="20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 sz="20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  <a:buFontTx/>
              <a:buNone/>
            </a:pPr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74098922"/>
      </p:ext>
    </p:extLst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Title 1">
            <a:extLst>
              <a:ext uri="{FF2B5EF4-FFF2-40B4-BE49-F238E27FC236}">
                <a16:creationId xmlns:a16="http://schemas.microsoft.com/office/drawing/2014/main" id="{04771286-5969-B247-9F87-55711BE64B0F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Positive-Edge-Triggered D Flip-Flop</a:t>
            </a:r>
          </a:p>
        </p:txBody>
      </p:sp>
      <p:grpSp>
        <p:nvGrpSpPr>
          <p:cNvPr id="21506" name="Group 1">
            <a:extLst>
              <a:ext uri="{FF2B5EF4-FFF2-40B4-BE49-F238E27FC236}">
                <a16:creationId xmlns:a16="http://schemas.microsoft.com/office/drawing/2014/main" id="{89FDFD20-0930-6541-97D8-58A48E1D36A9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2460625"/>
            <a:ext cx="8625230" cy="2833688"/>
            <a:chOff x="-89258" y="2460254"/>
            <a:chExt cx="8625588" cy="2834759"/>
          </a:xfrm>
        </p:grpSpPr>
        <p:sp>
          <p:nvSpPr>
            <p:cNvPr id="21507" name="Line 4">
              <a:extLst>
                <a:ext uri="{FF2B5EF4-FFF2-40B4-BE49-F238E27FC236}">
                  <a16:creationId xmlns:a16="http://schemas.microsoft.com/office/drawing/2014/main" id="{2B08898B-DAFD-D347-999E-206476E7562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448718" y="3331532"/>
              <a:ext cx="528937" cy="10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08" name="Line 5">
              <a:extLst>
                <a:ext uri="{FF2B5EF4-FFF2-40B4-BE49-F238E27FC236}">
                  <a16:creationId xmlns:a16="http://schemas.microsoft.com/office/drawing/2014/main" id="{0D492157-9044-6345-92FA-60F73797B2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325938" y="2932307"/>
              <a:ext cx="391028" cy="4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09" name="Line 6">
              <a:extLst>
                <a:ext uri="{FF2B5EF4-FFF2-40B4-BE49-F238E27FC236}">
                  <a16:creationId xmlns:a16="http://schemas.microsoft.com/office/drawing/2014/main" id="{751E763B-A866-3B43-8FFD-C2C4C05C32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325938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0" name="Freeform 7">
              <a:extLst>
                <a:ext uri="{FF2B5EF4-FFF2-40B4-BE49-F238E27FC236}">
                  <a16:creationId xmlns:a16="http://schemas.microsoft.com/office/drawing/2014/main" id="{40011CF0-1842-6D42-A336-5B4396CC501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3091057"/>
              <a:ext cx="1458913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1" name="Freeform 8">
              <a:extLst>
                <a:ext uri="{FF2B5EF4-FFF2-40B4-BE49-F238E27FC236}">
                  <a16:creationId xmlns:a16="http://schemas.microsoft.com/office/drawing/2014/main" id="{B7654E7E-BAA8-E046-8051-D7C2188646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4375" y="2930719"/>
              <a:ext cx="1458913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2" name="Freeform 10">
              <a:extLst>
                <a:ext uri="{FF2B5EF4-FFF2-40B4-BE49-F238E27FC236}">
                  <a16:creationId xmlns:a16="http://schemas.microsoft.com/office/drawing/2014/main" id="{0A15F717-D467-844C-997C-43371DC490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4713" y="290373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13" name="Freeform 11">
              <a:extLst>
                <a:ext uri="{FF2B5EF4-FFF2-40B4-BE49-F238E27FC236}">
                  <a16:creationId xmlns:a16="http://schemas.microsoft.com/office/drawing/2014/main" id="{DDAA2A90-C0D8-4242-B21F-436113F94B1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1063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14" name="Line 13">
              <a:extLst>
                <a:ext uri="{FF2B5EF4-FFF2-40B4-BE49-F238E27FC236}">
                  <a16:creationId xmlns:a16="http://schemas.microsoft.com/office/drawing/2014/main" id="{0588AC40-B6D1-634E-9C55-8C3FD48EAC3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049588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5" name="Line 14">
              <a:extLst>
                <a:ext uri="{FF2B5EF4-FFF2-40B4-BE49-F238E27FC236}">
                  <a16:creationId xmlns:a16="http://schemas.microsoft.com/office/drawing/2014/main" id="{8A534191-CDBF-5247-81FD-833DE4B7E7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978025" y="2930719"/>
              <a:ext cx="1588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6" name="Freeform 18">
              <a:extLst>
                <a:ext uri="{FF2B5EF4-FFF2-40B4-BE49-F238E27FC236}">
                  <a16:creationId xmlns:a16="http://schemas.microsoft.com/office/drawing/2014/main" id="{3441A642-BEB7-B344-B069-8FDFF1ABC9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4694" y="4482026"/>
              <a:ext cx="708606" cy="45719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17" name="Freeform 20">
              <a:extLst>
                <a:ext uri="{FF2B5EF4-FFF2-40B4-BE49-F238E27FC236}">
                  <a16:creationId xmlns:a16="http://schemas.microsoft.com/office/drawing/2014/main" id="{4932CC2D-9C22-F94F-9759-D3831DB2D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18" name="Line 25">
              <a:extLst>
                <a:ext uri="{FF2B5EF4-FFF2-40B4-BE49-F238E27FC236}">
                  <a16:creationId xmlns:a16="http://schemas.microsoft.com/office/drawing/2014/main" id="{4F998062-E649-634C-8B8A-471E546B81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88" y="4208656"/>
              <a:ext cx="3678" cy="1765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19" name="Rectangle 26">
              <a:extLst>
                <a:ext uri="{FF2B5EF4-FFF2-40B4-BE49-F238E27FC236}">
                  <a16:creationId xmlns:a16="http://schemas.microsoft.com/office/drawing/2014/main" id="{F4534295-C575-3F4C-9410-A88E056444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217" y="2460254"/>
              <a:ext cx="198772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20" name="Freeform 29">
              <a:extLst>
                <a:ext uri="{FF2B5EF4-FFF2-40B4-BE49-F238E27FC236}">
                  <a16:creationId xmlns:a16="http://schemas.microsoft.com/office/drawing/2014/main" id="{58E59733-1562-7E4B-BBB8-8EFFFAF14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825" y="4307082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1" name="Freeform 34">
              <a:extLst>
                <a:ext uri="{FF2B5EF4-FFF2-40B4-BE49-F238E27FC236}">
                  <a16:creationId xmlns:a16="http://schemas.microsoft.com/office/drawing/2014/main" id="{2AE6C1F8-6DFC-B148-A132-5B64004E02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4143569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2" name="Line 35">
              <a:extLst>
                <a:ext uri="{FF2B5EF4-FFF2-40B4-BE49-F238E27FC236}">
                  <a16:creationId xmlns:a16="http://schemas.microsoft.com/office/drawing/2014/main" id="{2D806989-3A9E-6F4B-950D-0903E4C425C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4048319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3" name="Freeform 40">
              <a:extLst>
                <a:ext uri="{FF2B5EF4-FFF2-40B4-BE49-F238E27FC236}">
                  <a16:creationId xmlns:a16="http://schemas.microsoft.com/office/drawing/2014/main" id="{5F8FF95E-A9A1-9E4D-8D76-3D356DE690C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3700" y="2870394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24" name="Line 41">
              <a:extLst>
                <a:ext uri="{FF2B5EF4-FFF2-40B4-BE49-F238E27FC236}">
                  <a16:creationId xmlns:a16="http://schemas.microsoft.com/office/drawing/2014/main" id="{617DE0AD-4020-0E41-8466-6E7E01C0ECE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049588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5" name="Line 42">
              <a:extLst>
                <a:ext uri="{FF2B5EF4-FFF2-40B4-BE49-F238E27FC236}">
                  <a16:creationId xmlns:a16="http://schemas.microsoft.com/office/drawing/2014/main" id="{FD4C04C1-BEE8-5942-9972-AD2ECB01240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254375" y="3091057"/>
              <a:ext cx="319088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6" name="Freeform 44">
              <a:extLst>
                <a:ext uri="{FF2B5EF4-FFF2-40B4-BE49-F238E27FC236}">
                  <a16:creationId xmlns:a16="http://schemas.microsoft.com/office/drawing/2014/main" id="{558C9062-F8D4-B54B-900F-CBD8568F84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8025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27" name="Line 45">
              <a:extLst>
                <a:ext uri="{FF2B5EF4-FFF2-40B4-BE49-F238E27FC236}">
                  <a16:creationId xmlns:a16="http://schemas.microsoft.com/office/drawing/2014/main" id="{C62E2394-11F4-1B4A-9E6D-1314F182A2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978025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28" name="Freeform 46">
              <a:extLst>
                <a:ext uri="{FF2B5EF4-FFF2-40B4-BE49-F238E27FC236}">
                  <a16:creationId xmlns:a16="http://schemas.microsoft.com/office/drawing/2014/main" id="{8FF82588-9F73-0145-B80C-F1D61285AD64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59516" y="2542171"/>
              <a:ext cx="1818366" cy="48821"/>
            </a:xfrm>
            <a:custGeom>
              <a:avLst/>
              <a:gdLst>
                <a:gd name="T0" fmla="*/ 0 w 689"/>
                <a:gd name="T1" fmla="*/ 0 h 1"/>
                <a:gd name="T2" fmla="*/ 0 w 689"/>
                <a:gd name="T3" fmla="*/ 0 h 1"/>
                <a:gd name="T4" fmla="*/ 0 w 689"/>
                <a:gd name="T5" fmla="*/ 0 h 1"/>
                <a:gd name="T6" fmla="*/ 0 60000 65536"/>
                <a:gd name="T7" fmla="*/ 0 60000 65536"/>
                <a:gd name="T8" fmla="*/ 0 60000 65536"/>
                <a:gd name="T9" fmla="*/ 0 w 689"/>
                <a:gd name="T10" fmla="*/ 0 h 1"/>
                <a:gd name="T11" fmla="*/ 689 w 689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89" h="1">
                  <a:moveTo>
                    <a:pt x="689" y="0"/>
                  </a:moveTo>
                  <a:lnTo>
                    <a:pt x="0" y="0"/>
                  </a:lnTo>
                  <a:lnTo>
                    <a:pt x="689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29" name="Freeform 51">
              <a:extLst>
                <a:ext uri="{FF2B5EF4-FFF2-40B4-BE49-F238E27FC236}">
                  <a16:creationId xmlns:a16="http://schemas.microsoft.com/office/drawing/2014/main" id="{DDB8AD99-86C4-0142-9330-926C035B8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1000" y="2710057"/>
              <a:ext cx="122238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0" name="Rectangle 52">
              <a:extLst>
                <a:ext uri="{FF2B5EF4-FFF2-40B4-BE49-F238E27FC236}">
                  <a16:creationId xmlns:a16="http://schemas.microsoft.com/office/drawing/2014/main" id="{6CB3FA72-C3F6-C443-96A3-52E598DDE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-89258" y="3208421"/>
              <a:ext cx="541815" cy="2462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31" name="AutoShape 56">
              <a:extLst>
                <a:ext uri="{FF2B5EF4-FFF2-40B4-BE49-F238E27FC236}">
                  <a16:creationId xmlns:a16="http://schemas.microsoft.com/office/drawing/2014/main" id="{E19BDF65-2119-5849-B7D6-293AF37263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24989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32" name="AutoShape 57">
              <a:extLst>
                <a:ext uri="{FF2B5EF4-FFF2-40B4-BE49-F238E27FC236}">
                  <a16:creationId xmlns:a16="http://schemas.microsoft.com/office/drawing/2014/main" id="{25F3C09F-FF68-7F48-8F56-6EBE2AA85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6475" y="4097532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33" name="AutoShape 59">
              <a:extLst>
                <a:ext uri="{FF2B5EF4-FFF2-40B4-BE49-F238E27FC236}">
                  <a16:creationId xmlns:a16="http://schemas.microsoft.com/office/drawing/2014/main" id="{ED206472-8277-BE48-ABB3-DBFF660895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57588" y="265766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34" name="AutoShape 61">
              <a:extLst>
                <a:ext uri="{FF2B5EF4-FFF2-40B4-BE49-F238E27FC236}">
                  <a16:creationId xmlns:a16="http://schemas.microsoft.com/office/drawing/2014/main" id="{CC6D961D-D95D-FC43-AA20-C75648A29A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60763" y="3934019"/>
              <a:ext cx="627063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35" name="Freeform 64">
              <a:extLst>
                <a:ext uri="{FF2B5EF4-FFF2-40B4-BE49-F238E27FC236}">
                  <a16:creationId xmlns:a16="http://schemas.microsoft.com/office/drawing/2014/main" id="{EEAC38E5-8A31-904A-973B-E86EBF36D6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3125" y="4181669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36" name="Freeform 65">
              <a:extLst>
                <a:ext uri="{FF2B5EF4-FFF2-40B4-BE49-F238E27FC236}">
                  <a16:creationId xmlns:a16="http://schemas.microsoft.com/office/drawing/2014/main" id="{EE6FD462-87DC-874C-9CC6-410A98422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51038" y="3311903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37" name="Line 5">
              <a:extLst>
                <a:ext uri="{FF2B5EF4-FFF2-40B4-BE49-F238E27FC236}">
                  <a16:creationId xmlns:a16="http://schemas.microsoft.com/office/drawing/2014/main" id="{BB57EC0D-4748-854A-8DCE-468C78A98B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2932307"/>
              <a:ext cx="7064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8" name="Line 6">
              <a:extLst>
                <a:ext uri="{FF2B5EF4-FFF2-40B4-BE49-F238E27FC236}">
                  <a16:creationId xmlns:a16="http://schemas.microsoft.com/office/drawing/2014/main" id="{22D65083-304F-164A-BC1F-C40C68DE33D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537450" y="4207069"/>
              <a:ext cx="3873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39" name="Freeform 7">
              <a:extLst>
                <a:ext uri="{FF2B5EF4-FFF2-40B4-BE49-F238E27FC236}">
                  <a16:creationId xmlns:a16="http://schemas.microsoft.com/office/drawing/2014/main" id="{23E12026-1016-1649-8970-B157BD6FC43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3091057"/>
              <a:ext cx="1458912" cy="1116013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0 h 1407"/>
                <a:gd name="T4" fmla="*/ 0 w 1838"/>
                <a:gd name="T5" fmla="*/ 0 h 1407"/>
                <a:gd name="T6" fmla="*/ 0 w 1838"/>
                <a:gd name="T7" fmla="*/ 0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1407"/>
                  </a:moveTo>
                  <a:lnTo>
                    <a:pt x="1838" y="804"/>
                  </a:lnTo>
                  <a:lnTo>
                    <a:pt x="0" y="40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0" name="Freeform 8">
              <a:extLst>
                <a:ext uri="{FF2B5EF4-FFF2-40B4-BE49-F238E27FC236}">
                  <a16:creationId xmlns:a16="http://schemas.microsoft.com/office/drawing/2014/main" id="{828E1AA8-09CD-924C-B708-06002EEF170B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5888" y="2930719"/>
              <a:ext cx="1458912" cy="1117600"/>
            </a:xfrm>
            <a:custGeom>
              <a:avLst/>
              <a:gdLst>
                <a:gd name="T0" fmla="*/ 2147483646 w 1838"/>
                <a:gd name="T1" fmla="*/ 0 h 1407"/>
                <a:gd name="T2" fmla="*/ 2147483646 w 1838"/>
                <a:gd name="T3" fmla="*/ 2147483646 h 1407"/>
                <a:gd name="T4" fmla="*/ 0 w 1838"/>
                <a:gd name="T5" fmla="*/ 2147483646 h 1407"/>
                <a:gd name="T6" fmla="*/ 0 w 1838"/>
                <a:gd name="T7" fmla="*/ 2147483646 h 140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38"/>
                <a:gd name="T13" fmla="*/ 0 h 1407"/>
                <a:gd name="T14" fmla="*/ 1838 w 1838"/>
                <a:gd name="T15" fmla="*/ 1407 h 140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38" h="1407">
                  <a:moveTo>
                    <a:pt x="1838" y="0"/>
                  </a:moveTo>
                  <a:lnTo>
                    <a:pt x="1838" y="603"/>
                  </a:lnTo>
                  <a:lnTo>
                    <a:pt x="0" y="1005"/>
                  </a:lnTo>
                  <a:lnTo>
                    <a:pt x="0" y="140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1" name="Freeform 10">
              <a:extLst>
                <a:ext uri="{FF2B5EF4-FFF2-40B4-BE49-F238E27FC236}">
                  <a16:creationId xmlns:a16="http://schemas.microsoft.com/office/drawing/2014/main" id="{DEF3E3CB-0EF5-FC45-B988-F8C36F2A44CC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6225" y="290373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42" name="Freeform 11">
              <a:extLst>
                <a:ext uri="{FF2B5EF4-FFF2-40B4-BE49-F238E27FC236}">
                  <a16:creationId xmlns:a16="http://schemas.microsoft.com/office/drawing/2014/main" id="{AA9B19CB-3BAF-7A49-A231-DED0DE3B9E8D}"/>
                </a:ext>
              </a:extLst>
            </p:cNvPr>
            <p:cNvSpPr>
              <a:spLocks/>
            </p:cNvSpPr>
            <p:nvPr/>
          </p:nvSpPr>
          <p:spPr bwMode="auto">
            <a:xfrm>
              <a:off x="7902575" y="4184844"/>
              <a:ext cx="44450" cy="44450"/>
            </a:xfrm>
            <a:custGeom>
              <a:avLst/>
              <a:gdLst>
                <a:gd name="T0" fmla="*/ 0 w 57"/>
                <a:gd name="T1" fmla="*/ 0 h 58"/>
                <a:gd name="T2" fmla="*/ 0 w 57"/>
                <a:gd name="T3" fmla="*/ 0 h 58"/>
                <a:gd name="T4" fmla="*/ 0 w 57"/>
                <a:gd name="T5" fmla="*/ 0 h 58"/>
                <a:gd name="T6" fmla="*/ 0 w 57"/>
                <a:gd name="T7" fmla="*/ 0 h 58"/>
                <a:gd name="T8" fmla="*/ 0 w 57"/>
                <a:gd name="T9" fmla="*/ 0 h 58"/>
                <a:gd name="T10" fmla="*/ 0 w 57"/>
                <a:gd name="T11" fmla="*/ 0 h 58"/>
                <a:gd name="T12" fmla="*/ 0 w 57"/>
                <a:gd name="T13" fmla="*/ 0 h 58"/>
                <a:gd name="T14" fmla="*/ 0 w 57"/>
                <a:gd name="T15" fmla="*/ 0 h 58"/>
                <a:gd name="T16" fmla="*/ 0 w 57"/>
                <a:gd name="T17" fmla="*/ 0 h 58"/>
                <a:gd name="T18" fmla="*/ 0 w 57"/>
                <a:gd name="T19" fmla="*/ 0 h 58"/>
                <a:gd name="T20" fmla="*/ 0 w 57"/>
                <a:gd name="T21" fmla="*/ 0 h 58"/>
                <a:gd name="T22" fmla="*/ 0 w 57"/>
                <a:gd name="T23" fmla="*/ 0 h 58"/>
                <a:gd name="T24" fmla="*/ 0 w 57"/>
                <a:gd name="T25" fmla="*/ 0 h 58"/>
                <a:gd name="T26" fmla="*/ 0 w 57"/>
                <a:gd name="T27" fmla="*/ 0 h 58"/>
                <a:gd name="T28" fmla="*/ 0 w 57"/>
                <a:gd name="T29" fmla="*/ 0 h 58"/>
                <a:gd name="T30" fmla="*/ 0 w 57"/>
                <a:gd name="T31" fmla="*/ 0 h 58"/>
                <a:gd name="T32" fmla="*/ 0 w 57"/>
                <a:gd name="T33" fmla="*/ 0 h 58"/>
                <a:gd name="T34" fmla="*/ 0 w 57"/>
                <a:gd name="T35" fmla="*/ 0 h 58"/>
                <a:gd name="T36" fmla="*/ 0 w 57"/>
                <a:gd name="T37" fmla="*/ 0 h 58"/>
                <a:gd name="T38" fmla="*/ 0 w 57"/>
                <a:gd name="T39" fmla="*/ 0 h 58"/>
                <a:gd name="T40" fmla="*/ 0 w 57"/>
                <a:gd name="T41" fmla="*/ 0 h 58"/>
                <a:gd name="T42" fmla="*/ 0 w 57"/>
                <a:gd name="T43" fmla="*/ 0 h 58"/>
                <a:gd name="T44" fmla="*/ 0 w 57"/>
                <a:gd name="T45" fmla="*/ 0 h 58"/>
                <a:gd name="T46" fmla="*/ 0 w 57"/>
                <a:gd name="T47" fmla="*/ 0 h 58"/>
                <a:gd name="T48" fmla="*/ 0 w 57"/>
                <a:gd name="T49" fmla="*/ 0 h 58"/>
                <a:gd name="T50" fmla="*/ 0 w 57"/>
                <a:gd name="T51" fmla="*/ 0 h 58"/>
                <a:gd name="T52" fmla="*/ 0 w 57"/>
                <a:gd name="T53" fmla="*/ 0 h 58"/>
                <a:gd name="T54" fmla="*/ 0 w 57"/>
                <a:gd name="T55" fmla="*/ 0 h 58"/>
                <a:gd name="T56" fmla="*/ 0 w 57"/>
                <a:gd name="T57" fmla="*/ 0 h 58"/>
                <a:gd name="T58" fmla="*/ 0 w 57"/>
                <a:gd name="T59" fmla="*/ 0 h 58"/>
                <a:gd name="T60" fmla="*/ 0 w 57"/>
                <a:gd name="T61" fmla="*/ 0 h 58"/>
                <a:gd name="T62" fmla="*/ 0 w 57"/>
                <a:gd name="T63" fmla="*/ 0 h 58"/>
                <a:gd name="T64" fmla="*/ 0 w 57"/>
                <a:gd name="T65" fmla="*/ 0 h 58"/>
                <a:gd name="T66" fmla="*/ 0 w 57"/>
                <a:gd name="T67" fmla="*/ 0 h 58"/>
                <a:gd name="T68" fmla="*/ 0 w 57"/>
                <a:gd name="T69" fmla="*/ 0 h 58"/>
                <a:gd name="T70" fmla="*/ 0 w 57"/>
                <a:gd name="T71" fmla="*/ 0 h 58"/>
                <a:gd name="T72" fmla="*/ 0 w 57"/>
                <a:gd name="T73" fmla="*/ 0 h 58"/>
                <a:gd name="T74" fmla="*/ 0 w 57"/>
                <a:gd name="T75" fmla="*/ 0 h 58"/>
                <a:gd name="T76" fmla="*/ 0 w 57"/>
                <a:gd name="T77" fmla="*/ 0 h 58"/>
                <a:gd name="T78" fmla="*/ 0 w 57"/>
                <a:gd name="T79" fmla="*/ 0 h 58"/>
                <a:gd name="T80" fmla="*/ 0 w 57"/>
                <a:gd name="T81" fmla="*/ 0 h 58"/>
                <a:gd name="T82" fmla="*/ 0 w 57"/>
                <a:gd name="T83" fmla="*/ 0 h 58"/>
                <a:gd name="T84" fmla="*/ 0 w 57"/>
                <a:gd name="T85" fmla="*/ 0 h 58"/>
                <a:gd name="T86" fmla="*/ 0 w 57"/>
                <a:gd name="T87" fmla="*/ 0 h 58"/>
                <a:gd name="T88" fmla="*/ 0 w 57"/>
                <a:gd name="T89" fmla="*/ 0 h 5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57"/>
                <a:gd name="T136" fmla="*/ 0 h 58"/>
                <a:gd name="T137" fmla="*/ 57 w 57"/>
                <a:gd name="T138" fmla="*/ 58 h 5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57" h="58">
                  <a:moveTo>
                    <a:pt x="29" y="29"/>
                  </a:moveTo>
                  <a:lnTo>
                    <a:pt x="29" y="0"/>
                  </a:lnTo>
                  <a:lnTo>
                    <a:pt x="27" y="0"/>
                  </a:lnTo>
                  <a:lnTo>
                    <a:pt x="26" y="0"/>
                  </a:lnTo>
                  <a:lnTo>
                    <a:pt x="24" y="0"/>
                  </a:lnTo>
                  <a:lnTo>
                    <a:pt x="23" y="2"/>
                  </a:lnTo>
                  <a:lnTo>
                    <a:pt x="22" y="2"/>
                  </a:lnTo>
                  <a:lnTo>
                    <a:pt x="20" y="2"/>
                  </a:lnTo>
                  <a:lnTo>
                    <a:pt x="19" y="2"/>
                  </a:lnTo>
                  <a:lnTo>
                    <a:pt x="17" y="3"/>
                  </a:lnTo>
                  <a:lnTo>
                    <a:pt x="16" y="3"/>
                  </a:lnTo>
                  <a:lnTo>
                    <a:pt x="14" y="5"/>
                  </a:lnTo>
                  <a:lnTo>
                    <a:pt x="13" y="5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0" y="8"/>
                  </a:lnTo>
                  <a:lnTo>
                    <a:pt x="9" y="8"/>
                  </a:lnTo>
                  <a:lnTo>
                    <a:pt x="9" y="9"/>
                  </a:lnTo>
                  <a:lnTo>
                    <a:pt x="7" y="11"/>
                  </a:lnTo>
                  <a:lnTo>
                    <a:pt x="6" y="11"/>
                  </a:lnTo>
                  <a:lnTo>
                    <a:pt x="6" y="12"/>
                  </a:lnTo>
                  <a:lnTo>
                    <a:pt x="4" y="13"/>
                  </a:lnTo>
                  <a:lnTo>
                    <a:pt x="4" y="15"/>
                  </a:lnTo>
                  <a:lnTo>
                    <a:pt x="3" y="16"/>
                  </a:lnTo>
                  <a:lnTo>
                    <a:pt x="3" y="18"/>
                  </a:lnTo>
                  <a:lnTo>
                    <a:pt x="1" y="18"/>
                  </a:lnTo>
                  <a:lnTo>
                    <a:pt x="1" y="19"/>
                  </a:lnTo>
                  <a:lnTo>
                    <a:pt x="1" y="21"/>
                  </a:lnTo>
                  <a:lnTo>
                    <a:pt x="0" y="22"/>
                  </a:lnTo>
                  <a:lnTo>
                    <a:pt x="0" y="23"/>
                  </a:lnTo>
                  <a:lnTo>
                    <a:pt x="0" y="25"/>
                  </a:lnTo>
                  <a:lnTo>
                    <a:pt x="0" y="26"/>
                  </a:lnTo>
                  <a:lnTo>
                    <a:pt x="0" y="28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0" y="32"/>
                  </a:lnTo>
                  <a:lnTo>
                    <a:pt x="0" y="34"/>
                  </a:lnTo>
                  <a:lnTo>
                    <a:pt x="0" y="35"/>
                  </a:lnTo>
                  <a:lnTo>
                    <a:pt x="0" y="36"/>
                  </a:lnTo>
                  <a:lnTo>
                    <a:pt x="1" y="38"/>
                  </a:lnTo>
                  <a:lnTo>
                    <a:pt x="1" y="39"/>
                  </a:lnTo>
                  <a:lnTo>
                    <a:pt x="1" y="41"/>
                  </a:lnTo>
                  <a:lnTo>
                    <a:pt x="3" y="42"/>
                  </a:lnTo>
                  <a:lnTo>
                    <a:pt x="3" y="44"/>
                  </a:lnTo>
                  <a:lnTo>
                    <a:pt x="4" y="45"/>
                  </a:lnTo>
                  <a:lnTo>
                    <a:pt x="6" y="46"/>
                  </a:lnTo>
                  <a:lnTo>
                    <a:pt x="6" y="48"/>
                  </a:lnTo>
                  <a:lnTo>
                    <a:pt x="7" y="49"/>
                  </a:lnTo>
                  <a:lnTo>
                    <a:pt x="9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1" y="52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8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8"/>
                  </a:lnTo>
                  <a:lnTo>
                    <a:pt x="33" y="58"/>
                  </a:lnTo>
                  <a:lnTo>
                    <a:pt x="34" y="58"/>
                  </a:lnTo>
                  <a:lnTo>
                    <a:pt x="36" y="58"/>
                  </a:lnTo>
                  <a:lnTo>
                    <a:pt x="37" y="56"/>
                  </a:lnTo>
                  <a:lnTo>
                    <a:pt x="39" y="56"/>
                  </a:lnTo>
                  <a:lnTo>
                    <a:pt x="40" y="55"/>
                  </a:lnTo>
                  <a:lnTo>
                    <a:pt x="42" y="55"/>
                  </a:lnTo>
                  <a:lnTo>
                    <a:pt x="43" y="54"/>
                  </a:lnTo>
                  <a:lnTo>
                    <a:pt x="45" y="54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9" y="49"/>
                  </a:lnTo>
                  <a:lnTo>
                    <a:pt x="50" y="48"/>
                  </a:lnTo>
                  <a:lnTo>
                    <a:pt x="52" y="46"/>
                  </a:lnTo>
                  <a:lnTo>
                    <a:pt x="52" y="45"/>
                  </a:lnTo>
                  <a:lnTo>
                    <a:pt x="53" y="45"/>
                  </a:lnTo>
                  <a:lnTo>
                    <a:pt x="53" y="44"/>
                  </a:lnTo>
                  <a:lnTo>
                    <a:pt x="55" y="42"/>
                  </a:lnTo>
                  <a:lnTo>
                    <a:pt x="55" y="41"/>
                  </a:lnTo>
                  <a:lnTo>
                    <a:pt x="55" y="39"/>
                  </a:lnTo>
                  <a:lnTo>
                    <a:pt x="56" y="38"/>
                  </a:lnTo>
                  <a:lnTo>
                    <a:pt x="56" y="36"/>
                  </a:lnTo>
                  <a:lnTo>
                    <a:pt x="56" y="35"/>
                  </a:lnTo>
                  <a:lnTo>
                    <a:pt x="56" y="34"/>
                  </a:lnTo>
                  <a:lnTo>
                    <a:pt x="57" y="32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8"/>
                  </a:lnTo>
                  <a:lnTo>
                    <a:pt x="57" y="26"/>
                  </a:lnTo>
                  <a:lnTo>
                    <a:pt x="56" y="25"/>
                  </a:lnTo>
                  <a:lnTo>
                    <a:pt x="56" y="23"/>
                  </a:lnTo>
                  <a:lnTo>
                    <a:pt x="56" y="22"/>
                  </a:lnTo>
                  <a:lnTo>
                    <a:pt x="56" y="21"/>
                  </a:lnTo>
                  <a:lnTo>
                    <a:pt x="55" y="19"/>
                  </a:lnTo>
                  <a:lnTo>
                    <a:pt x="55" y="18"/>
                  </a:lnTo>
                  <a:lnTo>
                    <a:pt x="53" y="16"/>
                  </a:lnTo>
                  <a:lnTo>
                    <a:pt x="53" y="15"/>
                  </a:lnTo>
                  <a:lnTo>
                    <a:pt x="52" y="13"/>
                  </a:lnTo>
                  <a:lnTo>
                    <a:pt x="52" y="12"/>
                  </a:lnTo>
                  <a:lnTo>
                    <a:pt x="50" y="11"/>
                  </a:lnTo>
                  <a:lnTo>
                    <a:pt x="49" y="11"/>
                  </a:lnTo>
                  <a:lnTo>
                    <a:pt x="49" y="9"/>
                  </a:lnTo>
                  <a:lnTo>
                    <a:pt x="47" y="8"/>
                  </a:lnTo>
                  <a:lnTo>
                    <a:pt x="46" y="8"/>
                  </a:lnTo>
                  <a:lnTo>
                    <a:pt x="46" y="6"/>
                  </a:lnTo>
                  <a:lnTo>
                    <a:pt x="45" y="6"/>
                  </a:lnTo>
                  <a:lnTo>
                    <a:pt x="43" y="5"/>
                  </a:lnTo>
                  <a:lnTo>
                    <a:pt x="42" y="5"/>
                  </a:lnTo>
                  <a:lnTo>
                    <a:pt x="40" y="3"/>
                  </a:lnTo>
                  <a:lnTo>
                    <a:pt x="39" y="3"/>
                  </a:lnTo>
                  <a:lnTo>
                    <a:pt x="39" y="2"/>
                  </a:lnTo>
                  <a:lnTo>
                    <a:pt x="37" y="2"/>
                  </a:lnTo>
                  <a:lnTo>
                    <a:pt x="36" y="2"/>
                  </a:lnTo>
                  <a:lnTo>
                    <a:pt x="34" y="2"/>
                  </a:lnTo>
                  <a:lnTo>
                    <a:pt x="33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43" name="Line 13">
              <a:extLst>
                <a:ext uri="{FF2B5EF4-FFF2-40B4-BE49-F238E27FC236}">
                  <a16:creationId xmlns:a16="http://schemas.microsoft.com/office/drawing/2014/main" id="{C1766199-6A3B-2845-852E-616F9F747E1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261101" y="4367407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4" name="Line 14">
              <a:extLst>
                <a:ext uri="{FF2B5EF4-FFF2-40B4-BE49-F238E27FC236}">
                  <a16:creationId xmlns:a16="http://schemas.microsoft.com/office/drawing/2014/main" id="{A7592390-C5DE-5A48-8600-FBF88EBB621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5189539" y="2930719"/>
              <a:ext cx="1587" cy="127635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5" name="Freeform 20">
              <a:extLst>
                <a:ext uri="{FF2B5EF4-FFF2-40B4-BE49-F238E27FC236}">
                  <a16:creationId xmlns:a16="http://schemas.microsoft.com/office/drawing/2014/main" id="{B070D4C1-2097-5344-89B1-CC3C0FA1EF9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420706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46" name="Line 21">
              <a:extLst>
                <a:ext uri="{FF2B5EF4-FFF2-40B4-BE49-F238E27FC236}">
                  <a16:creationId xmlns:a16="http://schemas.microsoft.com/office/drawing/2014/main" id="{C80D86DC-CF7F-7140-959C-0DC5926CC9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420706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7" name="Line 25">
              <a:extLst>
                <a:ext uri="{FF2B5EF4-FFF2-40B4-BE49-F238E27FC236}">
                  <a16:creationId xmlns:a16="http://schemas.microsoft.com/office/drawing/2014/main" id="{98E106AF-8231-5D44-9ADE-F3DBE83518B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924800" y="420706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8" name="Freeform 29">
              <a:extLst>
                <a:ext uri="{FF2B5EF4-FFF2-40B4-BE49-F238E27FC236}">
                  <a16:creationId xmlns:a16="http://schemas.microsoft.com/office/drawing/2014/main" id="{A837489D-04D1-1749-A940-86A4B8BEE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9339" y="4307082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49" name="Freeform 34">
              <a:extLst>
                <a:ext uri="{FF2B5EF4-FFF2-40B4-BE49-F238E27FC236}">
                  <a16:creationId xmlns:a16="http://schemas.microsoft.com/office/drawing/2014/main" id="{C8D8B226-DCFF-874C-87FD-35FAD0430A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4143569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5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8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8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1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7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7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0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0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7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7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1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1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8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5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0" name="Line 35">
              <a:extLst>
                <a:ext uri="{FF2B5EF4-FFF2-40B4-BE49-F238E27FC236}">
                  <a16:creationId xmlns:a16="http://schemas.microsoft.com/office/drawing/2014/main" id="{BDFF927A-DBB0-BB49-9A5C-0A6985328E3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4048319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1" name="Freeform 40">
              <a:extLst>
                <a:ext uri="{FF2B5EF4-FFF2-40B4-BE49-F238E27FC236}">
                  <a16:creationId xmlns:a16="http://schemas.microsoft.com/office/drawing/2014/main" id="{42EA16C3-1722-5F40-AA20-FC80F4577A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5213" y="2870394"/>
              <a:ext cx="122237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7" y="0"/>
                  </a:moveTo>
                  <a:lnTo>
                    <a:pt x="73" y="0"/>
                  </a:lnTo>
                  <a:lnTo>
                    <a:pt x="69" y="0"/>
                  </a:lnTo>
                  <a:lnTo>
                    <a:pt x="64" y="1"/>
                  </a:lnTo>
                  <a:lnTo>
                    <a:pt x="62" y="1"/>
                  </a:lnTo>
                  <a:lnTo>
                    <a:pt x="57" y="3"/>
                  </a:lnTo>
                  <a:lnTo>
                    <a:pt x="54" y="4"/>
                  </a:lnTo>
                  <a:lnTo>
                    <a:pt x="50" y="4"/>
                  </a:lnTo>
                  <a:lnTo>
                    <a:pt x="47" y="6"/>
                  </a:lnTo>
                  <a:lnTo>
                    <a:pt x="43" y="8"/>
                  </a:lnTo>
                  <a:lnTo>
                    <a:pt x="40" y="10"/>
                  </a:lnTo>
                  <a:lnTo>
                    <a:pt x="37" y="11"/>
                  </a:lnTo>
                  <a:lnTo>
                    <a:pt x="33" y="13"/>
                  </a:lnTo>
                  <a:lnTo>
                    <a:pt x="30" y="16"/>
                  </a:lnTo>
                  <a:lnTo>
                    <a:pt x="27" y="19"/>
                  </a:lnTo>
                  <a:lnTo>
                    <a:pt x="24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7" y="29"/>
                  </a:lnTo>
                  <a:lnTo>
                    <a:pt x="14" y="31"/>
                  </a:lnTo>
                  <a:lnTo>
                    <a:pt x="13" y="34"/>
                  </a:lnTo>
                  <a:lnTo>
                    <a:pt x="11" y="37"/>
                  </a:lnTo>
                  <a:lnTo>
                    <a:pt x="8" y="40"/>
                  </a:lnTo>
                  <a:lnTo>
                    <a:pt x="7" y="44"/>
                  </a:lnTo>
                  <a:lnTo>
                    <a:pt x="6" y="47"/>
                  </a:lnTo>
                  <a:lnTo>
                    <a:pt x="4" y="52"/>
                  </a:lnTo>
                  <a:lnTo>
                    <a:pt x="3" y="54"/>
                  </a:lnTo>
                  <a:lnTo>
                    <a:pt x="1" y="59"/>
                  </a:lnTo>
                  <a:lnTo>
                    <a:pt x="1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1" y="93"/>
                  </a:lnTo>
                  <a:lnTo>
                    <a:pt x="1" y="97"/>
                  </a:lnTo>
                  <a:lnTo>
                    <a:pt x="3" y="100"/>
                  </a:lnTo>
                  <a:lnTo>
                    <a:pt x="4" y="105"/>
                  </a:lnTo>
                  <a:lnTo>
                    <a:pt x="6" y="108"/>
                  </a:lnTo>
                  <a:lnTo>
                    <a:pt x="7" y="112"/>
                  </a:lnTo>
                  <a:lnTo>
                    <a:pt x="8" y="115"/>
                  </a:lnTo>
                  <a:lnTo>
                    <a:pt x="11" y="118"/>
                  </a:lnTo>
                  <a:lnTo>
                    <a:pt x="13" y="120"/>
                  </a:lnTo>
                  <a:lnTo>
                    <a:pt x="14" y="125"/>
                  </a:lnTo>
                  <a:lnTo>
                    <a:pt x="17" y="128"/>
                  </a:lnTo>
                  <a:lnTo>
                    <a:pt x="20" y="131"/>
                  </a:lnTo>
                  <a:lnTo>
                    <a:pt x="23" y="132"/>
                  </a:lnTo>
                  <a:lnTo>
                    <a:pt x="24" y="135"/>
                  </a:lnTo>
                  <a:lnTo>
                    <a:pt x="27" y="138"/>
                  </a:lnTo>
                  <a:lnTo>
                    <a:pt x="30" y="139"/>
                  </a:lnTo>
                  <a:lnTo>
                    <a:pt x="33" y="142"/>
                  </a:lnTo>
                  <a:lnTo>
                    <a:pt x="37" y="143"/>
                  </a:lnTo>
                  <a:lnTo>
                    <a:pt x="40" y="146"/>
                  </a:lnTo>
                  <a:lnTo>
                    <a:pt x="43" y="148"/>
                  </a:lnTo>
                  <a:lnTo>
                    <a:pt x="47" y="149"/>
                  </a:lnTo>
                  <a:lnTo>
                    <a:pt x="50" y="151"/>
                  </a:lnTo>
                  <a:lnTo>
                    <a:pt x="54" y="152"/>
                  </a:lnTo>
                  <a:lnTo>
                    <a:pt x="57" y="153"/>
                  </a:lnTo>
                  <a:lnTo>
                    <a:pt x="62" y="153"/>
                  </a:lnTo>
                  <a:lnTo>
                    <a:pt x="64" y="155"/>
                  </a:lnTo>
                  <a:lnTo>
                    <a:pt x="69" y="155"/>
                  </a:lnTo>
                  <a:lnTo>
                    <a:pt x="73" y="155"/>
                  </a:lnTo>
                  <a:lnTo>
                    <a:pt x="77" y="155"/>
                  </a:lnTo>
                  <a:lnTo>
                    <a:pt x="80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3" y="153"/>
                  </a:lnTo>
                  <a:lnTo>
                    <a:pt x="96" y="153"/>
                  </a:lnTo>
                  <a:lnTo>
                    <a:pt x="100" y="152"/>
                  </a:lnTo>
                  <a:lnTo>
                    <a:pt x="103" y="151"/>
                  </a:lnTo>
                  <a:lnTo>
                    <a:pt x="107" y="149"/>
                  </a:lnTo>
                  <a:lnTo>
                    <a:pt x="110" y="148"/>
                  </a:lnTo>
                  <a:lnTo>
                    <a:pt x="113" y="146"/>
                  </a:lnTo>
                  <a:lnTo>
                    <a:pt x="118" y="143"/>
                  </a:lnTo>
                  <a:lnTo>
                    <a:pt x="120" y="142"/>
                  </a:lnTo>
                  <a:lnTo>
                    <a:pt x="123" y="139"/>
                  </a:lnTo>
                  <a:lnTo>
                    <a:pt x="126" y="138"/>
                  </a:lnTo>
                  <a:lnTo>
                    <a:pt x="129" y="135"/>
                  </a:lnTo>
                  <a:lnTo>
                    <a:pt x="132" y="132"/>
                  </a:lnTo>
                  <a:lnTo>
                    <a:pt x="135" y="131"/>
                  </a:lnTo>
                  <a:lnTo>
                    <a:pt x="136" y="128"/>
                  </a:lnTo>
                  <a:lnTo>
                    <a:pt x="139" y="125"/>
                  </a:lnTo>
                  <a:lnTo>
                    <a:pt x="141" y="120"/>
                  </a:lnTo>
                  <a:lnTo>
                    <a:pt x="143" y="118"/>
                  </a:lnTo>
                  <a:lnTo>
                    <a:pt x="145" y="115"/>
                  </a:lnTo>
                  <a:lnTo>
                    <a:pt x="146" y="112"/>
                  </a:lnTo>
                  <a:lnTo>
                    <a:pt x="148" y="108"/>
                  </a:lnTo>
                  <a:lnTo>
                    <a:pt x="149" y="105"/>
                  </a:lnTo>
                  <a:lnTo>
                    <a:pt x="151" y="100"/>
                  </a:lnTo>
                  <a:lnTo>
                    <a:pt x="152" y="97"/>
                  </a:lnTo>
                  <a:lnTo>
                    <a:pt x="153" y="93"/>
                  </a:lnTo>
                  <a:lnTo>
                    <a:pt x="153" y="89"/>
                  </a:lnTo>
                  <a:lnTo>
                    <a:pt x="153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3" y="70"/>
                  </a:lnTo>
                  <a:lnTo>
                    <a:pt x="153" y="66"/>
                  </a:lnTo>
                  <a:lnTo>
                    <a:pt x="153" y="62"/>
                  </a:lnTo>
                  <a:lnTo>
                    <a:pt x="152" y="59"/>
                  </a:lnTo>
                  <a:lnTo>
                    <a:pt x="151" y="54"/>
                  </a:lnTo>
                  <a:lnTo>
                    <a:pt x="149" y="52"/>
                  </a:lnTo>
                  <a:lnTo>
                    <a:pt x="148" y="47"/>
                  </a:lnTo>
                  <a:lnTo>
                    <a:pt x="146" y="44"/>
                  </a:lnTo>
                  <a:lnTo>
                    <a:pt x="145" y="40"/>
                  </a:lnTo>
                  <a:lnTo>
                    <a:pt x="143" y="37"/>
                  </a:lnTo>
                  <a:lnTo>
                    <a:pt x="141" y="34"/>
                  </a:lnTo>
                  <a:lnTo>
                    <a:pt x="139" y="31"/>
                  </a:lnTo>
                  <a:lnTo>
                    <a:pt x="136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29" y="20"/>
                  </a:lnTo>
                  <a:lnTo>
                    <a:pt x="126" y="19"/>
                  </a:lnTo>
                  <a:lnTo>
                    <a:pt x="123" y="16"/>
                  </a:lnTo>
                  <a:lnTo>
                    <a:pt x="120" y="13"/>
                  </a:lnTo>
                  <a:lnTo>
                    <a:pt x="118" y="11"/>
                  </a:lnTo>
                  <a:lnTo>
                    <a:pt x="113" y="10"/>
                  </a:lnTo>
                  <a:lnTo>
                    <a:pt x="110" y="8"/>
                  </a:lnTo>
                  <a:lnTo>
                    <a:pt x="107" y="6"/>
                  </a:lnTo>
                  <a:lnTo>
                    <a:pt x="103" y="4"/>
                  </a:lnTo>
                  <a:lnTo>
                    <a:pt x="100" y="4"/>
                  </a:lnTo>
                  <a:lnTo>
                    <a:pt x="96" y="3"/>
                  </a:lnTo>
                  <a:lnTo>
                    <a:pt x="93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0" y="0"/>
                  </a:lnTo>
                  <a:lnTo>
                    <a:pt x="77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52" name="Line 41">
              <a:extLst>
                <a:ext uri="{FF2B5EF4-FFF2-40B4-BE49-F238E27FC236}">
                  <a16:creationId xmlns:a16="http://schemas.microsoft.com/office/drawing/2014/main" id="{6F120314-1787-314E-9B49-E158F47CD43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261101" y="2771969"/>
              <a:ext cx="5238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3" name="Line 42">
              <a:extLst>
                <a:ext uri="{FF2B5EF4-FFF2-40B4-BE49-F238E27FC236}">
                  <a16:creationId xmlns:a16="http://schemas.microsoft.com/office/drawing/2014/main" id="{FF890049-36B2-EF4D-B099-C53F65E1616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6465888" y="3091057"/>
              <a:ext cx="319087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4" name="Freeform 44">
              <a:extLst>
                <a:ext uri="{FF2B5EF4-FFF2-40B4-BE49-F238E27FC236}">
                  <a16:creationId xmlns:a16="http://schemas.microsoft.com/office/drawing/2014/main" id="{1777D358-E242-5F48-A172-301BD6CEFED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9539" y="2930719"/>
              <a:ext cx="295275" cy="1588"/>
            </a:xfrm>
            <a:custGeom>
              <a:avLst/>
              <a:gdLst>
                <a:gd name="T0" fmla="*/ 0 w 373"/>
                <a:gd name="T1" fmla="*/ 0 h 1"/>
                <a:gd name="T2" fmla="*/ 0 w 373"/>
                <a:gd name="T3" fmla="*/ 0 h 1"/>
                <a:gd name="T4" fmla="*/ 0 w 373"/>
                <a:gd name="T5" fmla="*/ 0 h 1"/>
                <a:gd name="T6" fmla="*/ 0 60000 65536"/>
                <a:gd name="T7" fmla="*/ 0 60000 65536"/>
                <a:gd name="T8" fmla="*/ 0 60000 65536"/>
                <a:gd name="T9" fmla="*/ 0 w 373"/>
                <a:gd name="T10" fmla="*/ 0 h 1"/>
                <a:gd name="T11" fmla="*/ 373 w 373"/>
                <a:gd name="T12" fmla="*/ 1 h 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373" h="1">
                  <a:moveTo>
                    <a:pt x="373" y="0"/>
                  </a:moveTo>
                  <a:lnTo>
                    <a:pt x="0" y="0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55" name="Line 45">
              <a:extLst>
                <a:ext uri="{FF2B5EF4-FFF2-40B4-BE49-F238E27FC236}">
                  <a16:creationId xmlns:a16="http://schemas.microsoft.com/office/drawing/2014/main" id="{E61705E6-5A76-4041-9801-BCBBB99064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5189539" y="2930719"/>
              <a:ext cx="295275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6" name="Freeform 51">
              <a:extLst>
                <a:ext uri="{FF2B5EF4-FFF2-40B4-BE49-F238E27FC236}">
                  <a16:creationId xmlns:a16="http://schemas.microsoft.com/office/drawing/2014/main" id="{0537026B-F6D8-8043-8475-E071917E4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132514" y="2710057"/>
              <a:ext cx="122237" cy="123825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2147483646 h 155"/>
                <a:gd name="T4" fmla="*/ 0 w 155"/>
                <a:gd name="T5" fmla="*/ 2147483646 h 155"/>
                <a:gd name="T6" fmla="*/ 0 w 155"/>
                <a:gd name="T7" fmla="*/ 2147483646 h 155"/>
                <a:gd name="T8" fmla="*/ 0 w 155"/>
                <a:gd name="T9" fmla="*/ 2147483646 h 155"/>
                <a:gd name="T10" fmla="*/ 0 w 155"/>
                <a:gd name="T11" fmla="*/ 2147483646 h 155"/>
                <a:gd name="T12" fmla="*/ 0 w 155"/>
                <a:gd name="T13" fmla="*/ 2147483646 h 155"/>
                <a:gd name="T14" fmla="*/ 0 w 155"/>
                <a:gd name="T15" fmla="*/ 2147483646 h 155"/>
                <a:gd name="T16" fmla="*/ 0 w 155"/>
                <a:gd name="T17" fmla="*/ 2147483646 h 155"/>
                <a:gd name="T18" fmla="*/ 0 w 155"/>
                <a:gd name="T19" fmla="*/ 2147483646 h 155"/>
                <a:gd name="T20" fmla="*/ 0 w 155"/>
                <a:gd name="T21" fmla="*/ 2147483646 h 155"/>
                <a:gd name="T22" fmla="*/ 0 w 155"/>
                <a:gd name="T23" fmla="*/ 2147483646 h 155"/>
                <a:gd name="T24" fmla="*/ 0 w 155"/>
                <a:gd name="T25" fmla="*/ 2147483646 h 155"/>
                <a:gd name="T26" fmla="*/ 0 w 155"/>
                <a:gd name="T27" fmla="*/ 2147483646 h 155"/>
                <a:gd name="T28" fmla="*/ 0 w 155"/>
                <a:gd name="T29" fmla="*/ 2147483646 h 155"/>
                <a:gd name="T30" fmla="*/ 0 w 155"/>
                <a:gd name="T31" fmla="*/ 2147483646 h 155"/>
                <a:gd name="T32" fmla="*/ 0 w 155"/>
                <a:gd name="T33" fmla="*/ 2147483646 h 155"/>
                <a:gd name="T34" fmla="*/ 0 w 155"/>
                <a:gd name="T35" fmla="*/ 2147483646 h 155"/>
                <a:gd name="T36" fmla="*/ 0 w 155"/>
                <a:gd name="T37" fmla="*/ 2147483646 h 155"/>
                <a:gd name="T38" fmla="*/ 0 w 155"/>
                <a:gd name="T39" fmla="*/ 2147483646 h 155"/>
                <a:gd name="T40" fmla="*/ 0 w 155"/>
                <a:gd name="T41" fmla="*/ 2147483646 h 155"/>
                <a:gd name="T42" fmla="*/ 0 w 155"/>
                <a:gd name="T43" fmla="*/ 2147483646 h 155"/>
                <a:gd name="T44" fmla="*/ 0 w 155"/>
                <a:gd name="T45" fmla="*/ 2147483646 h 155"/>
                <a:gd name="T46" fmla="*/ 0 w 155"/>
                <a:gd name="T47" fmla="*/ 2147483646 h 155"/>
                <a:gd name="T48" fmla="*/ 0 w 155"/>
                <a:gd name="T49" fmla="*/ 2147483646 h 155"/>
                <a:gd name="T50" fmla="*/ 0 w 155"/>
                <a:gd name="T51" fmla="*/ 2147483646 h 155"/>
                <a:gd name="T52" fmla="*/ 0 w 155"/>
                <a:gd name="T53" fmla="*/ 2147483646 h 155"/>
                <a:gd name="T54" fmla="*/ 0 w 155"/>
                <a:gd name="T55" fmla="*/ 2147483646 h 155"/>
                <a:gd name="T56" fmla="*/ 0 w 155"/>
                <a:gd name="T57" fmla="*/ 2147483646 h 155"/>
                <a:gd name="T58" fmla="*/ 0 w 155"/>
                <a:gd name="T59" fmla="*/ 2147483646 h 155"/>
                <a:gd name="T60" fmla="*/ 0 w 155"/>
                <a:gd name="T61" fmla="*/ 2147483646 h 155"/>
                <a:gd name="T62" fmla="*/ 0 w 155"/>
                <a:gd name="T63" fmla="*/ 2147483646 h 155"/>
                <a:gd name="T64" fmla="*/ 0 w 155"/>
                <a:gd name="T65" fmla="*/ 2147483646 h 155"/>
                <a:gd name="T66" fmla="*/ 0 w 155"/>
                <a:gd name="T67" fmla="*/ 2147483646 h 155"/>
                <a:gd name="T68" fmla="*/ 0 w 155"/>
                <a:gd name="T69" fmla="*/ 2147483646 h 155"/>
                <a:gd name="T70" fmla="*/ 0 w 155"/>
                <a:gd name="T71" fmla="*/ 2147483646 h 155"/>
                <a:gd name="T72" fmla="*/ 0 w 155"/>
                <a:gd name="T73" fmla="*/ 2147483646 h 155"/>
                <a:gd name="T74" fmla="*/ 0 w 155"/>
                <a:gd name="T75" fmla="*/ 2147483646 h 155"/>
                <a:gd name="T76" fmla="*/ 0 w 155"/>
                <a:gd name="T77" fmla="*/ 2147483646 h 155"/>
                <a:gd name="T78" fmla="*/ 0 w 155"/>
                <a:gd name="T79" fmla="*/ 2147483646 h 155"/>
                <a:gd name="T80" fmla="*/ 0 w 155"/>
                <a:gd name="T81" fmla="*/ 2147483646 h 155"/>
                <a:gd name="T82" fmla="*/ 0 w 155"/>
                <a:gd name="T83" fmla="*/ 2147483646 h 155"/>
                <a:gd name="T84" fmla="*/ 0 w 155"/>
                <a:gd name="T85" fmla="*/ 2147483646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6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9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2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2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8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8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8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8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2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2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9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6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7" name="Line 53">
              <a:extLst>
                <a:ext uri="{FF2B5EF4-FFF2-40B4-BE49-F238E27FC236}">
                  <a16:creationId xmlns:a16="http://schemas.microsoft.com/office/drawing/2014/main" id="{3B69A544-204C-6943-AC51-D36D6C679C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8327909" y="4115584"/>
              <a:ext cx="143915" cy="2244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58" name="Rectangle 54">
              <a:extLst>
                <a:ext uri="{FF2B5EF4-FFF2-40B4-BE49-F238E27FC236}">
                  <a16:creationId xmlns:a16="http://schemas.microsoft.com/office/drawing/2014/main" id="{F99959D3-0FD6-4747-A4EB-449921235B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26438" y="4113407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59" name="Rectangle 55">
              <a:extLst>
                <a:ext uri="{FF2B5EF4-FFF2-40B4-BE49-F238E27FC236}">
                  <a16:creationId xmlns:a16="http://schemas.microsoft.com/office/drawing/2014/main" id="{6E8FBC0E-8E7F-AC46-AD94-1B5201833C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2822769"/>
              <a:ext cx="198780" cy="24631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60" name="AutoShape 56">
              <a:extLst>
                <a:ext uri="{FF2B5EF4-FFF2-40B4-BE49-F238E27FC236}">
                  <a16:creationId xmlns:a16="http://schemas.microsoft.com/office/drawing/2014/main" id="{9411BB3B-A24C-D34C-93E3-32448BF32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24989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61" name="AutoShape 57">
              <a:extLst>
                <a:ext uri="{FF2B5EF4-FFF2-40B4-BE49-F238E27FC236}">
                  <a16:creationId xmlns:a16="http://schemas.microsoft.com/office/drawing/2014/main" id="{A6278CF2-5EB4-164B-B1F6-909CC24B06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87989" y="4097532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62" name="AutoShape 59">
              <a:extLst>
                <a:ext uri="{FF2B5EF4-FFF2-40B4-BE49-F238E27FC236}">
                  <a16:creationId xmlns:a16="http://schemas.microsoft.com/office/drawing/2014/main" id="{F6D74C6E-F218-2747-A024-270E5C1A36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69101" y="265766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63" name="AutoShape 61">
              <a:extLst>
                <a:ext uri="{FF2B5EF4-FFF2-40B4-BE49-F238E27FC236}">
                  <a16:creationId xmlns:a16="http://schemas.microsoft.com/office/drawing/2014/main" id="{FC48E250-E0A6-7C4E-9CE5-395CBE6E14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72276" y="3934019"/>
              <a:ext cx="627062" cy="533400"/>
            </a:xfrm>
            <a:prstGeom prst="flowChartDelay">
              <a:avLst/>
            </a:prstGeom>
            <a:solidFill>
              <a:schemeClr val="bg1"/>
            </a:solidFill>
            <a:ln w="2857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64" name="Freeform 64">
              <a:extLst>
                <a:ext uri="{FF2B5EF4-FFF2-40B4-BE49-F238E27FC236}">
                  <a16:creationId xmlns:a16="http://schemas.microsoft.com/office/drawing/2014/main" id="{EB7A247C-D42F-1747-BE74-363979B8A4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4638" y="4181669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5" name="Freeform 65">
              <a:extLst>
                <a:ext uri="{FF2B5EF4-FFF2-40B4-BE49-F238E27FC236}">
                  <a16:creationId xmlns:a16="http://schemas.microsoft.com/office/drawing/2014/main" id="{65B63E58-34B8-2C4F-95C1-5429C3F971F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493" y="4180262"/>
              <a:ext cx="55562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66" name="Line 14">
              <a:extLst>
                <a:ext uri="{FF2B5EF4-FFF2-40B4-BE49-F238E27FC236}">
                  <a16:creationId xmlns:a16="http://schemas.microsoft.com/office/drawing/2014/main" id="{23D29166-A7EA-8249-A2CD-A272F68C961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15123" y="4230880"/>
              <a:ext cx="1843" cy="30136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7" name="Line 14">
              <a:extLst>
                <a:ext uri="{FF2B5EF4-FFF2-40B4-BE49-F238E27FC236}">
                  <a16:creationId xmlns:a16="http://schemas.microsoft.com/office/drawing/2014/main" id="{A4D72814-A665-0548-91DD-BB97FBBBDD4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13249" y="2583365"/>
              <a:ext cx="0" cy="323386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8" name="Line 14">
              <a:extLst>
                <a:ext uri="{FF2B5EF4-FFF2-40B4-BE49-F238E27FC236}">
                  <a16:creationId xmlns:a16="http://schemas.microsoft.com/office/drawing/2014/main" id="{66990C44-0B46-9D4E-B082-9F4C39DB022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737192" y="3331535"/>
              <a:ext cx="0" cy="196347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69" name="Line 14">
              <a:extLst>
                <a:ext uri="{FF2B5EF4-FFF2-40B4-BE49-F238E27FC236}">
                  <a16:creationId xmlns:a16="http://schemas.microsoft.com/office/drawing/2014/main" id="{673643FA-9E56-584B-A558-9E752BF4C94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5185169" y="4200500"/>
              <a:ext cx="3949" cy="1088471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0" name="Line 13">
              <a:extLst>
                <a:ext uri="{FF2B5EF4-FFF2-40B4-BE49-F238E27FC236}">
                  <a16:creationId xmlns:a16="http://schemas.microsoft.com/office/drawing/2014/main" id="{1ADC1A6C-EB6F-9F45-AEBD-4EE8CEEA9B2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737190" y="5286680"/>
              <a:ext cx="4457599" cy="124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1" name="Line 19">
              <a:extLst>
                <a:ext uri="{FF2B5EF4-FFF2-40B4-BE49-F238E27FC236}">
                  <a16:creationId xmlns:a16="http://schemas.microsoft.com/office/drawing/2014/main" id="{F1BEFC64-A656-7042-BB68-524F300053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4711700" y="4524848"/>
              <a:ext cx="760414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2" name="Line 47">
              <a:extLst>
                <a:ext uri="{FF2B5EF4-FFF2-40B4-BE49-F238E27FC236}">
                  <a16:creationId xmlns:a16="http://schemas.microsoft.com/office/drawing/2014/main" id="{089B751F-4514-5E45-9F2A-836F3DDF6EF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 flipV="1">
              <a:off x="4707467" y="2590993"/>
              <a:ext cx="783166" cy="403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3" name="Line 13">
              <a:extLst>
                <a:ext uri="{FF2B5EF4-FFF2-40B4-BE49-F238E27FC236}">
                  <a16:creationId xmlns:a16="http://schemas.microsoft.com/office/drawing/2014/main" id="{BE025AEA-AE57-6C41-B77F-9A7C52622FA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1491824" y="4416269"/>
              <a:ext cx="146713" cy="973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4" name="Freeform 29">
              <a:extLst>
                <a:ext uri="{FF2B5EF4-FFF2-40B4-BE49-F238E27FC236}">
                  <a16:creationId xmlns:a16="http://schemas.microsoft.com/office/drawing/2014/main" id="{58F61D69-BC3A-C645-B57B-227158349BA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1503436" y="423015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5" name="Isosceles Triangle 11">
              <a:extLst>
                <a:ext uri="{FF2B5EF4-FFF2-40B4-BE49-F238E27FC236}">
                  <a16:creationId xmlns:a16="http://schemas.microsoft.com/office/drawing/2014/main" id="{F759B67E-D739-D041-8C5E-CCC28595268A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0800000">
              <a:off x="1385888" y="3842081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76" name="Line 13">
              <a:extLst>
                <a:ext uri="{FF2B5EF4-FFF2-40B4-BE49-F238E27FC236}">
                  <a16:creationId xmlns:a16="http://schemas.microsoft.com/office/drawing/2014/main" id="{B3634576-1E78-114C-BCAC-3147B9AE5CC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935238" y="3223505"/>
              <a:ext cx="1261280" cy="41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7" name="Freeform 65">
              <a:extLst>
                <a:ext uri="{FF2B5EF4-FFF2-40B4-BE49-F238E27FC236}">
                  <a16:creationId xmlns:a16="http://schemas.microsoft.com/office/drawing/2014/main" id="{74C342F2-BB44-DF44-8846-A2C3276BB4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538373" y="2564642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578" name="Freeform 29">
              <a:extLst>
                <a:ext uri="{FF2B5EF4-FFF2-40B4-BE49-F238E27FC236}">
                  <a16:creationId xmlns:a16="http://schemas.microsoft.com/office/drawing/2014/main" id="{67FB25A2-693B-D248-9407-721C5BB8EB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27832" y="3280265"/>
              <a:ext cx="122238" cy="122238"/>
            </a:xfrm>
            <a:custGeom>
              <a:avLst/>
              <a:gdLst>
                <a:gd name="T0" fmla="*/ 0 w 155"/>
                <a:gd name="T1" fmla="*/ 0 h 155"/>
                <a:gd name="T2" fmla="*/ 0 w 155"/>
                <a:gd name="T3" fmla="*/ 0 h 155"/>
                <a:gd name="T4" fmla="*/ 0 w 155"/>
                <a:gd name="T5" fmla="*/ 0 h 155"/>
                <a:gd name="T6" fmla="*/ 0 w 155"/>
                <a:gd name="T7" fmla="*/ 0 h 155"/>
                <a:gd name="T8" fmla="*/ 0 w 155"/>
                <a:gd name="T9" fmla="*/ 0 h 155"/>
                <a:gd name="T10" fmla="*/ 0 w 155"/>
                <a:gd name="T11" fmla="*/ 0 h 155"/>
                <a:gd name="T12" fmla="*/ 0 w 155"/>
                <a:gd name="T13" fmla="*/ 0 h 155"/>
                <a:gd name="T14" fmla="*/ 0 w 155"/>
                <a:gd name="T15" fmla="*/ 0 h 155"/>
                <a:gd name="T16" fmla="*/ 0 w 155"/>
                <a:gd name="T17" fmla="*/ 0 h 155"/>
                <a:gd name="T18" fmla="*/ 0 w 155"/>
                <a:gd name="T19" fmla="*/ 0 h 155"/>
                <a:gd name="T20" fmla="*/ 0 w 155"/>
                <a:gd name="T21" fmla="*/ 0 h 155"/>
                <a:gd name="T22" fmla="*/ 0 w 155"/>
                <a:gd name="T23" fmla="*/ 0 h 155"/>
                <a:gd name="T24" fmla="*/ 0 w 155"/>
                <a:gd name="T25" fmla="*/ 0 h 155"/>
                <a:gd name="T26" fmla="*/ 0 w 155"/>
                <a:gd name="T27" fmla="*/ 0 h 155"/>
                <a:gd name="T28" fmla="*/ 0 w 155"/>
                <a:gd name="T29" fmla="*/ 0 h 155"/>
                <a:gd name="T30" fmla="*/ 0 w 155"/>
                <a:gd name="T31" fmla="*/ 0 h 155"/>
                <a:gd name="T32" fmla="*/ 0 w 155"/>
                <a:gd name="T33" fmla="*/ 0 h 155"/>
                <a:gd name="T34" fmla="*/ 0 w 155"/>
                <a:gd name="T35" fmla="*/ 0 h 155"/>
                <a:gd name="T36" fmla="*/ 0 w 155"/>
                <a:gd name="T37" fmla="*/ 0 h 155"/>
                <a:gd name="T38" fmla="*/ 0 w 155"/>
                <a:gd name="T39" fmla="*/ 0 h 155"/>
                <a:gd name="T40" fmla="*/ 0 w 155"/>
                <a:gd name="T41" fmla="*/ 0 h 155"/>
                <a:gd name="T42" fmla="*/ 0 w 155"/>
                <a:gd name="T43" fmla="*/ 0 h 155"/>
                <a:gd name="T44" fmla="*/ 0 w 155"/>
                <a:gd name="T45" fmla="*/ 0 h 155"/>
                <a:gd name="T46" fmla="*/ 0 w 155"/>
                <a:gd name="T47" fmla="*/ 0 h 155"/>
                <a:gd name="T48" fmla="*/ 0 w 155"/>
                <a:gd name="T49" fmla="*/ 0 h 155"/>
                <a:gd name="T50" fmla="*/ 0 w 155"/>
                <a:gd name="T51" fmla="*/ 0 h 155"/>
                <a:gd name="T52" fmla="*/ 0 w 155"/>
                <a:gd name="T53" fmla="*/ 0 h 155"/>
                <a:gd name="T54" fmla="*/ 0 w 155"/>
                <a:gd name="T55" fmla="*/ 0 h 155"/>
                <a:gd name="T56" fmla="*/ 0 w 155"/>
                <a:gd name="T57" fmla="*/ 0 h 155"/>
                <a:gd name="T58" fmla="*/ 0 w 155"/>
                <a:gd name="T59" fmla="*/ 0 h 155"/>
                <a:gd name="T60" fmla="*/ 0 w 155"/>
                <a:gd name="T61" fmla="*/ 0 h 155"/>
                <a:gd name="T62" fmla="*/ 0 w 155"/>
                <a:gd name="T63" fmla="*/ 0 h 155"/>
                <a:gd name="T64" fmla="*/ 0 w 155"/>
                <a:gd name="T65" fmla="*/ 0 h 155"/>
                <a:gd name="T66" fmla="*/ 0 w 155"/>
                <a:gd name="T67" fmla="*/ 0 h 155"/>
                <a:gd name="T68" fmla="*/ 0 w 155"/>
                <a:gd name="T69" fmla="*/ 0 h 155"/>
                <a:gd name="T70" fmla="*/ 0 w 155"/>
                <a:gd name="T71" fmla="*/ 0 h 155"/>
                <a:gd name="T72" fmla="*/ 0 w 155"/>
                <a:gd name="T73" fmla="*/ 0 h 155"/>
                <a:gd name="T74" fmla="*/ 0 w 155"/>
                <a:gd name="T75" fmla="*/ 0 h 155"/>
                <a:gd name="T76" fmla="*/ 0 w 155"/>
                <a:gd name="T77" fmla="*/ 0 h 155"/>
                <a:gd name="T78" fmla="*/ 0 w 155"/>
                <a:gd name="T79" fmla="*/ 0 h 155"/>
                <a:gd name="T80" fmla="*/ 0 w 155"/>
                <a:gd name="T81" fmla="*/ 0 h 155"/>
                <a:gd name="T82" fmla="*/ 0 w 155"/>
                <a:gd name="T83" fmla="*/ 0 h 155"/>
                <a:gd name="T84" fmla="*/ 0 w 155"/>
                <a:gd name="T85" fmla="*/ 0 h 155"/>
                <a:gd name="T86" fmla="*/ 0 w 155"/>
                <a:gd name="T87" fmla="*/ 0 h 1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55"/>
                <a:gd name="T133" fmla="*/ 0 h 155"/>
                <a:gd name="T134" fmla="*/ 155 w 155"/>
                <a:gd name="T135" fmla="*/ 155 h 1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55" h="155">
                  <a:moveTo>
                    <a:pt x="78" y="0"/>
                  </a:moveTo>
                  <a:lnTo>
                    <a:pt x="74" y="0"/>
                  </a:lnTo>
                  <a:lnTo>
                    <a:pt x="69" y="0"/>
                  </a:lnTo>
                  <a:lnTo>
                    <a:pt x="65" y="1"/>
                  </a:lnTo>
                  <a:lnTo>
                    <a:pt x="62" y="1"/>
                  </a:lnTo>
                  <a:lnTo>
                    <a:pt x="58" y="3"/>
                  </a:lnTo>
                  <a:lnTo>
                    <a:pt x="55" y="4"/>
                  </a:lnTo>
                  <a:lnTo>
                    <a:pt x="51" y="4"/>
                  </a:lnTo>
                  <a:lnTo>
                    <a:pt x="48" y="5"/>
                  </a:lnTo>
                  <a:lnTo>
                    <a:pt x="43" y="8"/>
                  </a:lnTo>
                  <a:lnTo>
                    <a:pt x="41" y="10"/>
                  </a:lnTo>
                  <a:lnTo>
                    <a:pt x="38" y="11"/>
                  </a:lnTo>
                  <a:lnTo>
                    <a:pt x="33" y="13"/>
                  </a:lnTo>
                  <a:lnTo>
                    <a:pt x="31" y="16"/>
                  </a:lnTo>
                  <a:lnTo>
                    <a:pt x="28" y="18"/>
                  </a:lnTo>
                  <a:lnTo>
                    <a:pt x="25" y="20"/>
                  </a:lnTo>
                  <a:lnTo>
                    <a:pt x="23" y="23"/>
                  </a:lnTo>
                  <a:lnTo>
                    <a:pt x="20" y="26"/>
                  </a:lnTo>
                  <a:lnTo>
                    <a:pt x="18" y="28"/>
                  </a:lnTo>
                  <a:lnTo>
                    <a:pt x="15" y="31"/>
                  </a:lnTo>
                  <a:lnTo>
                    <a:pt x="13" y="34"/>
                  </a:lnTo>
                  <a:lnTo>
                    <a:pt x="12" y="37"/>
                  </a:lnTo>
                  <a:lnTo>
                    <a:pt x="9" y="40"/>
                  </a:lnTo>
                  <a:lnTo>
                    <a:pt x="8" y="44"/>
                  </a:lnTo>
                  <a:lnTo>
                    <a:pt x="6" y="47"/>
                  </a:lnTo>
                  <a:lnTo>
                    <a:pt x="5" y="51"/>
                  </a:lnTo>
                  <a:lnTo>
                    <a:pt x="3" y="54"/>
                  </a:lnTo>
                  <a:lnTo>
                    <a:pt x="2" y="59"/>
                  </a:lnTo>
                  <a:lnTo>
                    <a:pt x="2" y="61"/>
                  </a:lnTo>
                  <a:lnTo>
                    <a:pt x="0" y="66"/>
                  </a:lnTo>
                  <a:lnTo>
                    <a:pt x="0" y="70"/>
                  </a:lnTo>
                  <a:lnTo>
                    <a:pt x="0" y="73"/>
                  </a:lnTo>
                  <a:lnTo>
                    <a:pt x="0" y="77"/>
                  </a:lnTo>
                  <a:lnTo>
                    <a:pt x="0" y="82"/>
                  </a:lnTo>
                  <a:lnTo>
                    <a:pt x="0" y="86"/>
                  </a:lnTo>
                  <a:lnTo>
                    <a:pt x="0" y="89"/>
                  </a:lnTo>
                  <a:lnTo>
                    <a:pt x="2" y="93"/>
                  </a:lnTo>
                  <a:lnTo>
                    <a:pt x="2" y="97"/>
                  </a:lnTo>
                  <a:lnTo>
                    <a:pt x="3" y="100"/>
                  </a:lnTo>
                  <a:lnTo>
                    <a:pt x="5" y="105"/>
                  </a:lnTo>
                  <a:lnTo>
                    <a:pt x="6" y="107"/>
                  </a:lnTo>
                  <a:lnTo>
                    <a:pt x="8" y="112"/>
                  </a:lnTo>
                  <a:lnTo>
                    <a:pt x="9" y="115"/>
                  </a:lnTo>
                  <a:lnTo>
                    <a:pt x="12" y="117"/>
                  </a:lnTo>
                  <a:lnTo>
                    <a:pt x="13" y="120"/>
                  </a:lnTo>
                  <a:lnTo>
                    <a:pt x="15" y="125"/>
                  </a:lnTo>
                  <a:lnTo>
                    <a:pt x="18" y="128"/>
                  </a:lnTo>
                  <a:lnTo>
                    <a:pt x="20" y="130"/>
                  </a:lnTo>
                  <a:lnTo>
                    <a:pt x="23" y="132"/>
                  </a:lnTo>
                  <a:lnTo>
                    <a:pt x="25" y="135"/>
                  </a:lnTo>
                  <a:lnTo>
                    <a:pt x="28" y="138"/>
                  </a:lnTo>
                  <a:lnTo>
                    <a:pt x="31" y="139"/>
                  </a:lnTo>
                  <a:lnTo>
                    <a:pt x="33" y="142"/>
                  </a:lnTo>
                  <a:lnTo>
                    <a:pt x="38" y="143"/>
                  </a:lnTo>
                  <a:lnTo>
                    <a:pt x="41" y="146"/>
                  </a:lnTo>
                  <a:lnTo>
                    <a:pt x="43" y="148"/>
                  </a:lnTo>
                  <a:lnTo>
                    <a:pt x="48" y="149"/>
                  </a:lnTo>
                  <a:lnTo>
                    <a:pt x="51" y="151"/>
                  </a:lnTo>
                  <a:lnTo>
                    <a:pt x="55" y="152"/>
                  </a:lnTo>
                  <a:lnTo>
                    <a:pt x="58" y="153"/>
                  </a:lnTo>
                  <a:lnTo>
                    <a:pt x="62" y="153"/>
                  </a:lnTo>
                  <a:lnTo>
                    <a:pt x="65" y="155"/>
                  </a:lnTo>
                  <a:lnTo>
                    <a:pt x="69" y="155"/>
                  </a:lnTo>
                  <a:lnTo>
                    <a:pt x="74" y="155"/>
                  </a:lnTo>
                  <a:lnTo>
                    <a:pt x="78" y="155"/>
                  </a:lnTo>
                  <a:lnTo>
                    <a:pt x="81" y="155"/>
                  </a:lnTo>
                  <a:lnTo>
                    <a:pt x="85" y="155"/>
                  </a:lnTo>
                  <a:lnTo>
                    <a:pt x="89" y="155"/>
                  </a:lnTo>
                  <a:lnTo>
                    <a:pt x="94" y="153"/>
                  </a:lnTo>
                  <a:lnTo>
                    <a:pt x="97" y="153"/>
                  </a:lnTo>
                  <a:lnTo>
                    <a:pt x="101" y="152"/>
                  </a:lnTo>
                  <a:lnTo>
                    <a:pt x="104" y="151"/>
                  </a:lnTo>
                  <a:lnTo>
                    <a:pt x="108" y="149"/>
                  </a:lnTo>
                  <a:lnTo>
                    <a:pt x="111" y="148"/>
                  </a:lnTo>
                  <a:lnTo>
                    <a:pt x="114" y="146"/>
                  </a:lnTo>
                  <a:lnTo>
                    <a:pt x="118" y="143"/>
                  </a:lnTo>
                  <a:lnTo>
                    <a:pt x="121" y="142"/>
                  </a:lnTo>
                  <a:lnTo>
                    <a:pt x="124" y="139"/>
                  </a:lnTo>
                  <a:lnTo>
                    <a:pt x="127" y="138"/>
                  </a:lnTo>
                  <a:lnTo>
                    <a:pt x="130" y="135"/>
                  </a:lnTo>
                  <a:lnTo>
                    <a:pt x="132" y="132"/>
                  </a:lnTo>
                  <a:lnTo>
                    <a:pt x="135" y="130"/>
                  </a:lnTo>
                  <a:lnTo>
                    <a:pt x="137" y="128"/>
                  </a:lnTo>
                  <a:lnTo>
                    <a:pt x="140" y="125"/>
                  </a:lnTo>
                  <a:lnTo>
                    <a:pt x="141" y="120"/>
                  </a:lnTo>
                  <a:lnTo>
                    <a:pt x="144" y="117"/>
                  </a:lnTo>
                  <a:lnTo>
                    <a:pt x="145" y="115"/>
                  </a:lnTo>
                  <a:lnTo>
                    <a:pt x="147" y="112"/>
                  </a:lnTo>
                  <a:lnTo>
                    <a:pt x="148" y="107"/>
                  </a:lnTo>
                  <a:lnTo>
                    <a:pt x="150" y="105"/>
                  </a:lnTo>
                  <a:lnTo>
                    <a:pt x="151" y="100"/>
                  </a:lnTo>
                  <a:lnTo>
                    <a:pt x="153" y="97"/>
                  </a:lnTo>
                  <a:lnTo>
                    <a:pt x="154" y="93"/>
                  </a:lnTo>
                  <a:lnTo>
                    <a:pt x="154" y="89"/>
                  </a:lnTo>
                  <a:lnTo>
                    <a:pt x="154" y="86"/>
                  </a:lnTo>
                  <a:lnTo>
                    <a:pt x="155" y="82"/>
                  </a:lnTo>
                  <a:lnTo>
                    <a:pt x="155" y="77"/>
                  </a:lnTo>
                  <a:lnTo>
                    <a:pt x="155" y="73"/>
                  </a:lnTo>
                  <a:lnTo>
                    <a:pt x="154" y="70"/>
                  </a:lnTo>
                  <a:lnTo>
                    <a:pt x="154" y="66"/>
                  </a:lnTo>
                  <a:lnTo>
                    <a:pt x="154" y="61"/>
                  </a:lnTo>
                  <a:lnTo>
                    <a:pt x="153" y="59"/>
                  </a:lnTo>
                  <a:lnTo>
                    <a:pt x="151" y="54"/>
                  </a:lnTo>
                  <a:lnTo>
                    <a:pt x="150" y="51"/>
                  </a:lnTo>
                  <a:lnTo>
                    <a:pt x="148" y="47"/>
                  </a:lnTo>
                  <a:lnTo>
                    <a:pt x="147" y="44"/>
                  </a:lnTo>
                  <a:lnTo>
                    <a:pt x="145" y="40"/>
                  </a:lnTo>
                  <a:lnTo>
                    <a:pt x="144" y="37"/>
                  </a:lnTo>
                  <a:lnTo>
                    <a:pt x="141" y="34"/>
                  </a:lnTo>
                  <a:lnTo>
                    <a:pt x="140" y="31"/>
                  </a:lnTo>
                  <a:lnTo>
                    <a:pt x="137" y="28"/>
                  </a:lnTo>
                  <a:lnTo>
                    <a:pt x="135" y="26"/>
                  </a:lnTo>
                  <a:lnTo>
                    <a:pt x="132" y="23"/>
                  </a:lnTo>
                  <a:lnTo>
                    <a:pt x="130" y="20"/>
                  </a:lnTo>
                  <a:lnTo>
                    <a:pt x="127" y="18"/>
                  </a:lnTo>
                  <a:lnTo>
                    <a:pt x="124" y="16"/>
                  </a:lnTo>
                  <a:lnTo>
                    <a:pt x="121" y="13"/>
                  </a:lnTo>
                  <a:lnTo>
                    <a:pt x="118" y="11"/>
                  </a:lnTo>
                  <a:lnTo>
                    <a:pt x="114" y="10"/>
                  </a:lnTo>
                  <a:lnTo>
                    <a:pt x="111" y="8"/>
                  </a:lnTo>
                  <a:lnTo>
                    <a:pt x="108" y="5"/>
                  </a:lnTo>
                  <a:lnTo>
                    <a:pt x="104" y="4"/>
                  </a:lnTo>
                  <a:lnTo>
                    <a:pt x="101" y="4"/>
                  </a:lnTo>
                  <a:lnTo>
                    <a:pt x="97" y="3"/>
                  </a:lnTo>
                  <a:lnTo>
                    <a:pt x="94" y="1"/>
                  </a:lnTo>
                  <a:lnTo>
                    <a:pt x="89" y="1"/>
                  </a:lnTo>
                  <a:lnTo>
                    <a:pt x="85" y="0"/>
                  </a:lnTo>
                  <a:lnTo>
                    <a:pt x="81" y="0"/>
                  </a:lnTo>
                  <a:lnTo>
                    <a:pt x="78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79" name="Isosceles Triangle 11">
              <a:extLst>
                <a:ext uri="{FF2B5EF4-FFF2-40B4-BE49-F238E27FC236}">
                  <a16:creationId xmlns:a16="http://schemas.microsoft.com/office/drawing/2014/main" id="{4D74A7C7-6710-5340-89A5-649CA656C78D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5400000">
              <a:off x="937605" y="3150090"/>
              <a:ext cx="366712" cy="38100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sp>
          <p:nvSpPr>
            <p:cNvPr id="21580" name="Line 4">
              <a:extLst>
                <a:ext uri="{FF2B5EF4-FFF2-40B4-BE49-F238E27FC236}">
                  <a16:creationId xmlns:a16="http://schemas.microsoft.com/office/drawing/2014/main" id="{B3879E06-5185-EC4A-A7B9-A94DF08B1D9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60743" y="3343618"/>
              <a:ext cx="470181" cy="2092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1581" name="Freeform 65">
              <a:extLst>
                <a:ext uri="{FF2B5EF4-FFF2-40B4-BE49-F238E27FC236}">
                  <a16:creationId xmlns:a16="http://schemas.microsoft.com/office/drawing/2014/main" id="{82A5BA7F-73CF-5D43-8843-A1ECDB6C2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710610" y="3320275"/>
              <a:ext cx="55563" cy="55563"/>
            </a:xfrm>
            <a:custGeom>
              <a:avLst/>
              <a:gdLst>
                <a:gd name="T0" fmla="*/ 0 w 71"/>
                <a:gd name="T1" fmla="*/ 0 h 70"/>
                <a:gd name="T2" fmla="*/ 0 w 71"/>
                <a:gd name="T3" fmla="*/ 2147483646 h 70"/>
                <a:gd name="T4" fmla="*/ 0 w 71"/>
                <a:gd name="T5" fmla="*/ 2147483646 h 70"/>
                <a:gd name="T6" fmla="*/ 0 w 71"/>
                <a:gd name="T7" fmla="*/ 2147483646 h 70"/>
                <a:gd name="T8" fmla="*/ 0 w 71"/>
                <a:gd name="T9" fmla="*/ 2147483646 h 70"/>
                <a:gd name="T10" fmla="*/ 0 w 71"/>
                <a:gd name="T11" fmla="*/ 2147483646 h 70"/>
                <a:gd name="T12" fmla="*/ 0 w 71"/>
                <a:gd name="T13" fmla="*/ 2147483646 h 70"/>
                <a:gd name="T14" fmla="*/ 0 w 71"/>
                <a:gd name="T15" fmla="*/ 2147483646 h 70"/>
                <a:gd name="T16" fmla="*/ 0 w 71"/>
                <a:gd name="T17" fmla="*/ 2147483646 h 70"/>
                <a:gd name="T18" fmla="*/ 0 w 71"/>
                <a:gd name="T19" fmla="*/ 2147483646 h 70"/>
                <a:gd name="T20" fmla="*/ 0 w 71"/>
                <a:gd name="T21" fmla="*/ 2147483646 h 70"/>
                <a:gd name="T22" fmla="*/ 0 w 71"/>
                <a:gd name="T23" fmla="*/ 2147483646 h 70"/>
                <a:gd name="T24" fmla="*/ 0 w 71"/>
                <a:gd name="T25" fmla="*/ 2147483646 h 70"/>
                <a:gd name="T26" fmla="*/ 0 w 71"/>
                <a:gd name="T27" fmla="*/ 2147483646 h 70"/>
                <a:gd name="T28" fmla="*/ 0 w 71"/>
                <a:gd name="T29" fmla="*/ 2147483646 h 70"/>
                <a:gd name="T30" fmla="*/ 0 w 71"/>
                <a:gd name="T31" fmla="*/ 2147483646 h 70"/>
                <a:gd name="T32" fmla="*/ 0 w 71"/>
                <a:gd name="T33" fmla="*/ 2147483646 h 70"/>
                <a:gd name="T34" fmla="*/ 0 w 71"/>
                <a:gd name="T35" fmla="*/ 2147483646 h 70"/>
                <a:gd name="T36" fmla="*/ 0 w 71"/>
                <a:gd name="T37" fmla="*/ 2147483646 h 70"/>
                <a:gd name="T38" fmla="*/ 0 w 71"/>
                <a:gd name="T39" fmla="*/ 2147483646 h 70"/>
                <a:gd name="T40" fmla="*/ 0 w 71"/>
                <a:gd name="T41" fmla="*/ 2147483646 h 70"/>
                <a:gd name="T42" fmla="*/ 0 w 71"/>
                <a:gd name="T43" fmla="*/ 2147483646 h 70"/>
                <a:gd name="T44" fmla="*/ 0 w 71"/>
                <a:gd name="T45" fmla="*/ 2147483646 h 70"/>
                <a:gd name="T46" fmla="*/ 0 w 71"/>
                <a:gd name="T47" fmla="*/ 2147483646 h 70"/>
                <a:gd name="T48" fmla="*/ 0 w 71"/>
                <a:gd name="T49" fmla="*/ 2147483646 h 70"/>
                <a:gd name="T50" fmla="*/ 0 w 71"/>
                <a:gd name="T51" fmla="*/ 2147483646 h 70"/>
                <a:gd name="T52" fmla="*/ 0 w 71"/>
                <a:gd name="T53" fmla="*/ 2147483646 h 70"/>
                <a:gd name="T54" fmla="*/ 0 w 71"/>
                <a:gd name="T55" fmla="*/ 2147483646 h 70"/>
                <a:gd name="T56" fmla="*/ 0 w 71"/>
                <a:gd name="T57" fmla="*/ 2147483646 h 70"/>
                <a:gd name="T58" fmla="*/ 0 w 71"/>
                <a:gd name="T59" fmla="*/ 2147483646 h 70"/>
                <a:gd name="T60" fmla="*/ 0 w 71"/>
                <a:gd name="T61" fmla="*/ 2147483646 h 70"/>
                <a:gd name="T62" fmla="*/ 0 w 71"/>
                <a:gd name="T63" fmla="*/ 2147483646 h 70"/>
                <a:gd name="T64" fmla="*/ 0 w 71"/>
                <a:gd name="T65" fmla="*/ 2147483646 h 70"/>
                <a:gd name="T66" fmla="*/ 0 w 71"/>
                <a:gd name="T67" fmla="*/ 2147483646 h 70"/>
                <a:gd name="T68" fmla="*/ 0 w 71"/>
                <a:gd name="T69" fmla="*/ 2147483646 h 70"/>
                <a:gd name="T70" fmla="*/ 0 w 71"/>
                <a:gd name="T71" fmla="*/ 2147483646 h 70"/>
                <a:gd name="T72" fmla="*/ 0 w 71"/>
                <a:gd name="T73" fmla="*/ 2147483646 h 70"/>
                <a:gd name="T74" fmla="*/ 0 w 71"/>
                <a:gd name="T75" fmla="*/ 2147483646 h 70"/>
                <a:gd name="T76" fmla="*/ 0 w 71"/>
                <a:gd name="T77" fmla="*/ 2147483646 h 70"/>
                <a:gd name="T78" fmla="*/ 0 w 71"/>
                <a:gd name="T79" fmla="*/ 2147483646 h 70"/>
                <a:gd name="T80" fmla="*/ 0 w 71"/>
                <a:gd name="T81" fmla="*/ 2147483646 h 70"/>
                <a:gd name="T82" fmla="*/ 0 w 71"/>
                <a:gd name="T83" fmla="*/ 2147483646 h 70"/>
                <a:gd name="T84" fmla="*/ 0 w 71"/>
                <a:gd name="T85" fmla="*/ 0 h 70"/>
                <a:gd name="T86" fmla="*/ 0 w 71"/>
                <a:gd name="T87" fmla="*/ 0 h 7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71"/>
                <a:gd name="T133" fmla="*/ 0 h 70"/>
                <a:gd name="T134" fmla="*/ 71 w 71"/>
                <a:gd name="T135" fmla="*/ 70 h 70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71" h="70">
                  <a:moveTo>
                    <a:pt x="36" y="0"/>
                  </a:moveTo>
                  <a:lnTo>
                    <a:pt x="35" y="0"/>
                  </a:lnTo>
                  <a:lnTo>
                    <a:pt x="32" y="0"/>
                  </a:lnTo>
                  <a:lnTo>
                    <a:pt x="30" y="0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2" y="3"/>
                  </a:lnTo>
                  <a:lnTo>
                    <a:pt x="20" y="3"/>
                  </a:lnTo>
                  <a:lnTo>
                    <a:pt x="19" y="4"/>
                  </a:lnTo>
                  <a:lnTo>
                    <a:pt x="18" y="6"/>
                  </a:lnTo>
                  <a:lnTo>
                    <a:pt x="16" y="6"/>
                  </a:lnTo>
                  <a:lnTo>
                    <a:pt x="15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6" y="17"/>
                  </a:lnTo>
                  <a:lnTo>
                    <a:pt x="5" y="19"/>
                  </a:lnTo>
                  <a:lnTo>
                    <a:pt x="5" y="20"/>
                  </a:lnTo>
                  <a:lnTo>
                    <a:pt x="3" y="22"/>
                  </a:lnTo>
                  <a:lnTo>
                    <a:pt x="3" y="23"/>
                  </a:lnTo>
                  <a:lnTo>
                    <a:pt x="3" y="25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2" y="30"/>
                  </a:lnTo>
                  <a:lnTo>
                    <a:pt x="2" y="32"/>
                  </a:lnTo>
                  <a:lnTo>
                    <a:pt x="2" y="33"/>
                  </a:lnTo>
                  <a:lnTo>
                    <a:pt x="0" y="35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40"/>
                  </a:lnTo>
                  <a:lnTo>
                    <a:pt x="2" y="42"/>
                  </a:lnTo>
                  <a:lnTo>
                    <a:pt x="2" y="45"/>
                  </a:lnTo>
                  <a:lnTo>
                    <a:pt x="3" y="46"/>
                  </a:lnTo>
                  <a:lnTo>
                    <a:pt x="3" y="47"/>
                  </a:lnTo>
                  <a:lnTo>
                    <a:pt x="3" y="49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6" y="53"/>
                  </a:lnTo>
                  <a:lnTo>
                    <a:pt x="8" y="55"/>
                  </a:lnTo>
                  <a:lnTo>
                    <a:pt x="8" y="56"/>
                  </a:lnTo>
                  <a:lnTo>
                    <a:pt x="9" y="58"/>
                  </a:lnTo>
                  <a:lnTo>
                    <a:pt x="10" y="59"/>
                  </a:lnTo>
                  <a:lnTo>
                    <a:pt x="12" y="60"/>
                  </a:lnTo>
                  <a:lnTo>
                    <a:pt x="13" y="62"/>
                  </a:lnTo>
                  <a:lnTo>
                    <a:pt x="15" y="63"/>
                  </a:lnTo>
                  <a:lnTo>
                    <a:pt x="16" y="65"/>
                  </a:lnTo>
                  <a:lnTo>
                    <a:pt x="18" y="65"/>
                  </a:lnTo>
                  <a:lnTo>
                    <a:pt x="19" y="66"/>
                  </a:lnTo>
                  <a:lnTo>
                    <a:pt x="20" y="66"/>
                  </a:lnTo>
                  <a:lnTo>
                    <a:pt x="22" y="68"/>
                  </a:lnTo>
                  <a:lnTo>
                    <a:pt x="23" y="68"/>
                  </a:lnTo>
                  <a:lnTo>
                    <a:pt x="26" y="69"/>
                  </a:lnTo>
                  <a:lnTo>
                    <a:pt x="28" y="69"/>
                  </a:lnTo>
                  <a:lnTo>
                    <a:pt x="29" y="69"/>
                  </a:lnTo>
                  <a:lnTo>
                    <a:pt x="30" y="70"/>
                  </a:lnTo>
                  <a:lnTo>
                    <a:pt x="32" y="70"/>
                  </a:lnTo>
                  <a:lnTo>
                    <a:pt x="35" y="70"/>
                  </a:lnTo>
                  <a:lnTo>
                    <a:pt x="36" y="70"/>
                  </a:lnTo>
                  <a:lnTo>
                    <a:pt x="38" y="70"/>
                  </a:lnTo>
                  <a:lnTo>
                    <a:pt x="39" y="70"/>
                  </a:lnTo>
                  <a:lnTo>
                    <a:pt x="42" y="70"/>
                  </a:lnTo>
                  <a:lnTo>
                    <a:pt x="43" y="69"/>
                  </a:lnTo>
                  <a:lnTo>
                    <a:pt x="45" y="69"/>
                  </a:lnTo>
                  <a:lnTo>
                    <a:pt x="46" y="69"/>
                  </a:lnTo>
                  <a:lnTo>
                    <a:pt x="48" y="68"/>
                  </a:lnTo>
                  <a:lnTo>
                    <a:pt x="49" y="68"/>
                  </a:lnTo>
                  <a:lnTo>
                    <a:pt x="51" y="66"/>
                  </a:lnTo>
                  <a:lnTo>
                    <a:pt x="53" y="66"/>
                  </a:lnTo>
                  <a:lnTo>
                    <a:pt x="55" y="65"/>
                  </a:lnTo>
                  <a:lnTo>
                    <a:pt x="56" y="65"/>
                  </a:lnTo>
                  <a:lnTo>
                    <a:pt x="56" y="63"/>
                  </a:lnTo>
                  <a:lnTo>
                    <a:pt x="58" y="62"/>
                  </a:lnTo>
                  <a:lnTo>
                    <a:pt x="59" y="60"/>
                  </a:lnTo>
                  <a:lnTo>
                    <a:pt x="61" y="60"/>
                  </a:lnTo>
                  <a:lnTo>
                    <a:pt x="62" y="59"/>
                  </a:lnTo>
                  <a:lnTo>
                    <a:pt x="64" y="58"/>
                  </a:lnTo>
                  <a:lnTo>
                    <a:pt x="64" y="56"/>
                  </a:lnTo>
                  <a:lnTo>
                    <a:pt x="65" y="55"/>
                  </a:lnTo>
                  <a:lnTo>
                    <a:pt x="66" y="53"/>
                  </a:lnTo>
                  <a:lnTo>
                    <a:pt x="66" y="52"/>
                  </a:lnTo>
                  <a:lnTo>
                    <a:pt x="68" y="50"/>
                  </a:lnTo>
                  <a:lnTo>
                    <a:pt x="68" y="49"/>
                  </a:lnTo>
                  <a:lnTo>
                    <a:pt x="69" y="47"/>
                  </a:lnTo>
                  <a:lnTo>
                    <a:pt x="69" y="46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1" y="40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5"/>
                  </a:lnTo>
                  <a:lnTo>
                    <a:pt x="71" y="33"/>
                  </a:lnTo>
                  <a:lnTo>
                    <a:pt x="71" y="32"/>
                  </a:lnTo>
                  <a:lnTo>
                    <a:pt x="71" y="30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69" y="25"/>
                  </a:lnTo>
                  <a:lnTo>
                    <a:pt x="69" y="23"/>
                  </a:lnTo>
                  <a:lnTo>
                    <a:pt x="68" y="22"/>
                  </a:lnTo>
                  <a:lnTo>
                    <a:pt x="68" y="20"/>
                  </a:lnTo>
                  <a:lnTo>
                    <a:pt x="66" y="19"/>
                  </a:lnTo>
                  <a:lnTo>
                    <a:pt x="66" y="17"/>
                  </a:lnTo>
                  <a:lnTo>
                    <a:pt x="65" y="16"/>
                  </a:lnTo>
                  <a:lnTo>
                    <a:pt x="64" y="14"/>
                  </a:lnTo>
                  <a:lnTo>
                    <a:pt x="64" y="13"/>
                  </a:lnTo>
                  <a:lnTo>
                    <a:pt x="62" y="12"/>
                  </a:lnTo>
                  <a:lnTo>
                    <a:pt x="61" y="10"/>
                  </a:lnTo>
                  <a:lnTo>
                    <a:pt x="59" y="9"/>
                  </a:lnTo>
                  <a:lnTo>
                    <a:pt x="58" y="9"/>
                  </a:lnTo>
                  <a:lnTo>
                    <a:pt x="56" y="7"/>
                  </a:lnTo>
                  <a:lnTo>
                    <a:pt x="56" y="6"/>
                  </a:lnTo>
                  <a:lnTo>
                    <a:pt x="55" y="6"/>
                  </a:lnTo>
                  <a:lnTo>
                    <a:pt x="53" y="4"/>
                  </a:lnTo>
                  <a:lnTo>
                    <a:pt x="51" y="3"/>
                  </a:lnTo>
                  <a:lnTo>
                    <a:pt x="49" y="3"/>
                  </a:lnTo>
                  <a:lnTo>
                    <a:pt x="48" y="2"/>
                  </a:lnTo>
                  <a:lnTo>
                    <a:pt x="46" y="2"/>
                  </a:lnTo>
                  <a:lnTo>
                    <a:pt x="45" y="2"/>
                  </a:lnTo>
                  <a:lnTo>
                    <a:pt x="43" y="2"/>
                  </a:lnTo>
                  <a:lnTo>
                    <a:pt x="42" y="0"/>
                  </a:lnTo>
                  <a:lnTo>
                    <a:pt x="39" y="0"/>
                  </a:lnTo>
                  <a:lnTo>
                    <a:pt x="38" y="0"/>
                  </a:lnTo>
                  <a:lnTo>
                    <a:pt x="36" y="0"/>
                  </a:lnTo>
                </a:path>
              </a:pathLst>
            </a:custGeom>
            <a:solidFill>
              <a:schemeClr val="tx1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4203181232"/>
      </p:ext>
    </p:extLst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9" name="Rectangle 3">
            <a:extLst>
              <a:ext uri="{FF2B5EF4-FFF2-40B4-BE49-F238E27FC236}">
                <a16:creationId xmlns:a16="http://schemas.microsoft.com/office/drawing/2014/main" id="{D2B4E48A-3E94-B74D-9CCC-1865A6DE10B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8525" y="2125663"/>
            <a:ext cx="9144000" cy="187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Flip-Flop Analogy</a:t>
            </a:r>
          </a:p>
          <a:p>
            <a:pPr algn="ctr" eaLnBrk="1" hangingPunct="1">
              <a:spcBef>
                <a:spcPct val="0"/>
              </a:spcBef>
              <a:buFontTx/>
              <a:buNone/>
            </a:pPr>
            <a:endParaRPr lang="en-US" altLang="en-US" sz="4000">
              <a:solidFill>
                <a:srgbClr val="000000"/>
              </a:solidFill>
            </a:endParaRPr>
          </a:p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(double door)</a:t>
            </a:r>
          </a:p>
        </p:txBody>
      </p:sp>
    </p:spTree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29" name="Group 3">
            <a:extLst>
              <a:ext uri="{FF2B5EF4-FFF2-40B4-BE49-F238E27FC236}">
                <a16:creationId xmlns:a16="http://schemas.microsoft.com/office/drawing/2014/main" id="{1730D956-65A3-8942-ADC4-85944F7A1A92}"/>
              </a:ext>
            </a:extLst>
          </p:cNvPr>
          <p:cNvGrpSpPr>
            <a:grpSpLocks/>
          </p:cNvGrpSpPr>
          <p:nvPr/>
        </p:nvGrpSpPr>
        <p:grpSpPr bwMode="auto">
          <a:xfrm>
            <a:off x="1206500" y="1290639"/>
            <a:ext cx="8625230" cy="4003675"/>
            <a:chOff x="292100" y="1290059"/>
            <a:chExt cx="8625230" cy="4004254"/>
          </a:xfrm>
        </p:grpSpPr>
        <p:grpSp>
          <p:nvGrpSpPr>
            <p:cNvPr id="22531" name="Group 1">
              <a:extLst>
                <a:ext uri="{FF2B5EF4-FFF2-40B4-BE49-F238E27FC236}">
                  <a16:creationId xmlns:a16="http://schemas.microsoft.com/office/drawing/2014/main" id="{9394D401-D58A-F34D-B252-B222B863C7B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92100" y="2460625"/>
              <a:ext cx="8625230" cy="2833688"/>
              <a:chOff x="-89258" y="2460254"/>
              <a:chExt cx="8625588" cy="2834759"/>
            </a:xfrm>
          </p:grpSpPr>
          <p:sp>
            <p:nvSpPr>
              <p:cNvPr id="22547" name="Line 4">
                <a:extLst>
                  <a:ext uri="{FF2B5EF4-FFF2-40B4-BE49-F238E27FC236}">
                    <a16:creationId xmlns:a16="http://schemas.microsoft.com/office/drawing/2014/main" id="{B9A8639B-128D-7946-967B-86B3CE51FC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448718" y="3331532"/>
                <a:ext cx="528937" cy="106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8" name="Line 5">
                <a:extLst>
                  <a:ext uri="{FF2B5EF4-FFF2-40B4-BE49-F238E27FC236}">
                    <a16:creationId xmlns:a16="http://schemas.microsoft.com/office/drawing/2014/main" id="{5C919063-76CE-A44C-A42A-42D11CD601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325938" y="2932307"/>
                <a:ext cx="391028" cy="46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9" name="Line 6">
                <a:extLst>
                  <a:ext uri="{FF2B5EF4-FFF2-40B4-BE49-F238E27FC236}">
                    <a16:creationId xmlns:a16="http://schemas.microsoft.com/office/drawing/2014/main" id="{33A4991D-FCCF-504A-8CA0-E1D9ADB0E67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325938" y="4207069"/>
                <a:ext cx="3873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0" name="Freeform 7">
                <a:extLst>
                  <a:ext uri="{FF2B5EF4-FFF2-40B4-BE49-F238E27FC236}">
                    <a16:creationId xmlns:a16="http://schemas.microsoft.com/office/drawing/2014/main" id="{50FB8876-A9ED-C149-A017-DED5C02277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375" y="3091057"/>
                <a:ext cx="1458913" cy="1116013"/>
              </a:xfrm>
              <a:custGeom>
                <a:avLst/>
                <a:gdLst>
                  <a:gd name="T0" fmla="*/ 2147483646 w 1838"/>
                  <a:gd name="T1" fmla="*/ 0 h 1407"/>
                  <a:gd name="T2" fmla="*/ 2147483646 w 1838"/>
                  <a:gd name="T3" fmla="*/ 0 h 1407"/>
                  <a:gd name="T4" fmla="*/ 0 w 1838"/>
                  <a:gd name="T5" fmla="*/ 0 h 1407"/>
                  <a:gd name="T6" fmla="*/ 0 w 1838"/>
                  <a:gd name="T7" fmla="*/ 0 h 14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38"/>
                  <a:gd name="T13" fmla="*/ 0 h 1407"/>
                  <a:gd name="T14" fmla="*/ 1838 w 1838"/>
                  <a:gd name="T15" fmla="*/ 1407 h 14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38" h="1407">
                    <a:moveTo>
                      <a:pt x="1838" y="1407"/>
                    </a:moveTo>
                    <a:lnTo>
                      <a:pt x="1838" y="804"/>
                    </a:lnTo>
                    <a:lnTo>
                      <a:pt x="0" y="40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1" name="Freeform 8">
                <a:extLst>
                  <a:ext uri="{FF2B5EF4-FFF2-40B4-BE49-F238E27FC236}">
                    <a16:creationId xmlns:a16="http://schemas.microsoft.com/office/drawing/2014/main" id="{40188B99-6E12-644E-9F1A-775EB6173B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54375" y="2930719"/>
                <a:ext cx="1458913" cy="1117600"/>
              </a:xfrm>
              <a:custGeom>
                <a:avLst/>
                <a:gdLst>
                  <a:gd name="T0" fmla="*/ 2147483646 w 1838"/>
                  <a:gd name="T1" fmla="*/ 0 h 1407"/>
                  <a:gd name="T2" fmla="*/ 2147483646 w 1838"/>
                  <a:gd name="T3" fmla="*/ 2147483646 h 1407"/>
                  <a:gd name="T4" fmla="*/ 0 w 1838"/>
                  <a:gd name="T5" fmla="*/ 2147483646 h 1407"/>
                  <a:gd name="T6" fmla="*/ 0 w 1838"/>
                  <a:gd name="T7" fmla="*/ 2147483646 h 14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38"/>
                  <a:gd name="T13" fmla="*/ 0 h 1407"/>
                  <a:gd name="T14" fmla="*/ 1838 w 1838"/>
                  <a:gd name="T15" fmla="*/ 1407 h 14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38" h="1407">
                    <a:moveTo>
                      <a:pt x="1838" y="0"/>
                    </a:moveTo>
                    <a:lnTo>
                      <a:pt x="1838" y="603"/>
                    </a:lnTo>
                    <a:lnTo>
                      <a:pt x="0" y="1005"/>
                    </a:lnTo>
                    <a:lnTo>
                      <a:pt x="0" y="1407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2" name="Freeform 10">
                <a:extLst>
                  <a:ext uri="{FF2B5EF4-FFF2-40B4-BE49-F238E27FC236}">
                    <a16:creationId xmlns:a16="http://schemas.microsoft.com/office/drawing/2014/main" id="{1FDA5AED-40BA-EA43-9C88-064BEB8FD0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4713" y="2903732"/>
                <a:ext cx="55563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3" name="Freeform 11">
                <a:extLst>
                  <a:ext uri="{FF2B5EF4-FFF2-40B4-BE49-F238E27FC236}">
                    <a16:creationId xmlns:a16="http://schemas.microsoft.com/office/drawing/2014/main" id="{7CA3FCA4-2668-EE4E-929C-21F99C800E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1063" y="4184844"/>
                <a:ext cx="44450" cy="44450"/>
              </a:xfrm>
              <a:custGeom>
                <a:avLst/>
                <a:gdLst>
                  <a:gd name="T0" fmla="*/ 0 w 57"/>
                  <a:gd name="T1" fmla="*/ 0 h 58"/>
                  <a:gd name="T2" fmla="*/ 0 w 57"/>
                  <a:gd name="T3" fmla="*/ 0 h 58"/>
                  <a:gd name="T4" fmla="*/ 0 w 57"/>
                  <a:gd name="T5" fmla="*/ 0 h 58"/>
                  <a:gd name="T6" fmla="*/ 0 w 57"/>
                  <a:gd name="T7" fmla="*/ 0 h 58"/>
                  <a:gd name="T8" fmla="*/ 0 w 57"/>
                  <a:gd name="T9" fmla="*/ 0 h 58"/>
                  <a:gd name="T10" fmla="*/ 0 w 57"/>
                  <a:gd name="T11" fmla="*/ 0 h 58"/>
                  <a:gd name="T12" fmla="*/ 0 w 57"/>
                  <a:gd name="T13" fmla="*/ 0 h 58"/>
                  <a:gd name="T14" fmla="*/ 0 w 57"/>
                  <a:gd name="T15" fmla="*/ 0 h 58"/>
                  <a:gd name="T16" fmla="*/ 0 w 57"/>
                  <a:gd name="T17" fmla="*/ 0 h 58"/>
                  <a:gd name="T18" fmla="*/ 0 w 57"/>
                  <a:gd name="T19" fmla="*/ 0 h 58"/>
                  <a:gd name="T20" fmla="*/ 0 w 57"/>
                  <a:gd name="T21" fmla="*/ 0 h 58"/>
                  <a:gd name="T22" fmla="*/ 0 w 57"/>
                  <a:gd name="T23" fmla="*/ 0 h 58"/>
                  <a:gd name="T24" fmla="*/ 0 w 57"/>
                  <a:gd name="T25" fmla="*/ 0 h 58"/>
                  <a:gd name="T26" fmla="*/ 0 w 57"/>
                  <a:gd name="T27" fmla="*/ 0 h 58"/>
                  <a:gd name="T28" fmla="*/ 0 w 57"/>
                  <a:gd name="T29" fmla="*/ 0 h 58"/>
                  <a:gd name="T30" fmla="*/ 0 w 57"/>
                  <a:gd name="T31" fmla="*/ 0 h 58"/>
                  <a:gd name="T32" fmla="*/ 0 w 57"/>
                  <a:gd name="T33" fmla="*/ 0 h 58"/>
                  <a:gd name="T34" fmla="*/ 0 w 57"/>
                  <a:gd name="T35" fmla="*/ 0 h 58"/>
                  <a:gd name="T36" fmla="*/ 0 w 57"/>
                  <a:gd name="T37" fmla="*/ 0 h 58"/>
                  <a:gd name="T38" fmla="*/ 0 w 57"/>
                  <a:gd name="T39" fmla="*/ 0 h 58"/>
                  <a:gd name="T40" fmla="*/ 0 w 57"/>
                  <a:gd name="T41" fmla="*/ 0 h 58"/>
                  <a:gd name="T42" fmla="*/ 0 w 57"/>
                  <a:gd name="T43" fmla="*/ 0 h 58"/>
                  <a:gd name="T44" fmla="*/ 0 w 57"/>
                  <a:gd name="T45" fmla="*/ 0 h 58"/>
                  <a:gd name="T46" fmla="*/ 0 w 57"/>
                  <a:gd name="T47" fmla="*/ 0 h 58"/>
                  <a:gd name="T48" fmla="*/ 0 w 57"/>
                  <a:gd name="T49" fmla="*/ 0 h 58"/>
                  <a:gd name="T50" fmla="*/ 0 w 57"/>
                  <a:gd name="T51" fmla="*/ 0 h 58"/>
                  <a:gd name="T52" fmla="*/ 0 w 57"/>
                  <a:gd name="T53" fmla="*/ 0 h 58"/>
                  <a:gd name="T54" fmla="*/ 0 w 57"/>
                  <a:gd name="T55" fmla="*/ 0 h 58"/>
                  <a:gd name="T56" fmla="*/ 0 w 57"/>
                  <a:gd name="T57" fmla="*/ 0 h 58"/>
                  <a:gd name="T58" fmla="*/ 0 w 57"/>
                  <a:gd name="T59" fmla="*/ 0 h 58"/>
                  <a:gd name="T60" fmla="*/ 0 w 57"/>
                  <a:gd name="T61" fmla="*/ 0 h 58"/>
                  <a:gd name="T62" fmla="*/ 0 w 57"/>
                  <a:gd name="T63" fmla="*/ 0 h 58"/>
                  <a:gd name="T64" fmla="*/ 0 w 57"/>
                  <a:gd name="T65" fmla="*/ 0 h 58"/>
                  <a:gd name="T66" fmla="*/ 0 w 57"/>
                  <a:gd name="T67" fmla="*/ 0 h 58"/>
                  <a:gd name="T68" fmla="*/ 0 w 57"/>
                  <a:gd name="T69" fmla="*/ 0 h 58"/>
                  <a:gd name="T70" fmla="*/ 0 w 57"/>
                  <a:gd name="T71" fmla="*/ 0 h 58"/>
                  <a:gd name="T72" fmla="*/ 0 w 57"/>
                  <a:gd name="T73" fmla="*/ 0 h 58"/>
                  <a:gd name="T74" fmla="*/ 0 w 57"/>
                  <a:gd name="T75" fmla="*/ 0 h 58"/>
                  <a:gd name="T76" fmla="*/ 0 w 57"/>
                  <a:gd name="T77" fmla="*/ 0 h 58"/>
                  <a:gd name="T78" fmla="*/ 0 w 57"/>
                  <a:gd name="T79" fmla="*/ 0 h 58"/>
                  <a:gd name="T80" fmla="*/ 0 w 57"/>
                  <a:gd name="T81" fmla="*/ 0 h 58"/>
                  <a:gd name="T82" fmla="*/ 0 w 57"/>
                  <a:gd name="T83" fmla="*/ 0 h 58"/>
                  <a:gd name="T84" fmla="*/ 0 w 57"/>
                  <a:gd name="T85" fmla="*/ 0 h 58"/>
                  <a:gd name="T86" fmla="*/ 0 w 57"/>
                  <a:gd name="T87" fmla="*/ 0 h 58"/>
                  <a:gd name="T88" fmla="*/ 0 w 57"/>
                  <a:gd name="T89" fmla="*/ 0 h 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58"/>
                  <a:gd name="T137" fmla="*/ 57 w 57"/>
                  <a:gd name="T138" fmla="*/ 58 h 5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58">
                    <a:moveTo>
                      <a:pt x="29" y="29"/>
                    </a:move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1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4" y="45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7" y="49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3" y="54"/>
                    </a:lnTo>
                    <a:lnTo>
                      <a:pt x="14" y="55"/>
                    </a:lnTo>
                    <a:lnTo>
                      <a:pt x="16" y="55"/>
                    </a:lnTo>
                    <a:lnTo>
                      <a:pt x="17" y="56"/>
                    </a:lnTo>
                    <a:lnTo>
                      <a:pt x="19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3" y="58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7" y="58"/>
                    </a:lnTo>
                    <a:lnTo>
                      <a:pt x="29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3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7" y="56"/>
                    </a:lnTo>
                    <a:lnTo>
                      <a:pt x="39" y="56"/>
                    </a:lnTo>
                    <a:lnTo>
                      <a:pt x="40" y="55"/>
                    </a:lnTo>
                    <a:lnTo>
                      <a:pt x="42" y="55"/>
                    </a:lnTo>
                    <a:lnTo>
                      <a:pt x="43" y="54"/>
                    </a:lnTo>
                    <a:lnTo>
                      <a:pt x="45" y="54"/>
                    </a:lnTo>
                    <a:lnTo>
                      <a:pt x="46" y="52"/>
                    </a:lnTo>
                    <a:lnTo>
                      <a:pt x="47" y="51"/>
                    </a:lnTo>
                    <a:lnTo>
                      <a:pt x="49" y="49"/>
                    </a:lnTo>
                    <a:lnTo>
                      <a:pt x="50" y="48"/>
                    </a:lnTo>
                    <a:lnTo>
                      <a:pt x="52" y="46"/>
                    </a:lnTo>
                    <a:lnTo>
                      <a:pt x="52" y="45"/>
                    </a:lnTo>
                    <a:lnTo>
                      <a:pt x="53" y="45"/>
                    </a:lnTo>
                    <a:lnTo>
                      <a:pt x="53" y="44"/>
                    </a:lnTo>
                    <a:lnTo>
                      <a:pt x="55" y="42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6" y="35"/>
                    </a:lnTo>
                    <a:lnTo>
                      <a:pt x="56" y="34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7" y="29"/>
                    </a:lnTo>
                    <a:lnTo>
                      <a:pt x="57" y="28"/>
                    </a:lnTo>
                    <a:lnTo>
                      <a:pt x="57" y="26"/>
                    </a:lnTo>
                    <a:lnTo>
                      <a:pt x="56" y="25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6" y="21"/>
                    </a:lnTo>
                    <a:lnTo>
                      <a:pt x="55" y="19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53" y="15"/>
                    </a:lnTo>
                    <a:lnTo>
                      <a:pt x="52" y="13"/>
                    </a:lnTo>
                    <a:lnTo>
                      <a:pt x="52" y="12"/>
                    </a:lnTo>
                    <a:lnTo>
                      <a:pt x="50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5" y="6"/>
                    </a:lnTo>
                    <a:lnTo>
                      <a:pt x="43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9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4" name="Line 13">
                <a:extLst>
                  <a:ext uri="{FF2B5EF4-FFF2-40B4-BE49-F238E27FC236}">
                    <a16:creationId xmlns:a16="http://schemas.microsoft.com/office/drawing/2014/main" id="{81F72C27-EF24-DE47-A3A5-F2D6CE2D70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049588" y="4367407"/>
                <a:ext cx="5238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5" name="Line 14">
                <a:extLst>
                  <a:ext uri="{FF2B5EF4-FFF2-40B4-BE49-F238E27FC236}">
                    <a16:creationId xmlns:a16="http://schemas.microsoft.com/office/drawing/2014/main" id="{58CB03A3-F8AD-6048-A6ED-7E430F8897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1978025" y="2930719"/>
                <a:ext cx="1588" cy="12763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6" name="Freeform 18">
                <a:extLst>
                  <a:ext uri="{FF2B5EF4-FFF2-40B4-BE49-F238E27FC236}">
                    <a16:creationId xmlns:a16="http://schemas.microsoft.com/office/drawing/2014/main" id="{375094B1-B0E5-9D46-9FC3-CDA9CFE2F3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4694" y="4482026"/>
                <a:ext cx="708606" cy="45719"/>
              </a:xfrm>
              <a:custGeom>
                <a:avLst/>
                <a:gdLst>
                  <a:gd name="T0" fmla="*/ 0 w 689"/>
                  <a:gd name="T1" fmla="*/ 0 h 1"/>
                  <a:gd name="T2" fmla="*/ 0 w 689"/>
                  <a:gd name="T3" fmla="*/ 0 h 1"/>
                  <a:gd name="T4" fmla="*/ 0 w 689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689"/>
                  <a:gd name="T10" fmla="*/ 0 h 1"/>
                  <a:gd name="T11" fmla="*/ 689 w 689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9" h="1">
                    <a:moveTo>
                      <a:pt x="689" y="0"/>
                    </a:move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7" name="Freeform 20">
                <a:extLst>
                  <a:ext uri="{FF2B5EF4-FFF2-40B4-BE49-F238E27FC236}">
                    <a16:creationId xmlns:a16="http://schemas.microsoft.com/office/drawing/2014/main" id="{AC662CD8-7BB0-C745-B41A-12768EDB1A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025" y="4207069"/>
                <a:ext cx="295275" cy="1588"/>
              </a:xfrm>
              <a:custGeom>
                <a:avLst/>
                <a:gdLst>
                  <a:gd name="T0" fmla="*/ 0 w 373"/>
                  <a:gd name="T1" fmla="*/ 0 h 1"/>
                  <a:gd name="T2" fmla="*/ 0 w 373"/>
                  <a:gd name="T3" fmla="*/ 0 h 1"/>
                  <a:gd name="T4" fmla="*/ 0 w 37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73"/>
                  <a:gd name="T10" fmla="*/ 0 h 1"/>
                  <a:gd name="T11" fmla="*/ 373 w 37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3" h="1">
                    <a:moveTo>
                      <a:pt x="373" y="0"/>
                    </a:moveTo>
                    <a:lnTo>
                      <a:pt x="0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8" name="Line 25">
                <a:extLst>
                  <a:ext uri="{FF2B5EF4-FFF2-40B4-BE49-F238E27FC236}">
                    <a16:creationId xmlns:a16="http://schemas.microsoft.com/office/drawing/2014/main" id="{37A63C8F-D3D7-9142-BF57-5EE252F99D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713288" y="4208656"/>
                <a:ext cx="3678" cy="1765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59" name="Rectangle 26">
                <a:extLst>
                  <a:ext uri="{FF2B5EF4-FFF2-40B4-BE49-F238E27FC236}">
                    <a16:creationId xmlns:a16="http://schemas.microsoft.com/office/drawing/2014/main" id="{7EABBCB9-FF32-6F4E-B0E3-EE1FBF075D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217" y="2460254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60" name="Freeform 29">
                <a:extLst>
                  <a:ext uri="{FF2B5EF4-FFF2-40B4-BE49-F238E27FC236}">
                    <a16:creationId xmlns:a16="http://schemas.microsoft.com/office/drawing/2014/main" id="{97F0D42B-E8E1-9D44-9503-6587A7CEEF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17825" y="4307082"/>
                <a:ext cx="122238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1" name="Freeform 34">
                <a:extLst>
                  <a:ext uri="{FF2B5EF4-FFF2-40B4-BE49-F238E27FC236}">
                    <a16:creationId xmlns:a16="http://schemas.microsoft.com/office/drawing/2014/main" id="{8A47AE12-6059-2A45-AE20-DA94EA61FC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0" y="4143569"/>
                <a:ext cx="122238" cy="123825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2147483646 h 155"/>
                  <a:gd name="T4" fmla="*/ 0 w 155"/>
                  <a:gd name="T5" fmla="*/ 2147483646 h 155"/>
                  <a:gd name="T6" fmla="*/ 0 w 155"/>
                  <a:gd name="T7" fmla="*/ 2147483646 h 155"/>
                  <a:gd name="T8" fmla="*/ 0 w 155"/>
                  <a:gd name="T9" fmla="*/ 2147483646 h 155"/>
                  <a:gd name="T10" fmla="*/ 0 w 155"/>
                  <a:gd name="T11" fmla="*/ 2147483646 h 155"/>
                  <a:gd name="T12" fmla="*/ 0 w 155"/>
                  <a:gd name="T13" fmla="*/ 2147483646 h 155"/>
                  <a:gd name="T14" fmla="*/ 0 w 155"/>
                  <a:gd name="T15" fmla="*/ 2147483646 h 155"/>
                  <a:gd name="T16" fmla="*/ 0 w 155"/>
                  <a:gd name="T17" fmla="*/ 2147483646 h 155"/>
                  <a:gd name="T18" fmla="*/ 0 w 155"/>
                  <a:gd name="T19" fmla="*/ 2147483646 h 155"/>
                  <a:gd name="T20" fmla="*/ 0 w 155"/>
                  <a:gd name="T21" fmla="*/ 2147483646 h 155"/>
                  <a:gd name="T22" fmla="*/ 0 w 155"/>
                  <a:gd name="T23" fmla="*/ 2147483646 h 155"/>
                  <a:gd name="T24" fmla="*/ 0 w 155"/>
                  <a:gd name="T25" fmla="*/ 2147483646 h 155"/>
                  <a:gd name="T26" fmla="*/ 0 w 155"/>
                  <a:gd name="T27" fmla="*/ 2147483646 h 155"/>
                  <a:gd name="T28" fmla="*/ 0 w 155"/>
                  <a:gd name="T29" fmla="*/ 2147483646 h 155"/>
                  <a:gd name="T30" fmla="*/ 0 w 155"/>
                  <a:gd name="T31" fmla="*/ 2147483646 h 155"/>
                  <a:gd name="T32" fmla="*/ 0 w 155"/>
                  <a:gd name="T33" fmla="*/ 2147483646 h 155"/>
                  <a:gd name="T34" fmla="*/ 0 w 155"/>
                  <a:gd name="T35" fmla="*/ 2147483646 h 155"/>
                  <a:gd name="T36" fmla="*/ 0 w 155"/>
                  <a:gd name="T37" fmla="*/ 2147483646 h 155"/>
                  <a:gd name="T38" fmla="*/ 0 w 155"/>
                  <a:gd name="T39" fmla="*/ 2147483646 h 155"/>
                  <a:gd name="T40" fmla="*/ 0 w 155"/>
                  <a:gd name="T41" fmla="*/ 2147483646 h 155"/>
                  <a:gd name="T42" fmla="*/ 0 w 155"/>
                  <a:gd name="T43" fmla="*/ 2147483646 h 155"/>
                  <a:gd name="T44" fmla="*/ 0 w 155"/>
                  <a:gd name="T45" fmla="*/ 2147483646 h 155"/>
                  <a:gd name="T46" fmla="*/ 0 w 155"/>
                  <a:gd name="T47" fmla="*/ 2147483646 h 155"/>
                  <a:gd name="T48" fmla="*/ 0 w 155"/>
                  <a:gd name="T49" fmla="*/ 2147483646 h 155"/>
                  <a:gd name="T50" fmla="*/ 0 w 155"/>
                  <a:gd name="T51" fmla="*/ 2147483646 h 155"/>
                  <a:gd name="T52" fmla="*/ 0 w 155"/>
                  <a:gd name="T53" fmla="*/ 2147483646 h 155"/>
                  <a:gd name="T54" fmla="*/ 0 w 155"/>
                  <a:gd name="T55" fmla="*/ 2147483646 h 155"/>
                  <a:gd name="T56" fmla="*/ 0 w 155"/>
                  <a:gd name="T57" fmla="*/ 2147483646 h 155"/>
                  <a:gd name="T58" fmla="*/ 0 w 155"/>
                  <a:gd name="T59" fmla="*/ 2147483646 h 155"/>
                  <a:gd name="T60" fmla="*/ 0 w 155"/>
                  <a:gd name="T61" fmla="*/ 2147483646 h 155"/>
                  <a:gd name="T62" fmla="*/ 0 w 155"/>
                  <a:gd name="T63" fmla="*/ 2147483646 h 155"/>
                  <a:gd name="T64" fmla="*/ 0 w 155"/>
                  <a:gd name="T65" fmla="*/ 2147483646 h 155"/>
                  <a:gd name="T66" fmla="*/ 0 w 155"/>
                  <a:gd name="T67" fmla="*/ 2147483646 h 155"/>
                  <a:gd name="T68" fmla="*/ 0 w 155"/>
                  <a:gd name="T69" fmla="*/ 2147483646 h 155"/>
                  <a:gd name="T70" fmla="*/ 0 w 155"/>
                  <a:gd name="T71" fmla="*/ 2147483646 h 155"/>
                  <a:gd name="T72" fmla="*/ 0 w 155"/>
                  <a:gd name="T73" fmla="*/ 2147483646 h 155"/>
                  <a:gd name="T74" fmla="*/ 0 w 155"/>
                  <a:gd name="T75" fmla="*/ 2147483646 h 155"/>
                  <a:gd name="T76" fmla="*/ 0 w 155"/>
                  <a:gd name="T77" fmla="*/ 2147483646 h 155"/>
                  <a:gd name="T78" fmla="*/ 0 w 155"/>
                  <a:gd name="T79" fmla="*/ 2147483646 h 155"/>
                  <a:gd name="T80" fmla="*/ 0 w 155"/>
                  <a:gd name="T81" fmla="*/ 2147483646 h 155"/>
                  <a:gd name="T82" fmla="*/ 0 w 155"/>
                  <a:gd name="T83" fmla="*/ 2147483646 h 155"/>
                  <a:gd name="T84" fmla="*/ 0 w 155"/>
                  <a:gd name="T85" fmla="*/ 2147483646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7" y="0"/>
                    </a:moveTo>
                    <a:lnTo>
                      <a:pt x="73" y="0"/>
                    </a:lnTo>
                    <a:lnTo>
                      <a:pt x="69" y="0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0" y="4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33" y="13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4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7" y="28"/>
                    </a:lnTo>
                    <a:lnTo>
                      <a:pt x="14" y="31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8" y="40"/>
                    </a:lnTo>
                    <a:lnTo>
                      <a:pt x="7" y="44"/>
                    </a:lnTo>
                    <a:lnTo>
                      <a:pt x="6" y="47"/>
                    </a:lnTo>
                    <a:lnTo>
                      <a:pt x="4" y="51"/>
                    </a:lnTo>
                    <a:lnTo>
                      <a:pt x="3" y="54"/>
                    </a:lnTo>
                    <a:lnTo>
                      <a:pt x="1" y="59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1" y="93"/>
                    </a:lnTo>
                    <a:lnTo>
                      <a:pt x="1" y="97"/>
                    </a:lnTo>
                    <a:lnTo>
                      <a:pt x="3" y="100"/>
                    </a:lnTo>
                    <a:lnTo>
                      <a:pt x="4" y="105"/>
                    </a:lnTo>
                    <a:lnTo>
                      <a:pt x="6" y="107"/>
                    </a:lnTo>
                    <a:lnTo>
                      <a:pt x="7" y="112"/>
                    </a:lnTo>
                    <a:lnTo>
                      <a:pt x="8" y="115"/>
                    </a:lnTo>
                    <a:lnTo>
                      <a:pt x="11" y="117"/>
                    </a:lnTo>
                    <a:lnTo>
                      <a:pt x="13" y="120"/>
                    </a:lnTo>
                    <a:lnTo>
                      <a:pt x="14" y="125"/>
                    </a:lnTo>
                    <a:lnTo>
                      <a:pt x="17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7" y="138"/>
                    </a:lnTo>
                    <a:lnTo>
                      <a:pt x="30" y="139"/>
                    </a:lnTo>
                    <a:lnTo>
                      <a:pt x="33" y="142"/>
                    </a:lnTo>
                    <a:lnTo>
                      <a:pt x="37" y="143"/>
                    </a:lnTo>
                    <a:lnTo>
                      <a:pt x="40" y="146"/>
                    </a:lnTo>
                    <a:lnTo>
                      <a:pt x="43" y="148"/>
                    </a:lnTo>
                    <a:lnTo>
                      <a:pt x="47" y="149"/>
                    </a:lnTo>
                    <a:lnTo>
                      <a:pt x="50" y="150"/>
                    </a:lnTo>
                    <a:lnTo>
                      <a:pt x="54" y="152"/>
                    </a:lnTo>
                    <a:lnTo>
                      <a:pt x="57" y="153"/>
                    </a:lnTo>
                    <a:lnTo>
                      <a:pt x="62" y="153"/>
                    </a:lnTo>
                    <a:lnTo>
                      <a:pt x="64" y="155"/>
                    </a:lnTo>
                    <a:lnTo>
                      <a:pt x="69" y="155"/>
                    </a:lnTo>
                    <a:lnTo>
                      <a:pt x="73" y="155"/>
                    </a:lnTo>
                    <a:lnTo>
                      <a:pt x="77" y="155"/>
                    </a:lnTo>
                    <a:lnTo>
                      <a:pt x="80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3" y="153"/>
                    </a:lnTo>
                    <a:lnTo>
                      <a:pt x="96" y="153"/>
                    </a:lnTo>
                    <a:lnTo>
                      <a:pt x="100" y="152"/>
                    </a:lnTo>
                    <a:lnTo>
                      <a:pt x="103" y="150"/>
                    </a:lnTo>
                    <a:lnTo>
                      <a:pt x="107" y="149"/>
                    </a:lnTo>
                    <a:lnTo>
                      <a:pt x="110" y="148"/>
                    </a:lnTo>
                    <a:lnTo>
                      <a:pt x="113" y="146"/>
                    </a:lnTo>
                    <a:lnTo>
                      <a:pt x="118" y="143"/>
                    </a:lnTo>
                    <a:lnTo>
                      <a:pt x="120" y="142"/>
                    </a:lnTo>
                    <a:lnTo>
                      <a:pt x="123" y="139"/>
                    </a:lnTo>
                    <a:lnTo>
                      <a:pt x="126" y="138"/>
                    </a:lnTo>
                    <a:lnTo>
                      <a:pt x="129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6" y="128"/>
                    </a:lnTo>
                    <a:lnTo>
                      <a:pt x="139" y="125"/>
                    </a:lnTo>
                    <a:lnTo>
                      <a:pt x="141" y="120"/>
                    </a:lnTo>
                    <a:lnTo>
                      <a:pt x="143" y="117"/>
                    </a:lnTo>
                    <a:lnTo>
                      <a:pt x="145" y="115"/>
                    </a:lnTo>
                    <a:lnTo>
                      <a:pt x="146" y="112"/>
                    </a:lnTo>
                    <a:lnTo>
                      <a:pt x="148" y="107"/>
                    </a:lnTo>
                    <a:lnTo>
                      <a:pt x="149" y="105"/>
                    </a:lnTo>
                    <a:lnTo>
                      <a:pt x="151" y="100"/>
                    </a:lnTo>
                    <a:lnTo>
                      <a:pt x="152" y="97"/>
                    </a:lnTo>
                    <a:lnTo>
                      <a:pt x="153" y="93"/>
                    </a:lnTo>
                    <a:lnTo>
                      <a:pt x="153" y="89"/>
                    </a:lnTo>
                    <a:lnTo>
                      <a:pt x="153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3" y="66"/>
                    </a:lnTo>
                    <a:lnTo>
                      <a:pt x="153" y="61"/>
                    </a:lnTo>
                    <a:lnTo>
                      <a:pt x="152" y="59"/>
                    </a:lnTo>
                    <a:lnTo>
                      <a:pt x="151" y="54"/>
                    </a:lnTo>
                    <a:lnTo>
                      <a:pt x="149" y="51"/>
                    </a:lnTo>
                    <a:lnTo>
                      <a:pt x="148" y="47"/>
                    </a:lnTo>
                    <a:lnTo>
                      <a:pt x="146" y="44"/>
                    </a:lnTo>
                    <a:lnTo>
                      <a:pt x="145" y="40"/>
                    </a:lnTo>
                    <a:lnTo>
                      <a:pt x="143" y="37"/>
                    </a:lnTo>
                    <a:lnTo>
                      <a:pt x="141" y="34"/>
                    </a:lnTo>
                    <a:lnTo>
                      <a:pt x="139" y="31"/>
                    </a:lnTo>
                    <a:lnTo>
                      <a:pt x="136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29" y="20"/>
                    </a:lnTo>
                    <a:lnTo>
                      <a:pt x="126" y="18"/>
                    </a:lnTo>
                    <a:lnTo>
                      <a:pt x="123" y="16"/>
                    </a:lnTo>
                    <a:lnTo>
                      <a:pt x="120" y="13"/>
                    </a:lnTo>
                    <a:lnTo>
                      <a:pt x="118" y="11"/>
                    </a:lnTo>
                    <a:lnTo>
                      <a:pt x="113" y="10"/>
                    </a:lnTo>
                    <a:lnTo>
                      <a:pt x="110" y="8"/>
                    </a:lnTo>
                    <a:lnTo>
                      <a:pt x="107" y="5"/>
                    </a:lnTo>
                    <a:lnTo>
                      <a:pt x="103" y="4"/>
                    </a:lnTo>
                    <a:lnTo>
                      <a:pt x="100" y="4"/>
                    </a:lnTo>
                    <a:lnTo>
                      <a:pt x="96" y="3"/>
                    </a:lnTo>
                    <a:lnTo>
                      <a:pt x="93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7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2" name="Line 35">
                <a:extLst>
                  <a:ext uri="{FF2B5EF4-FFF2-40B4-BE49-F238E27FC236}">
                    <a16:creationId xmlns:a16="http://schemas.microsoft.com/office/drawing/2014/main" id="{159E7B5E-9F56-DE41-9A3A-6392354075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54375" y="4048319"/>
                <a:ext cx="319088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3" name="Freeform 40">
                <a:extLst>
                  <a:ext uri="{FF2B5EF4-FFF2-40B4-BE49-F238E27FC236}">
                    <a16:creationId xmlns:a16="http://schemas.microsoft.com/office/drawing/2014/main" id="{BA519441-03BD-3647-B387-C0237DB7D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03700" y="2870394"/>
                <a:ext cx="122238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7" y="0"/>
                    </a:moveTo>
                    <a:lnTo>
                      <a:pt x="73" y="0"/>
                    </a:lnTo>
                    <a:lnTo>
                      <a:pt x="69" y="0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0" y="4"/>
                    </a:lnTo>
                    <a:lnTo>
                      <a:pt x="47" y="6"/>
                    </a:lnTo>
                    <a:lnTo>
                      <a:pt x="43" y="8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33" y="13"/>
                    </a:lnTo>
                    <a:lnTo>
                      <a:pt x="30" y="16"/>
                    </a:lnTo>
                    <a:lnTo>
                      <a:pt x="27" y="19"/>
                    </a:lnTo>
                    <a:lnTo>
                      <a:pt x="24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7" y="29"/>
                    </a:lnTo>
                    <a:lnTo>
                      <a:pt x="14" y="31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8" y="40"/>
                    </a:lnTo>
                    <a:lnTo>
                      <a:pt x="7" y="44"/>
                    </a:lnTo>
                    <a:lnTo>
                      <a:pt x="6" y="47"/>
                    </a:lnTo>
                    <a:lnTo>
                      <a:pt x="4" y="52"/>
                    </a:lnTo>
                    <a:lnTo>
                      <a:pt x="3" y="54"/>
                    </a:lnTo>
                    <a:lnTo>
                      <a:pt x="1" y="59"/>
                    </a:lnTo>
                    <a:lnTo>
                      <a:pt x="1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1" y="93"/>
                    </a:lnTo>
                    <a:lnTo>
                      <a:pt x="1" y="97"/>
                    </a:lnTo>
                    <a:lnTo>
                      <a:pt x="3" y="100"/>
                    </a:lnTo>
                    <a:lnTo>
                      <a:pt x="4" y="105"/>
                    </a:lnTo>
                    <a:lnTo>
                      <a:pt x="6" y="108"/>
                    </a:lnTo>
                    <a:lnTo>
                      <a:pt x="7" y="112"/>
                    </a:lnTo>
                    <a:lnTo>
                      <a:pt x="8" y="115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4" y="125"/>
                    </a:lnTo>
                    <a:lnTo>
                      <a:pt x="17" y="128"/>
                    </a:lnTo>
                    <a:lnTo>
                      <a:pt x="20" y="131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7" y="138"/>
                    </a:lnTo>
                    <a:lnTo>
                      <a:pt x="30" y="139"/>
                    </a:lnTo>
                    <a:lnTo>
                      <a:pt x="33" y="142"/>
                    </a:lnTo>
                    <a:lnTo>
                      <a:pt x="37" y="143"/>
                    </a:lnTo>
                    <a:lnTo>
                      <a:pt x="40" y="146"/>
                    </a:lnTo>
                    <a:lnTo>
                      <a:pt x="43" y="148"/>
                    </a:lnTo>
                    <a:lnTo>
                      <a:pt x="47" y="149"/>
                    </a:lnTo>
                    <a:lnTo>
                      <a:pt x="50" y="151"/>
                    </a:lnTo>
                    <a:lnTo>
                      <a:pt x="54" y="152"/>
                    </a:lnTo>
                    <a:lnTo>
                      <a:pt x="57" y="153"/>
                    </a:lnTo>
                    <a:lnTo>
                      <a:pt x="62" y="153"/>
                    </a:lnTo>
                    <a:lnTo>
                      <a:pt x="64" y="155"/>
                    </a:lnTo>
                    <a:lnTo>
                      <a:pt x="69" y="155"/>
                    </a:lnTo>
                    <a:lnTo>
                      <a:pt x="73" y="155"/>
                    </a:lnTo>
                    <a:lnTo>
                      <a:pt x="77" y="155"/>
                    </a:lnTo>
                    <a:lnTo>
                      <a:pt x="80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3" y="153"/>
                    </a:lnTo>
                    <a:lnTo>
                      <a:pt x="96" y="153"/>
                    </a:lnTo>
                    <a:lnTo>
                      <a:pt x="100" y="152"/>
                    </a:lnTo>
                    <a:lnTo>
                      <a:pt x="103" y="151"/>
                    </a:lnTo>
                    <a:lnTo>
                      <a:pt x="107" y="149"/>
                    </a:lnTo>
                    <a:lnTo>
                      <a:pt x="110" y="148"/>
                    </a:lnTo>
                    <a:lnTo>
                      <a:pt x="113" y="146"/>
                    </a:lnTo>
                    <a:lnTo>
                      <a:pt x="118" y="143"/>
                    </a:lnTo>
                    <a:lnTo>
                      <a:pt x="120" y="142"/>
                    </a:lnTo>
                    <a:lnTo>
                      <a:pt x="123" y="139"/>
                    </a:lnTo>
                    <a:lnTo>
                      <a:pt x="126" y="138"/>
                    </a:lnTo>
                    <a:lnTo>
                      <a:pt x="129" y="135"/>
                    </a:lnTo>
                    <a:lnTo>
                      <a:pt x="132" y="132"/>
                    </a:lnTo>
                    <a:lnTo>
                      <a:pt x="135" y="131"/>
                    </a:lnTo>
                    <a:lnTo>
                      <a:pt x="136" y="128"/>
                    </a:lnTo>
                    <a:lnTo>
                      <a:pt x="139" y="125"/>
                    </a:lnTo>
                    <a:lnTo>
                      <a:pt x="141" y="120"/>
                    </a:lnTo>
                    <a:lnTo>
                      <a:pt x="143" y="118"/>
                    </a:lnTo>
                    <a:lnTo>
                      <a:pt x="145" y="115"/>
                    </a:lnTo>
                    <a:lnTo>
                      <a:pt x="146" y="112"/>
                    </a:lnTo>
                    <a:lnTo>
                      <a:pt x="148" y="108"/>
                    </a:lnTo>
                    <a:lnTo>
                      <a:pt x="149" y="105"/>
                    </a:lnTo>
                    <a:lnTo>
                      <a:pt x="151" y="100"/>
                    </a:lnTo>
                    <a:lnTo>
                      <a:pt x="152" y="97"/>
                    </a:lnTo>
                    <a:lnTo>
                      <a:pt x="153" y="93"/>
                    </a:lnTo>
                    <a:lnTo>
                      <a:pt x="153" y="89"/>
                    </a:lnTo>
                    <a:lnTo>
                      <a:pt x="153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3" y="66"/>
                    </a:lnTo>
                    <a:lnTo>
                      <a:pt x="153" y="62"/>
                    </a:lnTo>
                    <a:lnTo>
                      <a:pt x="152" y="59"/>
                    </a:lnTo>
                    <a:lnTo>
                      <a:pt x="151" y="54"/>
                    </a:lnTo>
                    <a:lnTo>
                      <a:pt x="149" y="52"/>
                    </a:lnTo>
                    <a:lnTo>
                      <a:pt x="148" y="47"/>
                    </a:lnTo>
                    <a:lnTo>
                      <a:pt x="146" y="44"/>
                    </a:lnTo>
                    <a:lnTo>
                      <a:pt x="145" y="40"/>
                    </a:lnTo>
                    <a:lnTo>
                      <a:pt x="143" y="37"/>
                    </a:lnTo>
                    <a:lnTo>
                      <a:pt x="141" y="34"/>
                    </a:lnTo>
                    <a:lnTo>
                      <a:pt x="139" y="31"/>
                    </a:lnTo>
                    <a:lnTo>
                      <a:pt x="136" y="29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29" y="20"/>
                    </a:lnTo>
                    <a:lnTo>
                      <a:pt x="126" y="19"/>
                    </a:lnTo>
                    <a:lnTo>
                      <a:pt x="123" y="16"/>
                    </a:lnTo>
                    <a:lnTo>
                      <a:pt x="120" y="13"/>
                    </a:lnTo>
                    <a:lnTo>
                      <a:pt x="118" y="11"/>
                    </a:lnTo>
                    <a:lnTo>
                      <a:pt x="113" y="10"/>
                    </a:lnTo>
                    <a:lnTo>
                      <a:pt x="110" y="8"/>
                    </a:lnTo>
                    <a:lnTo>
                      <a:pt x="107" y="6"/>
                    </a:lnTo>
                    <a:lnTo>
                      <a:pt x="103" y="4"/>
                    </a:lnTo>
                    <a:lnTo>
                      <a:pt x="100" y="4"/>
                    </a:lnTo>
                    <a:lnTo>
                      <a:pt x="96" y="3"/>
                    </a:lnTo>
                    <a:lnTo>
                      <a:pt x="93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7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4" name="Line 41">
                <a:extLst>
                  <a:ext uri="{FF2B5EF4-FFF2-40B4-BE49-F238E27FC236}">
                    <a16:creationId xmlns:a16="http://schemas.microsoft.com/office/drawing/2014/main" id="{CC2696C2-2FB4-474F-8118-B57C99A1E2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049588" y="2771969"/>
                <a:ext cx="5238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5" name="Line 42">
                <a:extLst>
                  <a:ext uri="{FF2B5EF4-FFF2-40B4-BE49-F238E27FC236}">
                    <a16:creationId xmlns:a16="http://schemas.microsoft.com/office/drawing/2014/main" id="{8938D350-0E35-1943-8445-4C60669502E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254375" y="3091057"/>
                <a:ext cx="319088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6" name="Freeform 44">
                <a:extLst>
                  <a:ext uri="{FF2B5EF4-FFF2-40B4-BE49-F238E27FC236}">
                    <a16:creationId xmlns:a16="http://schemas.microsoft.com/office/drawing/2014/main" id="{E5837A3C-337F-B84E-8B57-6573077804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8025" y="2930719"/>
                <a:ext cx="295275" cy="1588"/>
              </a:xfrm>
              <a:custGeom>
                <a:avLst/>
                <a:gdLst>
                  <a:gd name="T0" fmla="*/ 0 w 373"/>
                  <a:gd name="T1" fmla="*/ 0 h 1"/>
                  <a:gd name="T2" fmla="*/ 0 w 373"/>
                  <a:gd name="T3" fmla="*/ 0 h 1"/>
                  <a:gd name="T4" fmla="*/ 0 w 37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73"/>
                  <a:gd name="T10" fmla="*/ 0 h 1"/>
                  <a:gd name="T11" fmla="*/ 373 w 37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3" h="1">
                    <a:moveTo>
                      <a:pt x="373" y="0"/>
                    </a:moveTo>
                    <a:lnTo>
                      <a:pt x="0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7" name="Line 45">
                <a:extLst>
                  <a:ext uri="{FF2B5EF4-FFF2-40B4-BE49-F238E27FC236}">
                    <a16:creationId xmlns:a16="http://schemas.microsoft.com/office/drawing/2014/main" id="{0F3262F0-C0B9-1840-BCFA-E7899C38FA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1978025" y="2930719"/>
                <a:ext cx="2952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8" name="Freeform 46">
                <a:extLst>
                  <a:ext uri="{FF2B5EF4-FFF2-40B4-BE49-F238E27FC236}">
                    <a16:creationId xmlns:a16="http://schemas.microsoft.com/office/drawing/2014/main" id="{083ACAC3-046A-A647-840A-6ED93BF61450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59516" y="2542171"/>
                <a:ext cx="1818366" cy="48821"/>
              </a:xfrm>
              <a:custGeom>
                <a:avLst/>
                <a:gdLst>
                  <a:gd name="T0" fmla="*/ 0 w 689"/>
                  <a:gd name="T1" fmla="*/ 0 h 1"/>
                  <a:gd name="T2" fmla="*/ 0 w 689"/>
                  <a:gd name="T3" fmla="*/ 0 h 1"/>
                  <a:gd name="T4" fmla="*/ 0 w 689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689"/>
                  <a:gd name="T10" fmla="*/ 0 h 1"/>
                  <a:gd name="T11" fmla="*/ 689 w 689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689" h="1">
                    <a:moveTo>
                      <a:pt x="689" y="0"/>
                    </a:moveTo>
                    <a:lnTo>
                      <a:pt x="0" y="0"/>
                    </a:lnTo>
                    <a:lnTo>
                      <a:pt x="689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69" name="Freeform 51">
                <a:extLst>
                  <a:ext uri="{FF2B5EF4-FFF2-40B4-BE49-F238E27FC236}">
                    <a16:creationId xmlns:a16="http://schemas.microsoft.com/office/drawing/2014/main" id="{C2363664-9D53-0542-ACCD-56D364A6B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21000" y="2710057"/>
                <a:ext cx="122238" cy="123825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2147483646 h 155"/>
                  <a:gd name="T4" fmla="*/ 0 w 155"/>
                  <a:gd name="T5" fmla="*/ 2147483646 h 155"/>
                  <a:gd name="T6" fmla="*/ 0 w 155"/>
                  <a:gd name="T7" fmla="*/ 2147483646 h 155"/>
                  <a:gd name="T8" fmla="*/ 0 w 155"/>
                  <a:gd name="T9" fmla="*/ 2147483646 h 155"/>
                  <a:gd name="T10" fmla="*/ 0 w 155"/>
                  <a:gd name="T11" fmla="*/ 2147483646 h 155"/>
                  <a:gd name="T12" fmla="*/ 0 w 155"/>
                  <a:gd name="T13" fmla="*/ 2147483646 h 155"/>
                  <a:gd name="T14" fmla="*/ 0 w 155"/>
                  <a:gd name="T15" fmla="*/ 2147483646 h 155"/>
                  <a:gd name="T16" fmla="*/ 0 w 155"/>
                  <a:gd name="T17" fmla="*/ 2147483646 h 155"/>
                  <a:gd name="T18" fmla="*/ 0 w 155"/>
                  <a:gd name="T19" fmla="*/ 2147483646 h 155"/>
                  <a:gd name="T20" fmla="*/ 0 w 155"/>
                  <a:gd name="T21" fmla="*/ 2147483646 h 155"/>
                  <a:gd name="T22" fmla="*/ 0 w 155"/>
                  <a:gd name="T23" fmla="*/ 2147483646 h 155"/>
                  <a:gd name="T24" fmla="*/ 0 w 155"/>
                  <a:gd name="T25" fmla="*/ 2147483646 h 155"/>
                  <a:gd name="T26" fmla="*/ 0 w 155"/>
                  <a:gd name="T27" fmla="*/ 2147483646 h 155"/>
                  <a:gd name="T28" fmla="*/ 0 w 155"/>
                  <a:gd name="T29" fmla="*/ 2147483646 h 155"/>
                  <a:gd name="T30" fmla="*/ 0 w 155"/>
                  <a:gd name="T31" fmla="*/ 2147483646 h 155"/>
                  <a:gd name="T32" fmla="*/ 0 w 155"/>
                  <a:gd name="T33" fmla="*/ 2147483646 h 155"/>
                  <a:gd name="T34" fmla="*/ 0 w 155"/>
                  <a:gd name="T35" fmla="*/ 2147483646 h 155"/>
                  <a:gd name="T36" fmla="*/ 0 w 155"/>
                  <a:gd name="T37" fmla="*/ 2147483646 h 155"/>
                  <a:gd name="T38" fmla="*/ 0 w 155"/>
                  <a:gd name="T39" fmla="*/ 2147483646 h 155"/>
                  <a:gd name="T40" fmla="*/ 0 w 155"/>
                  <a:gd name="T41" fmla="*/ 2147483646 h 155"/>
                  <a:gd name="T42" fmla="*/ 0 w 155"/>
                  <a:gd name="T43" fmla="*/ 2147483646 h 155"/>
                  <a:gd name="T44" fmla="*/ 0 w 155"/>
                  <a:gd name="T45" fmla="*/ 2147483646 h 155"/>
                  <a:gd name="T46" fmla="*/ 0 w 155"/>
                  <a:gd name="T47" fmla="*/ 2147483646 h 155"/>
                  <a:gd name="T48" fmla="*/ 0 w 155"/>
                  <a:gd name="T49" fmla="*/ 2147483646 h 155"/>
                  <a:gd name="T50" fmla="*/ 0 w 155"/>
                  <a:gd name="T51" fmla="*/ 2147483646 h 155"/>
                  <a:gd name="T52" fmla="*/ 0 w 155"/>
                  <a:gd name="T53" fmla="*/ 2147483646 h 155"/>
                  <a:gd name="T54" fmla="*/ 0 w 155"/>
                  <a:gd name="T55" fmla="*/ 2147483646 h 155"/>
                  <a:gd name="T56" fmla="*/ 0 w 155"/>
                  <a:gd name="T57" fmla="*/ 2147483646 h 155"/>
                  <a:gd name="T58" fmla="*/ 0 w 155"/>
                  <a:gd name="T59" fmla="*/ 2147483646 h 155"/>
                  <a:gd name="T60" fmla="*/ 0 w 155"/>
                  <a:gd name="T61" fmla="*/ 2147483646 h 155"/>
                  <a:gd name="T62" fmla="*/ 0 w 155"/>
                  <a:gd name="T63" fmla="*/ 2147483646 h 155"/>
                  <a:gd name="T64" fmla="*/ 0 w 155"/>
                  <a:gd name="T65" fmla="*/ 2147483646 h 155"/>
                  <a:gd name="T66" fmla="*/ 0 w 155"/>
                  <a:gd name="T67" fmla="*/ 2147483646 h 155"/>
                  <a:gd name="T68" fmla="*/ 0 w 155"/>
                  <a:gd name="T69" fmla="*/ 2147483646 h 155"/>
                  <a:gd name="T70" fmla="*/ 0 w 155"/>
                  <a:gd name="T71" fmla="*/ 2147483646 h 155"/>
                  <a:gd name="T72" fmla="*/ 0 w 155"/>
                  <a:gd name="T73" fmla="*/ 2147483646 h 155"/>
                  <a:gd name="T74" fmla="*/ 0 w 155"/>
                  <a:gd name="T75" fmla="*/ 2147483646 h 155"/>
                  <a:gd name="T76" fmla="*/ 0 w 155"/>
                  <a:gd name="T77" fmla="*/ 2147483646 h 155"/>
                  <a:gd name="T78" fmla="*/ 0 w 155"/>
                  <a:gd name="T79" fmla="*/ 2147483646 h 155"/>
                  <a:gd name="T80" fmla="*/ 0 w 155"/>
                  <a:gd name="T81" fmla="*/ 2147483646 h 155"/>
                  <a:gd name="T82" fmla="*/ 0 w 155"/>
                  <a:gd name="T83" fmla="*/ 2147483646 h 155"/>
                  <a:gd name="T84" fmla="*/ 0 w 155"/>
                  <a:gd name="T85" fmla="*/ 2147483646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6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9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2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8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8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8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8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2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2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9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6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0" name="Rectangle 52">
                <a:extLst>
                  <a:ext uri="{FF2B5EF4-FFF2-40B4-BE49-F238E27FC236}">
                    <a16:creationId xmlns:a16="http://schemas.microsoft.com/office/drawing/2014/main" id="{B45546B8-9A37-E143-BE5F-AEFA653F34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-89258" y="3208421"/>
                <a:ext cx="541815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71" name="AutoShape 56">
                <a:extLst>
                  <a:ext uri="{FF2B5EF4-FFF2-40B4-BE49-F238E27FC236}">
                    <a16:creationId xmlns:a16="http://schemas.microsoft.com/office/drawing/2014/main" id="{C733778D-A3E1-E044-A019-A641B0162E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475" y="2498919"/>
                <a:ext cx="627063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72" name="AutoShape 57">
                <a:extLst>
                  <a:ext uri="{FF2B5EF4-FFF2-40B4-BE49-F238E27FC236}">
                    <a16:creationId xmlns:a16="http://schemas.microsoft.com/office/drawing/2014/main" id="{6D10A6D7-F15C-0340-8987-B41AA27C78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76475" y="4097532"/>
                <a:ext cx="627063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73" name="AutoShape 59">
                <a:extLst>
                  <a:ext uri="{FF2B5EF4-FFF2-40B4-BE49-F238E27FC236}">
                    <a16:creationId xmlns:a16="http://schemas.microsoft.com/office/drawing/2014/main" id="{274174E3-E8F6-2F40-AAA7-1E00B0EFCD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57588" y="2657669"/>
                <a:ext cx="627063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74" name="AutoShape 61">
                <a:extLst>
                  <a:ext uri="{FF2B5EF4-FFF2-40B4-BE49-F238E27FC236}">
                    <a16:creationId xmlns:a16="http://schemas.microsoft.com/office/drawing/2014/main" id="{3EC8029F-2348-264E-BC25-E57D40C8C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560763" y="3934019"/>
                <a:ext cx="627063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75" name="Freeform 64">
                <a:extLst>
                  <a:ext uri="{FF2B5EF4-FFF2-40B4-BE49-F238E27FC236}">
                    <a16:creationId xmlns:a16="http://schemas.microsoft.com/office/drawing/2014/main" id="{552CEAAE-4FC4-644B-954B-DC947510FE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3125" y="4181669"/>
                <a:ext cx="55563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6" name="Freeform 65">
                <a:extLst>
                  <a:ext uri="{FF2B5EF4-FFF2-40B4-BE49-F238E27FC236}">
                    <a16:creationId xmlns:a16="http://schemas.microsoft.com/office/drawing/2014/main" id="{DDB9AA4F-5E5D-C742-82C7-CE06BB3A17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1038" y="3311903"/>
                <a:ext cx="55563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7" name="Line 5">
                <a:extLst>
                  <a:ext uri="{FF2B5EF4-FFF2-40B4-BE49-F238E27FC236}">
                    <a16:creationId xmlns:a16="http://schemas.microsoft.com/office/drawing/2014/main" id="{AED18C45-4868-024B-B759-87351C91E7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537450" y="2932307"/>
                <a:ext cx="706437" cy="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8" name="Line 6">
                <a:extLst>
                  <a:ext uri="{FF2B5EF4-FFF2-40B4-BE49-F238E27FC236}">
                    <a16:creationId xmlns:a16="http://schemas.microsoft.com/office/drawing/2014/main" id="{EDDA126E-10C6-1941-9344-30E3A005EE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537450" y="4207069"/>
                <a:ext cx="3873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79" name="Freeform 7">
                <a:extLst>
                  <a:ext uri="{FF2B5EF4-FFF2-40B4-BE49-F238E27FC236}">
                    <a16:creationId xmlns:a16="http://schemas.microsoft.com/office/drawing/2014/main" id="{98B85094-382C-C046-9457-37011FD04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888" y="3091057"/>
                <a:ext cx="1458912" cy="1116013"/>
              </a:xfrm>
              <a:custGeom>
                <a:avLst/>
                <a:gdLst>
                  <a:gd name="T0" fmla="*/ 2147483646 w 1838"/>
                  <a:gd name="T1" fmla="*/ 0 h 1407"/>
                  <a:gd name="T2" fmla="*/ 2147483646 w 1838"/>
                  <a:gd name="T3" fmla="*/ 0 h 1407"/>
                  <a:gd name="T4" fmla="*/ 0 w 1838"/>
                  <a:gd name="T5" fmla="*/ 0 h 1407"/>
                  <a:gd name="T6" fmla="*/ 0 w 1838"/>
                  <a:gd name="T7" fmla="*/ 0 h 14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38"/>
                  <a:gd name="T13" fmla="*/ 0 h 1407"/>
                  <a:gd name="T14" fmla="*/ 1838 w 1838"/>
                  <a:gd name="T15" fmla="*/ 1407 h 14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38" h="1407">
                    <a:moveTo>
                      <a:pt x="1838" y="1407"/>
                    </a:moveTo>
                    <a:lnTo>
                      <a:pt x="1838" y="804"/>
                    </a:lnTo>
                    <a:lnTo>
                      <a:pt x="0" y="40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0" name="Freeform 8">
                <a:extLst>
                  <a:ext uri="{FF2B5EF4-FFF2-40B4-BE49-F238E27FC236}">
                    <a16:creationId xmlns:a16="http://schemas.microsoft.com/office/drawing/2014/main" id="{78D3E33F-65F7-3D42-9EE3-FE7C21590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5888" y="2930719"/>
                <a:ext cx="1458912" cy="1117600"/>
              </a:xfrm>
              <a:custGeom>
                <a:avLst/>
                <a:gdLst>
                  <a:gd name="T0" fmla="*/ 2147483646 w 1838"/>
                  <a:gd name="T1" fmla="*/ 0 h 1407"/>
                  <a:gd name="T2" fmla="*/ 2147483646 w 1838"/>
                  <a:gd name="T3" fmla="*/ 2147483646 h 1407"/>
                  <a:gd name="T4" fmla="*/ 0 w 1838"/>
                  <a:gd name="T5" fmla="*/ 2147483646 h 1407"/>
                  <a:gd name="T6" fmla="*/ 0 w 1838"/>
                  <a:gd name="T7" fmla="*/ 2147483646 h 140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838"/>
                  <a:gd name="T13" fmla="*/ 0 h 1407"/>
                  <a:gd name="T14" fmla="*/ 1838 w 1838"/>
                  <a:gd name="T15" fmla="*/ 1407 h 140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838" h="1407">
                    <a:moveTo>
                      <a:pt x="1838" y="0"/>
                    </a:moveTo>
                    <a:lnTo>
                      <a:pt x="1838" y="603"/>
                    </a:lnTo>
                    <a:lnTo>
                      <a:pt x="0" y="1005"/>
                    </a:lnTo>
                    <a:lnTo>
                      <a:pt x="0" y="1407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1" name="Freeform 10">
                <a:extLst>
                  <a:ext uri="{FF2B5EF4-FFF2-40B4-BE49-F238E27FC236}">
                    <a16:creationId xmlns:a16="http://schemas.microsoft.com/office/drawing/2014/main" id="{8AEE037C-9127-7948-B0EB-BE84D6E32B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6225" y="2903732"/>
                <a:ext cx="55562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2" name="Freeform 11">
                <a:extLst>
                  <a:ext uri="{FF2B5EF4-FFF2-40B4-BE49-F238E27FC236}">
                    <a16:creationId xmlns:a16="http://schemas.microsoft.com/office/drawing/2014/main" id="{33073803-E824-0746-A8E4-542528ADE2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02575" y="4184844"/>
                <a:ext cx="44450" cy="44450"/>
              </a:xfrm>
              <a:custGeom>
                <a:avLst/>
                <a:gdLst>
                  <a:gd name="T0" fmla="*/ 0 w 57"/>
                  <a:gd name="T1" fmla="*/ 0 h 58"/>
                  <a:gd name="T2" fmla="*/ 0 w 57"/>
                  <a:gd name="T3" fmla="*/ 0 h 58"/>
                  <a:gd name="T4" fmla="*/ 0 w 57"/>
                  <a:gd name="T5" fmla="*/ 0 h 58"/>
                  <a:gd name="T6" fmla="*/ 0 w 57"/>
                  <a:gd name="T7" fmla="*/ 0 h 58"/>
                  <a:gd name="T8" fmla="*/ 0 w 57"/>
                  <a:gd name="T9" fmla="*/ 0 h 58"/>
                  <a:gd name="T10" fmla="*/ 0 w 57"/>
                  <a:gd name="T11" fmla="*/ 0 h 58"/>
                  <a:gd name="T12" fmla="*/ 0 w 57"/>
                  <a:gd name="T13" fmla="*/ 0 h 58"/>
                  <a:gd name="T14" fmla="*/ 0 w 57"/>
                  <a:gd name="T15" fmla="*/ 0 h 58"/>
                  <a:gd name="T16" fmla="*/ 0 w 57"/>
                  <a:gd name="T17" fmla="*/ 0 h 58"/>
                  <a:gd name="T18" fmla="*/ 0 w 57"/>
                  <a:gd name="T19" fmla="*/ 0 h 58"/>
                  <a:gd name="T20" fmla="*/ 0 w 57"/>
                  <a:gd name="T21" fmla="*/ 0 h 58"/>
                  <a:gd name="T22" fmla="*/ 0 w 57"/>
                  <a:gd name="T23" fmla="*/ 0 h 58"/>
                  <a:gd name="T24" fmla="*/ 0 w 57"/>
                  <a:gd name="T25" fmla="*/ 0 h 58"/>
                  <a:gd name="T26" fmla="*/ 0 w 57"/>
                  <a:gd name="T27" fmla="*/ 0 h 58"/>
                  <a:gd name="T28" fmla="*/ 0 w 57"/>
                  <a:gd name="T29" fmla="*/ 0 h 58"/>
                  <a:gd name="T30" fmla="*/ 0 w 57"/>
                  <a:gd name="T31" fmla="*/ 0 h 58"/>
                  <a:gd name="T32" fmla="*/ 0 w 57"/>
                  <a:gd name="T33" fmla="*/ 0 h 58"/>
                  <a:gd name="T34" fmla="*/ 0 w 57"/>
                  <a:gd name="T35" fmla="*/ 0 h 58"/>
                  <a:gd name="T36" fmla="*/ 0 w 57"/>
                  <a:gd name="T37" fmla="*/ 0 h 58"/>
                  <a:gd name="T38" fmla="*/ 0 w 57"/>
                  <a:gd name="T39" fmla="*/ 0 h 58"/>
                  <a:gd name="T40" fmla="*/ 0 w 57"/>
                  <a:gd name="T41" fmla="*/ 0 h 58"/>
                  <a:gd name="T42" fmla="*/ 0 w 57"/>
                  <a:gd name="T43" fmla="*/ 0 h 58"/>
                  <a:gd name="T44" fmla="*/ 0 w 57"/>
                  <a:gd name="T45" fmla="*/ 0 h 58"/>
                  <a:gd name="T46" fmla="*/ 0 w 57"/>
                  <a:gd name="T47" fmla="*/ 0 h 58"/>
                  <a:gd name="T48" fmla="*/ 0 w 57"/>
                  <a:gd name="T49" fmla="*/ 0 h 58"/>
                  <a:gd name="T50" fmla="*/ 0 w 57"/>
                  <a:gd name="T51" fmla="*/ 0 h 58"/>
                  <a:gd name="T52" fmla="*/ 0 w 57"/>
                  <a:gd name="T53" fmla="*/ 0 h 58"/>
                  <a:gd name="T54" fmla="*/ 0 w 57"/>
                  <a:gd name="T55" fmla="*/ 0 h 58"/>
                  <a:gd name="T56" fmla="*/ 0 w 57"/>
                  <a:gd name="T57" fmla="*/ 0 h 58"/>
                  <a:gd name="T58" fmla="*/ 0 w 57"/>
                  <a:gd name="T59" fmla="*/ 0 h 58"/>
                  <a:gd name="T60" fmla="*/ 0 w 57"/>
                  <a:gd name="T61" fmla="*/ 0 h 58"/>
                  <a:gd name="T62" fmla="*/ 0 w 57"/>
                  <a:gd name="T63" fmla="*/ 0 h 58"/>
                  <a:gd name="T64" fmla="*/ 0 w 57"/>
                  <a:gd name="T65" fmla="*/ 0 h 58"/>
                  <a:gd name="T66" fmla="*/ 0 w 57"/>
                  <a:gd name="T67" fmla="*/ 0 h 58"/>
                  <a:gd name="T68" fmla="*/ 0 w 57"/>
                  <a:gd name="T69" fmla="*/ 0 h 58"/>
                  <a:gd name="T70" fmla="*/ 0 w 57"/>
                  <a:gd name="T71" fmla="*/ 0 h 58"/>
                  <a:gd name="T72" fmla="*/ 0 w 57"/>
                  <a:gd name="T73" fmla="*/ 0 h 58"/>
                  <a:gd name="T74" fmla="*/ 0 w 57"/>
                  <a:gd name="T75" fmla="*/ 0 h 58"/>
                  <a:gd name="T76" fmla="*/ 0 w 57"/>
                  <a:gd name="T77" fmla="*/ 0 h 58"/>
                  <a:gd name="T78" fmla="*/ 0 w 57"/>
                  <a:gd name="T79" fmla="*/ 0 h 58"/>
                  <a:gd name="T80" fmla="*/ 0 w 57"/>
                  <a:gd name="T81" fmla="*/ 0 h 58"/>
                  <a:gd name="T82" fmla="*/ 0 w 57"/>
                  <a:gd name="T83" fmla="*/ 0 h 58"/>
                  <a:gd name="T84" fmla="*/ 0 w 57"/>
                  <a:gd name="T85" fmla="*/ 0 h 58"/>
                  <a:gd name="T86" fmla="*/ 0 w 57"/>
                  <a:gd name="T87" fmla="*/ 0 h 58"/>
                  <a:gd name="T88" fmla="*/ 0 w 57"/>
                  <a:gd name="T89" fmla="*/ 0 h 58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57"/>
                  <a:gd name="T136" fmla="*/ 0 h 58"/>
                  <a:gd name="T137" fmla="*/ 57 w 57"/>
                  <a:gd name="T138" fmla="*/ 58 h 58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57" h="58">
                    <a:moveTo>
                      <a:pt x="29" y="29"/>
                    </a:moveTo>
                    <a:lnTo>
                      <a:pt x="29" y="0"/>
                    </a:lnTo>
                    <a:lnTo>
                      <a:pt x="27" y="0"/>
                    </a:lnTo>
                    <a:lnTo>
                      <a:pt x="26" y="0"/>
                    </a:lnTo>
                    <a:lnTo>
                      <a:pt x="24" y="0"/>
                    </a:lnTo>
                    <a:lnTo>
                      <a:pt x="23" y="2"/>
                    </a:lnTo>
                    <a:lnTo>
                      <a:pt x="22" y="2"/>
                    </a:lnTo>
                    <a:lnTo>
                      <a:pt x="20" y="2"/>
                    </a:lnTo>
                    <a:lnTo>
                      <a:pt x="19" y="2"/>
                    </a:lnTo>
                    <a:lnTo>
                      <a:pt x="17" y="3"/>
                    </a:lnTo>
                    <a:lnTo>
                      <a:pt x="16" y="3"/>
                    </a:lnTo>
                    <a:lnTo>
                      <a:pt x="14" y="5"/>
                    </a:lnTo>
                    <a:lnTo>
                      <a:pt x="13" y="5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0" y="8"/>
                    </a:lnTo>
                    <a:lnTo>
                      <a:pt x="9" y="8"/>
                    </a:lnTo>
                    <a:lnTo>
                      <a:pt x="9" y="9"/>
                    </a:lnTo>
                    <a:lnTo>
                      <a:pt x="7" y="11"/>
                    </a:lnTo>
                    <a:lnTo>
                      <a:pt x="6" y="11"/>
                    </a:lnTo>
                    <a:lnTo>
                      <a:pt x="6" y="12"/>
                    </a:lnTo>
                    <a:lnTo>
                      <a:pt x="4" y="13"/>
                    </a:lnTo>
                    <a:lnTo>
                      <a:pt x="4" y="15"/>
                    </a:lnTo>
                    <a:lnTo>
                      <a:pt x="3" y="16"/>
                    </a:lnTo>
                    <a:lnTo>
                      <a:pt x="3" y="18"/>
                    </a:lnTo>
                    <a:lnTo>
                      <a:pt x="1" y="18"/>
                    </a:lnTo>
                    <a:lnTo>
                      <a:pt x="1" y="19"/>
                    </a:lnTo>
                    <a:lnTo>
                      <a:pt x="1" y="21"/>
                    </a:lnTo>
                    <a:lnTo>
                      <a:pt x="0" y="22"/>
                    </a:lnTo>
                    <a:lnTo>
                      <a:pt x="0" y="23"/>
                    </a:lnTo>
                    <a:lnTo>
                      <a:pt x="0" y="25"/>
                    </a:lnTo>
                    <a:lnTo>
                      <a:pt x="0" y="26"/>
                    </a:lnTo>
                    <a:lnTo>
                      <a:pt x="0" y="28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0" y="32"/>
                    </a:lnTo>
                    <a:lnTo>
                      <a:pt x="0" y="34"/>
                    </a:lnTo>
                    <a:lnTo>
                      <a:pt x="0" y="35"/>
                    </a:lnTo>
                    <a:lnTo>
                      <a:pt x="0" y="36"/>
                    </a:lnTo>
                    <a:lnTo>
                      <a:pt x="1" y="38"/>
                    </a:lnTo>
                    <a:lnTo>
                      <a:pt x="1" y="39"/>
                    </a:lnTo>
                    <a:lnTo>
                      <a:pt x="1" y="41"/>
                    </a:lnTo>
                    <a:lnTo>
                      <a:pt x="3" y="42"/>
                    </a:lnTo>
                    <a:lnTo>
                      <a:pt x="3" y="44"/>
                    </a:lnTo>
                    <a:lnTo>
                      <a:pt x="4" y="45"/>
                    </a:lnTo>
                    <a:lnTo>
                      <a:pt x="6" y="46"/>
                    </a:lnTo>
                    <a:lnTo>
                      <a:pt x="6" y="48"/>
                    </a:lnTo>
                    <a:lnTo>
                      <a:pt x="7" y="49"/>
                    </a:lnTo>
                    <a:lnTo>
                      <a:pt x="9" y="49"/>
                    </a:lnTo>
                    <a:lnTo>
                      <a:pt x="9" y="51"/>
                    </a:lnTo>
                    <a:lnTo>
                      <a:pt x="10" y="52"/>
                    </a:lnTo>
                    <a:lnTo>
                      <a:pt x="11" y="52"/>
                    </a:lnTo>
                    <a:lnTo>
                      <a:pt x="13" y="54"/>
                    </a:lnTo>
                    <a:lnTo>
                      <a:pt x="14" y="55"/>
                    </a:lnTo>
                    <a:lnTo>
                      <a:pt x="16" y="55"/>
                    </a:lnTo>
                    <a:lnTo>
                      <a:pt x="17" y="56"/>
                    </a:lnTo>
                    <a:lnTo>
                      <a:pt x="19" y="56"/>
                    </a:lnTo>
                    <a:lnTo>
                      <a:pt x="20" y="56"/>
                    </a:lnTo>
                    <a:lnTo>
                      <a:pt x="22" y="58"/>
                    </a:lnTo>
                    <a:lnTo>
                      <a:pt x="23" y="58"/>
                    </a:lnTo>
                    <a:lnTo>
                      <a:pt x="24" y="58"/>
                    </a:lnTo>
                    <a:lnTo>
                      <a:pt x="26" y="58"/>
                    </a:lnTo>
                    <a:lnTo>
                      <a:pt x="27" y="58"/>
                    </a:lnTo>
                    <a:lnTo>
                      <a:pt x="29" y="58"/>
                    </a:lnTo>
                    <a:lnTo>
                      <a:pt x="30" y="58"/>
                    </a:lnTo>
                    <a:lnTo>
                      <a:pt x="32" y="58"/>
                    </a:lnTo>
                    <a:lnTo>
                      <a:pt x="33" y="58"/>
                    </a:lnTo>
                    <a:lnTo>
                      <a:pt x="34" y="58"/>
                    </a:lnTo>
                    <a:lnTo>
                      <a:pt x="36" y="58"/>
                    </a:lnTo>
                    <a:lnTo>
                      <a:pt x="37" y="56"/>
                    </a:lnTo>
                    <a:lnTo>
                      <a:pt x="39" y="56"/>
                    </a:lnTo>
                    <a:lnTo>
                      <a:pt x="40" y="55"/>
                    </a:lnTo>
                    <a:lnTo>
                      <a:pt x="42" y="55"/>
                    </a:lnTo>
                    <a:lnTo>
                      <a:pt x="43" y="54"/>
                    </a:lnTo>
                    <a:lnTo>
                      <a:pt x="45" y="54"/>
                    </a:lnTo>
                    <a:lnTo>
                      <a:pt x="46" y="52"/>
                    </a:lnTo>
                    <a:lnTo>
                      <a:pt x="47" y="51"/>
                    </a:lnTo>
                    <a:lnTo>
                      <a:pt x="49" y="49"/>
                    </a:lnTo>
                    <a:lnTo>
                      <a:pt x="50" y="48"/>
                    </a:lnTo>
                    <a:lnTo>
                      <a:pt x="52" y="46"/>
                    </a:lnTo>
                    <a:lnTo>
                      <a:pt x="52" y="45"/>
                    </a:lnTo>
                    <a:lnTo>
                      <a:pt x="53" y="45"/>
                    </a:lnTo>
                    <a:lnTo>
                      <a:pt x="53" y="44"/>
                    </a:lnTo>
                    <a:lnTo>
                      <a:pt x="55" y="42"/>
                    </a:lnTo>
                    <a:lnTo>
                      <a:pt x="55" y="41"/>
                    </a:lnTo>
                    <a:lnTo>
                      <a:pt x="55" y="39"/>
                    </a:lnTo>
                    <a:lnTo>
                      <a:pt x="56" y="38"/>
                    </a:lnTo>
                    <a:lnTo>
                      <a:pt x="56" y="36"/>
                    </a:lnTo>
                    <a:lnTo>
                      <a:pt x="56" y="35"/>
                    </a:lnTo>
                    <a:lnTo>
                      <a:pt x="56" y="34"/>
                    </a:lnTo>
                    <a:lnTo>
                      <a:pt x="57" y="32"/>
                    </a:lnTo>
                    <a:lnTo>
                      <a:pt x="57" y="31"/>
                    </a:lnTo>
                    <a:lnTo>
                      <a:pt x="57" y="29"/>
                    </a:lnTo>
                    <a:lnTo>
                      <a:pt x="57" y="28"/>
                    </a:lnTo>
                    <a:lnTo>
                      <a:pt x="57" y="26"/>
                    </a:lnTo>
                    <a:lnTo>
                      <a:pt x="56" y="25"/>
                    </a:lnTo>
                    <a:lnTo>
                      <a:pt x="56" y="23"/>
                    </a:lnTo>
                    <a:lnTo>
                      <a:pt x="56" y="22"/>
                    </a:lnTo>
                    <a:lnTo>
                      <a:pt x="56" y="21"/>
                    </a:lnTo>
                    <a:lnTo>
                      <a:pt x="55" y="19"/>
                    </a:lnTo>
                    <a:lnTo>
                      <a:pt x="55" y="18"/>
                    </a:lnTo>
                    <a:lnTo>
                      <a:pt x="53" y="16"/>
                    </a:lnTo>
                    <a:lnTo>
                      <a:pt x="53" y="15"/>
                    </a:lnTo>
                    <a:lnTo>
                      <a:pt x="52" y="13"/>
                    </a:lnTo>
                    <a:lnTo>
                      <a:pt x="52" y="12"/>
                    </a:lnTo>
                    <a:lnTo>
                      <a:pt x="50" y="11"/>
                    </a:lnTo>
                    <a:lnTo>
                      <a:pt x="49" y="11"/>
                    </a:lnTo>
                    <a:lnTo>
                      <a:pt x="49" y="9"/>
                    </a:lnTo>
                    <a:lnTo>
                      <a:pt x="47" y="8"/>
                    </a:lnTo>
                    <a:lnTo>
                      <a:pt x="46" y="8"/>
                    </a:lnTo>
                    <a:lnTo>
                      <a:pt x="46" y="6"/>
                    </a:lnTo>
                    <a:lnTo>
                      <a:pt x="45" y="6"/>
                    </a:lnTo>
                    <a:lnTo>
                      <a:pt x="43" y="5"/>
                    </a:lnTo>
                    <a:lnTo>
                      <a:pt x="42" y="5"/>
                    </a:lnTo>
                    <a:lnTo>
                      <a:pt x="40" y="3"/>
                    </a:lnTo>
                    <a:lnTo>
                      <a:pt x="39" y="3"/>
                    </a:lnTo>
                    <a:lnTo>
                      <a:pt x="39" y="2"/>
                    </a:lnTo>
                    <a:lnTo>
                      <a:pt x="37" y="2"/>
                    </a:lnTo>
                    <a:lnTo>
                      <a:pt x="36" y="2"/>
                    </a:lnTo>
                    <a:lnTo>
                      <a:pt x="34" y="2"/>
                    </a:lnTo>
                    <a:lnTo>
                      <a:pt x="33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0"/>
                    </a:lnTo>
                    <a:lnTo>
                      <a:pt x="29" y="29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3" name="Line 13">
                <a:extLst>
                  <a:ext uri="{FF2B5EF4-FFF2-40B4-BE49-F238E27FC236}">
                    <a16:creationId xmlns:a16="http://schemas.microsoft.com/office/drawing/2014/main" id="{CF19B8B9-3A08-6345-A0C8-B90127CE827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6261101" y="4367407"/>
                <a:ext cx="5238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4" name="Line 14">
                <a:extLst>
                  <a:ext uri="{FF2B5EF4-FFF2-40B4-BE49-F238E27FC236}">
                    <a16:creationId xmlns:a16="http://schemas.microsoft.com/office/drawing/2014/main" id="{9C339BDC-D6A8-5E4D-81CF-FEFD93FA1B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5189539" y="2930719"/>
                <a:ext cx="1587" cy="127635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5" name="Freeform 20">
                <a:extLst>
                  <a:ext uri="{FF2B5EF4-FFF2-40B4-BE49-F238E27FC236}">
                    <a16:creationId xmlns:a16="http://schemas.microsoft.com/office/drawing/2014/main" id="{DE4F14DB-F8DF-0E44-9C38-C2717B2215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9" y="4207069"/>
                <a:ext cx="295275" cy="1588"/>
              </a:xfrm>
              <a:custGeom>
                <a:avLst/>
                <a:gdLst>
                  <a:gd name="T0" fmla="*/ 0 w 373"/>
                  <a:gd name="T1" fmla="*/ 0 h 1"/>
                  <a:gd name="T2" fmla="*/ 0 w 373"/>
                  <a:gd name="T3" fmla="*/ 0 h 1"/>
                  <a:gd name="T4" fmla="*/ 0 w 37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73"/>
                  <a:gd name="T10" fmla="*/ 0 h 1"/>
                  <a:gd name="T11" fmla="*/ 373 w 37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3" h="1">
                    <a:moveTo>
                      <a:pt x="373" y="0"/>
                    </a:moveTo>
                    <a:lnTo>
                      <a:pt x="0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6" name="Line 21">
                <a:extLst>
                  <a:ext uri="{FF2B5EF4-FFF2-40B4-BE49-F238E27FC236}">
                    <a16:creationId xmlns:a16="http://schemas.microsoft.com/office/drawing/2014/main" id="{8DC29485-3EFA-E246-8E6C-E96DF4FEAB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189539" y="4207069"/>
                <a:ext cx="2952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7" name="Line 25">
                <a:extLst>
                  <a:ext uri="{FF2B5EF4-FFF2-40B4-BE49-F238E27FC236}">
                    <a16:creationId xmlns:a16="http://schemas.microsoft.com/office/drawing/2014/main" id="{E5441168-FECF-3F44-B551-C5BC1FE17E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924800" y="4207069"/>
                <a:ext cx="319087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8" name="Freeform 29">
                <a:extLst>
                  <a:ext uri="{FF2B5EF4-FFF2-40B4-BE49-F238E27FC236}">
                    <a16:creationId xmlns:a16="http://schemas.microsoft.com/office/drawing/2014/main" id="{054C7518-6740-D949-B055-007E4EA8BD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9339" y="4307082"/>
                <a:ext cx="122237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89" name="Freeform 34">
                <a:extLst>
                  <a:ext uri="{FF2B5EF4-FFF2-40B4-BE49-F238E27FC236}">
                    <a16:creationId xmlns:a16="http://schemas.microsoft.com/office/drawing/2014/main" id="{9E80E0B9-1B21-F04B-8389-5976631E1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5213" y="4143569"/>
                <a:ext cx="122237" cy="123825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2147483646 h 155"/>
                  <a:gd name="T4" fmla="*/ 0 w 155"/>
                  <a:gd name="T5" fmla="*/ 2147483646 h 155"/>
                  <a:gd name="T6" fmla="*/ 0 w 155"/>
                  <a:gd name="T7" fmla="*/ 2147483646 h 155"/>
                  <a:gd name="T8" fmla="*/ 0 w 155"/>
                  <a:gd name="T9" fmla="*/ 2147483646 h 155"/>
                  <a:gd name="T10" fmla="*/ 0 w 155"/>
                  <a:gd name="T11" fmla="*/ 2147483646 h 155"/>
                  <a:gd name="T12" fmla="*/ 0 w 155"/>
                  <a:gd name="T13" fmla="*/ 2147483646 h 155"/>
                  <a:gd name="T14" fmla="*/ 0 w 155"/>
                  <a:gd name="T15" fmla="*/ 2147483646 h 155"/>
                  <a:gd name="T16" fmla="*/ 0 w 155"/>
                  <a:gd name="T17" fmla="*/ 2147483646 h 155"/>
                  <a:gd name="T18" fmla="*/ 0 w 155"/>
                  <a:gd name="T19" fmla="*/ 2147483646 h 155"/>
                  <a:gd name="T20" fmla="*/ 0 w 155"/>
                  <a:gd name="T21" fmla="*/ 2147483646 h 155"/>
                  <a:gd name="T22" fmla="*/ 0 w 155"/>
                  <a:gd name="T23" fmla="*/ 2147483646 h 155"/>
                  <a:gd name="T24" fmla="*/ 0 w 155"/>
                  <a:gd name="T25" fmla="*/ 2147483646 h 155"/>
                  <a:gd name="T26" fmla="*/ 0 w 155"/>
                  <a:gd name="T27" fmla="*/ 2147483646 h 155"/>
                  <a:gd name="T28" fmla="*/ 0 w 155"/>
                  <a:gd name="T29" fmla="*/ 2147483646 h 155"/>
                  <a:gd name="T30" fmla="*/ 0 w 155"/>
                  <a:gd name="T31" fmla="*/ 2147483646 h 155"/>
                  <a:gd name="T32" fmla="*/ 0 w 155"/>
                  <a:gd name="T33" fmla="*/ 2147483646 h 155"/>
                  <a:gd name="T34" fmla="*/ 0 w 155"/>
                  <a:gd name="T35" fmla="*/ 2147483646 h 155"/>
                  <a:gd name="T36" fmla="*/ 0 w 155"/>
                  <a:gd name="T37" fmla="*/ 2147483646 h 155"/>
                  <a:gd name="T38" fmla="*/ 0 w 155"/>
                  <a:gd name="T39" fmla="*/ 2147483646 h 155"/>
                  <a:gd name="T40" fmla="*/ 0 w 155"/>
                  <a:gd name="T41" fmla="*/ 2147483646 h 155"/>
                  <a:gd name="T42" fmla="*/ 0 w 155"/>
                  <a:gd name="T43" fmla="*/ 2147483646 h 155"/>
                  <a:gd name="T44" fmla="*/ 0 w 155"/>
                  <a:gd name="T45" fmla="*/ 2147483646 h 155"/>
                  <a:gd name="T46" fmla="*/ 0 w 155"/>
                  <a:gd name="T47" fmla="*/ 2147483646 h 155"/>
                  <a:gd name="T48" fmla="*/ 0 w 155"/>
                  <a:gd name="T49" fmla="*/ 2147483646 h 155"/>
                  <a:gd name="T50" fmla="*/ 0 w 155"/>
                  <a:gd name="T51" fmla="*/ 2147483646 h 155"/>
                  <a:gd name="T52" fmla="*/ 0 w 155"/>
                  <a:gd name="T53" fmla="*/ 2147483646 h 155"/>
                  <a:gd name="T54" fmla="*/ 0 w 155"/>
                  <a:gd name="T55" fmla="*/ 2147483646 h 155"/>
                  <a:gd name="T56" fmla="*/ 0 w 155"/>
                  <a:gd name="T57" fmla="*/ 2147483646 h 155"/>
                  <a:gd name="T58" fmla="*/ 0 w 155"/>
                  <a:gd name="T59" fmla="*/ 2147483646 h 155"/>
                  <a:gd name="T60" fmla="*/ 0 w 155"/>
                  <a:gd name="T61" fmla="*/ 2147483646 h 155"/>
                  <a:gd name="T62" fmla="*/ 0 w 155"/>
                  <a:gd name="T63" fmla="*/ 2147483646 h 155"/>
                  <a:gd name="T64" fmla="*/ 0 w 155"/>
                  <a:gd name="T65" fmla="*/ 2147483646 h 155"/>
                  <a:gd name="T66" fmla="*/ 0 w 155"/>
                  <a:gd name="T67" fmla="*/ 2147483646 h 155"/>
                  <a:gd name="T68" fmla="*/ 0 w 155"/>
                  <a:gd name="T69" fmla="*/ 2147483646 h 155"/>
                  <a:gd name="T70" fmla="*/ 0 w 155"/>
                  <a:gd name="T71" fmla="*/ 2147483646 h 155"/>
                  <a:gd name="T72" fmla="*/ 0 w 155"/>
                  <a:gd name="T73" fmla="*/ 2147483646 h 155"/>
                  <a:gd name="T74" fmla="*/ 0 w 155"/>
                  <a:gd name="T75" fmla="*/ 2147483646 h 155"/>
                  <a:gd name="T76" fmla="*/ 0 w 155"/>
                  <a:gd name="T77" fmla="*/ 2147483646 h 155"/>
                  <a:gd name="T78" fmla="*/ 0 w 155"/>
                  <a:gd name="T79" fmla="*/ 2147483646 h 155"/>
                  <a:gd name="T80" fmla="*/ 0 w 155"/>
                  <a:gd name="T81" fmla="*/ 2147483646 h 155"/>
                  <a:gd name="T82" fmla="*/ 0 w 155"/>
                  <a:gd name="T83" fmla="*/ 2147483646 h 155"/>
                  <a:gd name="T84" fmla="*/ 0 w 155"/>
                  <a:gd name="T85" fmla="*/ 2147483646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7" y="0"/>
                    </a:moveTo>
                    <a:lnTo>
                      <a:pt x="73" y="0"/>
                    </a:lnTo>
                    <a:lnTo>
                      <a:pt x="69" y="0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0" y="4"/>
                    </a:lnTo>
                    <a:lnTo>
                      <a:pt x="47" y="5"/>
                    </a:lnTo>
                    <a:lnTo>
                      <a:pt x="43" y="8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33" y="13"/>
                    </a:lnTo>
                    <a:lnTo>
                      <a:pt x="30" y="16"/>
                    </a:lnTo>
                    <a:lnTo>
                      <a:pt x="27" y="18"/>
                    </a:lnTo>
                    <a:lnTo>
                      <a:pt x="24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7" y="28"/>
                    </a:lnTo>
                    <a:lnTo>
                      <a:pt x="14" y="31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8" y="40"/>
                    </a:lnTo>
                    <a:lnTo>
                      <a:pt x="7" y="44"/>
                    </a:lnTo>
                    <a:lnTo>
                      <a:pt x="6" y="47"/>
                    </a:lnTo>
                    <a:lnTo>
                      <a:pt x="4" y="51"/>
                    </a:lnTo>
                    <a:lnTo>
                      <a:pt x="3" y="54"/>
                    </a:lnTo>
                    <a:lnTo>
                      <a:pt x="1" y="59"/>
                    </a:lnTo>
                    <a:lnTo>
                      <a:pt x="1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1" y="93"/>
                    </a:lnTo>
                    <a:lnTo>
                      <a:pt x="1" y="97"/>
                    </a:lnTo>
                    <a:lnTo>
                      <a:pt x="3" y="100"/>
                    </a:lnTo>
                    <a:lnTo>
                      <a:pt x="4" y="105"/>
                    </a:lnTo>
                    <a:lnTo>
                      <a:pt x="6" y="107"/>
                    </a:lnTo>
                    <a:lnTo>
                      <a:pt x="7" y="112"/>
                    </a:lnTo>
                    <a:lnTo>
                      <a:pt x="8" y="115"/>
                    </a:lnTo>
                    <a:lnTo>
                      <a:pt x="11" y="117"/>
                    </a:lnTo>
                    <a:lnTo>
                      <a:pt x="13" y="120"/>
                    </a:lnTo>
                    <a:lnTo>
                      <a:pt x="14" y="125"/>
                    </a:lnTo>
                    <a:lnTo>
                      <a:pt x="17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7" y="138"/>
                    </a:lnTo>
                    <a:lnTo>
                      <a:pt x="30" y="139"/>
                    </a:lnTo>
                    <a:lnTo>
                      <a:pt x="33" y="142"/>
                    </a:lnTo>
                    <a:lnTo>
                      <a:pt x="37" y="143"/>
                    </a:lnTo>
                    <a:lnTo>
                      <a:pt x="40" y="146"/>
                    </a:lnTo>
                    <a:lnTo>
                      <a:pt x="43" y="148"/>
                    </a:lnTo>
                    <a:lnTo>
                      <a:pt x="47" y="149"/>
                    </a:lnTo>
                    <a:lnTo>
                      <a:pt x="50" y="150"/>
                    </a:lnTo>
                    <a:lnTo>
                      <a:pt x="54" y="152"/>
                    </a:lnTo>
                    <a:lnTo>
                      <a:pt x="57" y="153"/>
                    </a:lnTo>
                    <a:lnTo>
                      <a:pt x="62" y="153"/>
                    </a:lnTo>
                    <a:lnTo>
                      <a:pt x="64" y="155"/>
                    </a:lnTo>
                    <a:lnTo>
                      <a:pt x="69" y="155"/>
                    </a:lnTo>
                    <a:lnTo>
                      <a:pt x="73" y="155"/>
                    </a:lnTo>
                    <a:lnTo>
                      <a:pt x="77" y="155"/>
                    </a:lnTo>
                    <a:lnTo>
                      <a:pt x="80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3" y="153"/>
                    </a:lnTo>
                    <a:lnTo>
                      <a:pt x="96" y="153"/>
                    </a:lnTo>
                    <a:lnTo>
                      <a:pt x="100" y="152"/>
                    </a:lnTo>
                    <a:lnTo>
                      <a:pt x="103" y="150"/>
                    </a:lnTo>
                    <a:lnTo>
                      <a:pt x="107" y="149"/>
                    </a:lnTo>
                    <a:lnTo>
                      <a:pt x="110" y="148"/>
                    </a:lnTo>
                    <a:lnTo>
                      <a:pt x="113" y="146"/>
                    </a:lnTo>
                    <a:lnTo>
                      <a:pt x="118" y="143"/>
                    </a:lnTo>
                    <a:lnTo>
                      <a:pt x="120" y="142"/>
                    </a:lnTo>
                    <a:lnTo>
                      <a:pt x="123" y="139"/>
                    </a:lnTo>
                    <a:lnTo>
                      <a:pt x="126" y="138"/>
                    </a:lnTo>
                    <a:lnTo>
                      <a:pt x="129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6" y="128"/>
                    </a:lnTo>
                    <a:lnTo>
                      <a:pt x="139" y="125"/>
                    </a:lnTo>
                    <a:lnTo>
                      <a:pt x="141" y="120"/>
                    </a:lnTo>
                    <a:lnTo>
                      <a:pt x="143" y="117"/>
                    </a:lnTo>
                    <a:lnTo>
                      <a:pt x="145" y="115"/>
                    </a:lnTo>
                    <a:lnTo>
                      <a:pt x="146" y="112"/>
                    </a:lnTo>
                    <a:lnTo>
                      <a:pt x="148" y="107"/>
                    </a:lnTo>
                    <a:lnTo>
                      <a:pt x="149" y="105"/>
                    </a:lnTo>
                    <a:lnTo>
                      <a:pt x="151" y="100"/>
                    </a:lnTo>
                    <a:lnTo>
                      <a:pt x="152" y="97"/>
                    </a:lnTo>
                    <a:lnTo>
                      <a:pt x="153" y="93"/>
                    </a:lnTo>
                    <a:lnTo>
                      <a:pt x="153" y="89"/>
                    </a:lnTo>
                    <a:lnTo>
                      <a:pt x="153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3" y="66"/>
                    </a:lnTo>
                    <a:lnTo>
                      <a:pt x="153" y="61"/>
                    </a:lnTo>
                    <a:lnTo>
                      <a:pt x="152" y="59"/>
                    </a:lnTo>
                    <a:lnTo>
                      <a:pt x="151" y="54"/>
                    </a:lnTo>
                    <a:lnTo>
                      <a:pt x="149" y="51"/>
                    </a:lnTo>
                    <a:lnTo>
                      <a:pt x="148" y="47"/>
                    </a:lnTo>
                    <a:lnTo>
                      <a:pt x="146" y="44"/>
                    </a:lnTo>
                    <a:lnTo>
                      <a:pt x="145" y="40"/>
                    </a:lnTo>
                    <a:lnTo>
                      <a:pt x="143" y="37"/>
                    </a:lnTo>
                    <a:lnTo>
                      <a:pt x="141" y="34"/>
                    </a:lnTo>
                    <a:lnTo>
                      <a:pt x="139" y="31"/>
                    </a:lnTo>
                    <a:lnTo>
                      <a:pt x="136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29" y="20"/>
                    </a:lnTo>
                    <a:lnTo>
                      <a:pt x="126" y="18"/>
                    </a:lnTo>
                    <a:lnTo>
                      <a:pt x="123" y="16"/>
                    </a:lnTo>
                    <a:lnTo>
                      <a:pt x="120" y="13"/>
                    </a:lnTo>
                    <a:lnTo>
                      <a:pt x="118" y="11"/>
                    </a:lnTo>
                    <a:lnTo>
                      <a:pt x="113" y="10"/>
                    </a:lnTo>
                    <a:lnTo>
                      <a:pt x="110" y="8"/>
                    </a:lnTo>
                    <a:lnTo>
                      <a:pt x="107" y="5"/>
                    </a:lnTo>
                    <a:lnTo>
                      <a:pt x="103" y="4"/>
                    </a:lnTo>
                    <a:lnTo>
                      <a:pt x="100" y="4"/>
                    </a:lnTo>
                    <a:lnTo>
                      <a:pt x="96" y="3"/>
                    </a:lnTo>
                    <a:lnTo>
                      <a:pt x="93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7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0" name="Line 35">
                <a:extLst>
                  <a:ext uri="{FF2B5EF4-FFF2-40B4-BE49-F238E27FC236}">
                    <a16:creationId xmlns:a16="http://schemas.microsoft.com/office/drawing/2014/main" id="{51C23EAF-9D7F-5144-9C4F-02B33B0AF3E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8" y="4048319"/>
                <a:ext cx="319087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1" name="Freeform 40">
                <a:extLst>
                  <a:ext uri="{FF2B5EF4-FFF2-40B4-BE49-F238E27FC236}">
                    <a16:creationId xmlns:a16="http://schemas.microsoft.com/office/drawing/2014/main" id="{018A4415-688A-9745-96B5-ED82DEDCE9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5213" y="2870394"/>
                <a:ext cx="122237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7" y="0"/>
                    </a:moveTo>
                    <a:lnTo>
                      <a:pt x="73" y="0"/>
                    </a:lnTo>
                    <a:lnTo>
                      <a:pt x="69" y="0"/>
                    </a:lnTo>
                    <a:lnTo>
                      <a:pt x="64" y="1"/>
                    </a:lnTo>
                    <a:lnTo>
                      <a:pt x="62" y="1"/>
                    </a:lnTo>
                    <a:lnTo>
                      <a:pt x="57" y="3"/>
                    </a:lnTo>
                    <a:lnTo>
                      <a:pt x="54" y="4"/>
                    </a:lnTo>
                    <a:lnTo>
                      <a:pt x="50" y="4"/>
                    </a:lnTo>
                    <a:lnTo>
                      <a:pt x="47" y="6"/>
                    </a:lnTo>
                    <a:lnTo>
                      <a:pt x="43" y="8"/>
                    </a:lnTo>
                    <a:lnTo>
                      <a:pt x="40" y="10"/>
                    </a:lnTo>
                    <a:lnTo>
                      <a:pt x="37" y="11"/>
                    </a:lnTo>
                    <a:lnTo>
                      <a:pt x="33" y="13"/>
                    </a:lnTo>
                    <a:lnTo>
                      <a:pt x="30" y="16"/>
                    </a:lnTo>
                    <a:lnTo>
                      <a:pt x="27" y="19"/>
                    </a:lnTo>
                    <a:lnTo>
                      <a:pt x="24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7" y="29"/>
                    </a:lnTo>
                    <a:lnTo>
                      <a:pt x="14" y="31"/>
                    </a:lnTo>
                    <a:lnTo>
                      <a:pt x="13" y="34"/>
                    </a:lnTo>
                    <a:lnTo>
                      <a:pt x="11" y="37"/>
                    </a:lnTo>
                    <a:lnTo>
                      <a:pt x="8" y="40"/>
                    </a:lnTo>
                    <a:lnTo>
                      <a:pt x="7" y="44"/>
                    </a:lnTo>
                    <a:lnTo>
                      <a:pt x="6" y="47"/>
                    </a:lnTo>
                    <a:lnTo>
                      <a:pt x="4" y="52"/>
                    </a:lnTo>
                    <a:lnTo>
                      <a:pt x="3" y="54"/>
                    </a:lnTo>
                    <a:lnTo>
                      <a:pt x="1" y="59"/>
                    </a:lnTo>
                    <a:lnTo>
                      <a:pt x="1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1" y="93"/>
                    </a:lnTo>
                    <a:lnTo>
                      <a:pt x="1" y="97"/>
                    </a:lnTo>
                    <a:lnTo>
                      <a:pt x="3" y="100"/>
                    </a:lnTo>
                    <a:lnTo>
                      <a:pt x="4" y="105"/>
                    </a:lnTo>
                    <a:lnTo>
                      <a:pt x="6" y="108"/>
                    </a:lnTo>
                    <a:lnTo>
                      <a:pt x="7" y="112"/>
                    </a:lnTo>
                    <a:lnTo>
                      <a:pt x="8" y="115"/>
                    </a:lnTo>
                    <a:lnTo>
                      <a:pt x="11" y="118"/>
                    </a:lnTo>
                    <a:lnTo>
                      <a:pt x="13" y="120"/>
                    </a:lnTo>
                    <a:lnTo>
                      <a:pt x="14" y="125"/>
                    </a:lnTo>
                    <a:lnTo>
                      <a:pt x="17" y="128"/>
                    </a:lnTo>
                    <a:lnTo>
                      <a:pt x="20" y="131"/>
                    </a:lnTo>
                    <a:lnTo>
                      <a:pt x="23" y="132"/>
                    </a:lnTo>
                    <a:lnTo>
                      <a:pt x="24" y="135"/>
                    </a:lnTo>
                    <a:lnTo>
                      <a:pt x="27" y="138"/>
                    </a:lnTo>
                    <a:lnTo>
                      <a:pt x="30" y="139"/>
                    </a:lnTo>
                    <a:lnTo>
                      <a:pt x="33" y="142"/>
                    </a:lnTo>
                    <a:lnTo>
                      <a:pt x="37" y="143"/>
                    </a:lnTo>
                    <a:lnTo>
                      <a:pt x="40" y="146"/>
                    </a:lnTo>
                    <a:lnTo>
                      <a:pt x="43" y="148"/>
                    </a:lnTo>
                    <a:lnTo>
                      <a:pt x="47" y="149"/>
                    </a:lnTo>
                    <a:lnTo>
                      <a:pt x="50" y="151"/>
                    </a:lnTo>
                    <a:lnTo>
                      <a:pt x="54" y="152"/>
                    </a:lnTo>
                    <a:lnTo>
                      <a:pt x="57" y="153"/>
                    </a:lnTo>
                    <a:lnTo>
                      <a:pt x="62" y="153"/>
                    </a:lnTo>
                    <a:lnTo>
                      <a:pt x="64" y="155"/>
                    </a:lnTo>
                    <a:lnTo>
                      <a:pt x="69" y="155"/>
                    </a:lnTo>
                    <a:lnTo>
                      <a:pt x="73" y="155"/>
                    </a:lnTo>
                    <a:lnTo>
                      <a:pt x="77" y="155"/>
                    </a:lnTo>
                    <a:lnTo>
                      <a:pt x="80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3" y="153"/>
                    </a:lnTo>
                    <a:lnTo>
                      <a:pt x="96" y="153"/>
                    </a:lnTo>
                    <a:lnTo>
                      <a:pt x="100" y="152"/>
                    </a:lnTo>
                    <a:lnTo>
                      <a:pt x="103" y="151"/>
                    </a:lnTo>
                    <a:lnTo>
                      <a:pt x="107" y="149"/>
                    </a:lnTo>
                    <a:lnTo>
                      <a:pt x="110" y="148"/>
                    </a:lnTo>
                    <a:lnTo>
                      <a:pt x="113" y="146"/>
                    </a:lnTo>
                    <a:lnTo>
                      <a:pt x="118" y="143"/>
                    </a:lnTo>
                    <a:lnTo>
                      <a:pt x="120" y="142"/>
                    </a:lnTo>
                    <a:lnTo>
                      <a:pt x="123" y="139"/>
                    </a:lnTo>
                    <a:lnTo>
                      <a:pt x="126" y="138"/>
                    </a:lnTo>
                    <a:lnTo>
                      <a:pt x="129" y="135"/>
                    </a:lnTo>
                    <a:lnTo>
                      <a:pt x="132" y="132"/>
                    </a:lnTo>
                    <a:lnTo>
                      <a:pt x="135" y="131"/>
                    </a:lnTo>
                    <a:lnTo>
                      <a:pt x="136" y="128"/>
                    </a:lnTo>
                    <a:lnTo>
                      <a:pt x="139" y="125"/>
                    </a:lnTo>
                    <a:lnTo>
                      <a:pt x="141" y="120"/>
                    </a:lnTo>
                    <a:lnTo>
                      <a:pt x="143" y="118"/>
                    </a:lnTo>
                    <a:lnTo>
                      <a:pt x="145" y="115"/>
                    </a:lnTo>
                    <a:lnTo>
                      <a:pt x="146" y="112"/>
                    </a:lnTo>
                    <a:lnTo>
                      <a:pt x="148" y="108"/>
                    </a:lnTo>
                    <a:lnTo>
                      <a:pt x="149" y="105"/>
                    </a:lnTo>
                    <a:lnTo>
                      <a:pt x="151" y="100"/>
                    </a:lnTo>
                    <a:lnTo>
                      <a:pt x="152" y="97"/>
                    </a:lnTo>
                    <a:lnTo>
                      <a:pt x="153" y="93"/>
                    </a:lnTo>
                    <a:lnTo>
                      <a:pt x="153" y="89"/>
                    </a:lnTo>
                    <a:lnTo>
                      <a:pt x="153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3" y="70"/>
                    </a:lnTo>
                    <a:lnTo>
                      <a:pt x="153" y="66"/>
                    </a:lnTo>
                    <a:lnTo>
                      <a:pt x="153" y="62"/>
                    </a:lnTo>
                    <a:lnTo>
                      <a:pt x="152" y="59"/>
                    </a:lnTo>
                    <a:lnTo>
                      <a:pt x="151" y="54"/>
                    </a:lnTo>
                    <a:lnTo>
                      <a:pt x="149" y="52"/>
                    </a:lnTo>
                    <a:lnTo>
                      <a:pt x="148" y="47"/>
                    </a:lnTo>
                    <a:lnTo>
                      <a:pt x="146" y="44"/>
                    </a:lnTo>
                    <a:lnTo>
                      <a:pt x="145" y="40"/>
                    </a:lnTo>
                    <a:lnTo>
                      <a:pt x="143" y="37"/>
                    </a:lnTo>
                    <a:lnTo>
                      <a:pt x="141" y="34"/>
                    </a:lnTo>
                    <a:lnTo>
                      <a:pt x="139" y="31"/>
                    </a:lnTo>
                    <a:lnTo>
                      <a:pt x="136" y="29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29" y="20"/>
                    </a:lnTo>
                    <a:lnTo>
                      <a:pt x="126" y="19"/>
                    </a:lnTo>
                    <a:lnTo>
                      <a:pt x="123" y="16"/>
                    </a:lnTo>
                    <a:lnTo>
                      <a:pt x="120" y="13"/>
                    </a:lnTo>
                    <a:lnTo>
                      <a:pt x="118" y="11"/>
                    </a:lnTo>
                    <a:lnTo>
                      <a:pt x="113" y="10"/>
                    </a:lnTo>
                    <a:lnTo>
                      <a:pt x="110" y="8"/>
                    </a:lnTo>
                    <a:lnTo>
                      <a:pt x="107" y="6"/>
                    </a:lnTo>
                    <a:lnTo>
                      <a:pt x="103" y="4"/>
                    </a:lnTo>
                    <a:lnTo>
                      <a:pt x="100" y="4"/>
                    </a:lnTo>
                    <a:lnTo>
                      <a:pt x="96" y="3"/>
                    </a:lnTo>
                    <a:lnTo>
                      <a:pt x="93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0" y="0"/>
                    </a:lnTo>
                    <a:lnTo>
                      <a:pt x="77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2" name="Line 41">
                <a:extLst>
                  <a:ext uri="{FF2B5EF4-FFF2-40B4-BE49-F238E27FC236}">
                    <a16:creationId xmlns:a16="http://schemas.microsoft.com/office/drawing/2014/main" id="{67C33C3B-DD1C-4B4B-B09F-15E554CCA07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261101" y="2771969"/>
                <a:ext cx="5238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3" name="Line 42">
                <a:extLst>
                  <a:ext uri="{FF2B5EF4-FFF2-40B4-BE49-F238E27FC236}">
                    <a16:creationId xmlns:a16="http://schemas.microsoft.com/office/drawing/2014/main" id="{1C46314F-B567-C54C-9314-BC4E707AE7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6465888" y="3091057"/>
                <a:ext cx="319087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4" name="Freeform 44">
                <a:extLst>
                  <a:ext uri="{FF2B5EF4-FFF2-40B4-BE49-F238E27FC236}">
                    <a16:creationId xmlns:a16="http://schemas.microsoft.com/office/drawing/2014/main" id="{4E1FF19E-97FD-C747-AD5E-93352A67F8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89539" y="2930719"/>
                <a:ext cx="295275" cy="1588"/>
              </a:xfrm>
              <a:custGeom>
                <a:avLst/>
                <a:gdLst>
                  <a:gd name="T0" fmla="*/ 0 w 373"/>
                  <a:gd name="T1" fmla="*/ 0 h 1"/>
                  <a:gd name="T2" fmla="*/ 0 w 373"/>
                  <a:gd name="T3" fmla="*/ 0 h 1"/>
                  <a:gd name="T4" fmla="*/ 0 w 37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73"/>
                  <a:gd name="T10" fmla="*/ 0 h 1"/>
                  <a:gd name="T11" fmla="*/ 373 w 37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73" h="1">
                    <a:moveTo>
                      <a:pt x="373" y="0"/>
                    </a:moveTo>
                    <a:lnTo>
                      <a:pt x="0" y="0"/>
                    </a:lnTo>
                    <a:lnTo>
                      <a:pt x="373" y="0"/>
                    </a:ln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5" name="Line 45">
                <a:extLst>
                  <a:ext uri="{FF2B5EF4-FFF2-40B4-BE49-F238E27FC236}">
                    <a16:creationId xmlns:a16="http://schemas.microsoft.com/office/drawing/2014/main" id="{D5889753-1988-8148-986C-1DF42599378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5189539" y="2930719"/>
                <a:ext cx="295275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6" name="Freeform 51">
                <a:extLst>
                  <a:ext uri="{FF2B5EF4-FFF2-40B4-BE49-F238E27FC236}">
                    <a16:creationId xmlns:a16="http://schemas.microsoft.com/office/drawing/2014/main" id="{2B7A1DD5-9D79-954E-802F-9332BCB569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2514" y="2710057"/>
                <a:ext cx="122237" cy="123825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2147483646 h 155"/>
                  <a:gd name="T4" fmla="*/ 0 w 155"/>
                  <a:gd name="T5" fmla="*/ 2147483646 h 155"/>
                  <a:gd name="T6" fmla="*/ 0 w 155"/>
                  <a:gd name="T7" fmla="*/ 2147483646 h 155"/>
                  <a:gd name="T8" fmla="*/ 0 w 155"/>
                  <a:gd name="T9" fmla="*/ 2147483646 h 155"/>
                  <a:gd name="T10" fmla="*/ 0 w 155"/>
                  <a:gd name="T11" fmla="*/ 2147483646 h 155"/>
                  <a:gd name="T12" fmla="*/ 0 w 155"/>
                  <a:gd name="T13" fmla="*/ 2147483646 h 155"/>
                  <a:gd name="T14" fmla="*/ 0 w 155"/>
                  <a:gd name="T15" fmla="*/ 2147483646 h 155"/>
                  <a:gd name="T16" fmla="*/ 0 w 155"/>
                  <a:gd name="T17" fmla="*/ 2147483646 h 155"/>
                  <a:gd name="T18" fmla="*/ 0 w 155"/>
                  <a:gd name="T19" fmla="*/ 2147483646 h 155"/>
                  <a:gd name="T20" fmla="*/ 0 w 155"/>
                  <a:gd name="T21" fmla="*/ 2147483646 h 155"/>
                  <a:gd name="T22" fmla="*/ 0 w 155"/>
                  <a:gd name="T23" fmla="*/ 2147483646 h 155"/>
                  <a:gd name="T24" fmla="*/ 0 w 155"/>
                  <a:gd name="T25" fmla="*/ 2147483646 h 155"/>
                  <a:gd name="T26" fmla="*/ 0 w 155"/>
                  <a:gd name="T27" fmla="*/ 2147483646 h 155"/>
                  <a:gd name="T28" fmla="*/ 0 w 155"/>
                  <a:gd name="T29" fmla="*/ 2147483646 h 155"/>
                  <a:gd name="T30" fmla="*/ 0 w 155"/>
                  <a:gd name="T31" fmla="*/ 2147483646 h 155"/>
                  <a:gd name="T32" fmla="*/ 0 w 155"/>
                  <a:gd name="T33" fmla="*/ 2147483646 h 155"/>
                  <a:gd name="T34" fmla="*/ 0 w 155"/>
                  <a:gd name="T35" fmla="*/ 2147483646 h 155"/>
                  <a:gd name="T36" fmla="*/ 0 w 155"/>
                  <a:gd name="T37" fmla="*/ 2147483646 h 155"/>
                  <a:gd name="T38" fmla="*/ 0 w 155"/>
                  <a:gd name="T39" fmla="*/ 2147483646 h 155"/>
                  <a:gd name="T40" fmla="*/ 0 w 155"/>
                  <a:gd name="T41" fmla="*/ 2147483646 h 155"/>
                  <a:gd name="T42" fmla="*/ 0 w 155"/>
                  <a:gd name="T43" fmla="*/ 2147483646 h 155"/>
                  <a:gd name="T44" fmla="*/ 0 w 155"/>
                  <a:gd name="T45" fmla="*/ 2147483646 h 155"/>
                  <a:gd name="T46" fmla="*/ 0 w 155"/>
                  <a:gd name="T47" fmla="*/ 2147483646 h 155"/>
                  <a:gd name="T48" fmla="*/ 0 w 155"/>
                  <a:gd name="T49" fmla="*/ 2147483646 h 155"/>
                  <a:gd name="T50" fmla="*/ 0 w 155"/>
                  <a:gd name="T51" fmla="*/ 2147483646 h 155"/>
                  <a:gd name="T52" fmla="*/ 0 w 155"/>
                  <a:gd name="T53" fmla="*/ 2147483646 h 155"/>
                  <a:gd name="T54" fmla="*/ 0 w 155"/>
                  <a:gd name="T55" fmla="*/ 2147483646 h 155"/>
                  <a:gd name="T56" fmla="*/ 0 w 155"/>
                  <a:gd name="T57" fmla="*/ 2147483646 h 155"/>
                  <a:gd name="T58" fmla="*/ 0 w 155"/>
                  <a:gd name="T59" fmla="*/ 2147483646 h 155"/>
                  <a:gd name="T60" fmla="*/ 0 w 155"/>
                  <a:gd name="T61" fmla="*/ 2147483646 h 155"/>
                  <a:gd name="T62" fmla="*/ 0 w 155"/>
                  <a:gd name="T63" fmla="*/ 2147483646 h 155"/>
                  <a:gd name="T64" fmla="*/ 0 w 155"/>
                  <a:gd name="T65" fmla="*/ 2147483646 h 155"/>
                  <a:gd name="T66" fmla="*/ 0 w 155"/>
                  <a:gd name="T67" fmla="*/ 2147483646 h 155"/>
                  <a:gd name="T68" fmla="*/ 0 w 155"/>
                  <a:gd name="T69" fmla="*/ 2147483646 h 155"/>
                  <a:gd name="T70" fmla="*/ 0 w 155"/>
                  <a:gd name="T71" fmla="*/ 2147483646 h 155"/>
                  <a:gd name="T72" fmla="*/ 0 w 155"/>
                  <a:gd name="T73" fmla="*/ 2147483646 h 155"/>
                  <a:gd name="T74" fmla="*/ 0 w 155"/>
                  <a:gd name="T75" fmla="*/ 2147483646 h 155"/>
                  <a:gd name="T76" fmla="*/ 0 w 155"/>
                  <a:gd name="T77" fmla="*/ 2147483646 h 155"/>
                  <a:gd name="T78" fmla="*/ 0 w 155"/>
                  <a:gd name="T79" fmla="*/ 2147483646 h 155"/>
                  <a:gd name="T80" fmla="*/ 0 w 155"/>
                  <a:gd name="T81" fmla="*/ 2147483646 h 155"/>
                  <a:gd name="T82" fmla="*/ 0 w 155"/>
                  <a:gd name="T83" fmla="*/ 2147483646 h 155"/>
                  <a:gd name="T84" fmla="*/ 0 w 155"/>
                  <a:gd name="T85" fmla="*/ 2147483646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6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9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2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2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8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8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8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8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2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2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9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6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7" name="Line 53">
                <a:extLst>
                  <a:ext uri="{FF2B5EF4-FFF2-40B4-BE49-F238E27FC236}">
                    <a16:creationId xmlns:a16="http://schemas.microsoft.com/office/drawing/2014/main" id="{0B77FBF1-B32A-BE41-9DCF-10B36340B2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8327909" y="4115584"/>
                <a:ext cx="143915" cy="2244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98" name="Rectangle 54">
                <a:extLst>
                  <a:ext uri="{FF2B5EF4-FFF2-40B4-BE49-F238E27FC236}">
                    <a16:creationId xmlns:a16="http://schemas.microsoft.com/office/drawing/2014/main" id="{A9B52669-C4A0-044C-A6D8-0DFB317A3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6438" y="4113407"/>
                <a:ext cx="198780" cy="246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599" name="Rectangle 55">
                <a:extLst>
                  <a:ext uri="{FF2B5EF4-FFF2-40B4-BE49-F238E27FC236}">
                    <a16:creationId xmlns:a16="http://schemas.microsoft.com/office/drawing/2014/main" id="{24879714-A0E3-D949-893A-C66328B4ED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7550" y="2822769"/>
                <a:ext cx="198780" cy="2463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6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600" name="AutoShape 56">
                <a:extLst>
                  <a:ext uri="{FF2B5EF4-FFF2-40B4-BE49-F238E27FC236}">
                    <a16:creationId xmlns:a16="http://schemas.microsoft.com/office/drawing/2014/main" id="{228CC8E6-BAC8-7A46-A51D-23F46EAD0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7989" y="2498919"/>
                <a:ext cx="627062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601" name="AutoShape 57">
                <a:extLst>
                  <a:ext uri="{FF2B5EF4-FFF2-40B4-BE49-F238E27FC236}">
                    <a16:creationId xmlns:a16="http://schemas.microsoft.com/office/drawing/2014/main" id="{4CE15F8E-AA2A-D946-A146-5616F3142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7989" y="4097532"/>
                <a:ext cx="627062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602" name="AutoShape 59">
                <a:extLst>
                  <a:ext uri="{FF2B5EF4-FFF2-40B4-BE49-F238E27FC236}">
                    <a16:creationId xmlns:a16="http://schemas.microsoft.com/office/drawing/2014/main" id="{10A9049B-968B-AB42-95ED-9ECF56C1BF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9101" y="2657669"/>
                <a:ext cx="627062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603" name="AutoShape 61">
                <a:extLst>
                  <a:ext uri="{FF2B5EF4-FFF2-40B4-BE49-F238E27FC236}">
                    <a16:creationId xmlns:a16="http://schemas.microsoft.com/office/drawing/2014/main" id="{5A90568E-681A-264C-82D4-F547204A4F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2276" y="3934019"/>
                <a:ext cx="627062" cy="533400"/>
              </a:xfrm>
              <a:prstGeom prst="flowChartDelay">
                <a:avLst/>
              </a:prstGeom>
              <a:solidFill>
                <a:schemeClr val="bg1"/>
              </a:solidFill>
              <a:ln w="285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604" name="Freeform 64">
                <a:extLst>
                  <a:ext uri="{FF2B5EF4-FFF2-40B4-BE49-F238E27FC236}">
                    <a16:creationId xmlns:a16="http://schemas.microsoft.com/office/drawing/2014/main" id="{F2798A56-4F7C-9741-86E3-11C7D6E75F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4638" y="4181669"/>
                <a:ext cx="55562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5" name="Freeform 65">
                <a:extLst>
                  <a:ext uri="{FF2B5EF4-FFF2-40B4-BE49-F238E27FC236}">
                    <a16:creationId xmlns:a16="http://schemas.microsoft.com/office/drawing/2014/main" id="{06F7A864-7003-B04B-B448-9F9272CB79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493" y="4180262"/>
                <a:ext cx="55562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6" name="Line 14">
                <a:extLst>
                  <a:ext uri="{FF2B5EF4-FFF2-40B4-BE49-F238E27FC236}">
                    <a16:creationId xmlns:a16="http://schemas.microsoft.com/office/drawing/2014/main" id="{E0DB291A-C72F-CE40-B473-7850851EDE1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715123" y="4230880"/>
                <a:ext cx="1843" cy="301364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7" name="Line 14">
                <a:extLst>
                  <a:ext uri="{FF2B5EF4-FFF2-40B4-BE49-F238E27FC236}">
                    <a16:creationId xmlns:a16="http://schemas.microsoft.com/office/drawing/2014/main" id="{6EDDD180-2290-3842-82E2-1F02292EA8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713249" y="2583365"/>
                <a:ext cx="0" cy="32338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8" name="Line 14">
                <a:extLst>
                  <a:ext uri="{FF2B5EF4-FFF2-40B4-BE49-F238E27FC236}">
                    <a16:creationId xmlns:a16="http://schemas.microsoft.com/office/drawing/2014/main" id="{D2B9D915-E034-524F-BB47-34115B170C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737192" y="3331535"/>
                <a:ext cx="0" cy="196347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09" name="Line 14">
                <a:extLst>
                  <a:ext uri="{FF2B5EF4-FFF2-40B4-BE49-F238E27FC236}">
                    <a16:creationId xmlns:a16="http://schemas.microsoft.com/office/drawing/2014/main" id="{DC74F8B6-A315-D844-B340-F5613DAC97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5185169" y="4200500"/>
                <a:ext cx="3949" cy="1088471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0" name="Line 13">
                <a:extLst>
                  <a:ext uri="{FF2B5EF4-FFF2-40B4-BE49-F238E27FC236}">
                    <a16:creationId xmlns:a16="http://schemas.microsoft.com/office/drawing/2014/main" id="{8566B6C0-3486-814B-B160-B8FC813FE98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37190" y="5286680"/>
                <a:ext cx="4457599" cy="1245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1" name="Line 19">
                <a:extLst>
                  <a:ext uri="{FF2B5EF4-FFF2-40B4-BE49-F238E27FC236}">
                    <a16:creationId xmlns:a16="http://schemas.microsoft.com/office/drawing/2014/main" id="{90964DB2-2724-064A-AB77-FA95E216C40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4711700" y="4524848"/>
                <a:ext cx="760414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2" name="Line 47">
                <a:extLst>
                  <a:ext uri="{FF2B5EF4-FFF2-40B4-BE49-F238E27FC236}">
                    <a16:creationId xmlns:a16="http://schemas.microsoft.com/office/drawing/2014/main" id="{8281A257-3106-D141-A869-C3BD6838FDA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4707467" y="2590993"/>
                <a:ext cx="783166" cy="40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3" name="Line 13">
                <a:extLst>
                  <a:ext uri="{FF2B5EF4-FFF2-40B4-BE49-F238E27FC236}">
                    <a16:creationId xmlns:a16="http://schemas.microsoft.com/office/drawing/2014/main" id="{AEE94452-A2CB-B74F-9642-316E0505A3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1491824" y="4416269"/>
                <a:ext cx="146713" cy="973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4" name="Freeform 29">
                <a:extLst>
                  <a:ext uri="{FF2B5EF4-FFF2-40B4-BE49-F238E27FC236}">
                    <a16:creationId xmlns:a16="http://schemas.microsoft.com/office/drawing/2014/main" id="{16057506-F953-E048-B223-DC5A89F6FF46}"/>
                  </a:ext>
                </a:extLst>
              </p:cNvPr>
              <p:cNvSpPr>
                <a:spLocks/>
              </p:cNvSpPr>
              <p:nvPr/>
            </p:nvSpPr>
            <p:spPr bwMode="auto">
              <a:xfrm rot="5400000">
                <a:off x="1503436" y="4230155"/>
                <a:ext cx="122238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5" name="Isosceles Triangle 11">
                <a:extLst>
                  <a:ext uri="{FF2B5EF4-FFF2-40B4-BE49-F238E27FC236}">
                    <a16:creationId xmlns:a16="http://schemas.microsoft.com/office/drawing/2014/main" id="{D1DF6B88-5BDC-C042-907D-6F0F58D65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10800000">
                <a:off x="1385888" y="3842081"/>
                <a:ext cx="366712" cy="381000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616" name="Line 13">
                <a:extLst>
                  <a:ext uri="{FF2B5EF4-FFF2-40B4-BE49-F238E27FC236}">
                    <a16:creationId xmlns:a16="http://schemas.microsoft.com/office/drawing/2014/main" id="{0879824E-7A50-F844-8C49-1D8A92157A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935238" y="3223505"/>
                <a:ext cx="1261280" cy="41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7" name="Freeform 65">
                <a:extLst>
                  <a:ext uri="{FF2B5EF4-FFF2-40B4-BE49-F238E27FC236}">
                    <a16:creationId xmlns:a16="http://schemas.microsoft.com/office/drawing/2014/main" id="{2572DA56-3425-6747-93FF-101799611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38373" y="2564642"/>
                <a:ext cx="55563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8" name="Freeform 29">
                <a:extLst>
                  <a:ext uri="{FF2B5EF4-FFF2-40B4-BE49-F238E27FC236}">
                    <a16:creationId xmlns:a16="http://schemas.microsoft.com/office/drawing/2014/main" id="{D96D3555-92E4-B14F-93DF-8EFECAB31B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832" y="3280265"/>
                <a:ext cx="122238" cy="122238"/>
              </a:xfrm>
              <a:custGeom>
                <a:avLst/>
                <a:gdLst>
                  <a:gd name="T0" fmla="*/ 0 w 155"/>
                  <a:gd name="T1" fmla="*/ 0 h 155"/>
                  <a:gd name="T2" fmla="*/ 0 w 155"/>
                  <a:gd name="T3" fmla="*/ 0 h 155"/>
                  <a:gd name="T4" fmla="*/ 0 w 155"/>
                  <a:gd name="T5" fmla="*/ 0 h 155"/>
                  <a:gd name="T6" fmla="*/ 0 w 155"/>
                  <a:gd name="T7" fmla="*/ 0 h 155"/>
                  <a:gd name="T8" fmla="*/ 0 w 155"/>
                  <a:gd name="T9" fmla="*/ 0 h 155"/>
                  <a:gd name="T10" fmla="*/ 0 w 155"/>
                  <a:gd name="T11" fmla="*/ 0 h 155"/>
                  <a:gd name="T12" fmla="*/ 0 w 155"/>
                  <a:gd name="T13" fmla="*/ 0 h 155"/>
                  <a:gd name="T14" fmla="*/ 0 w 155"/>
                  <a:gd name="T15" fmla="*/ 0 h 155"/>
                  <a:gd name="T16" fmla="*/ 0 w 155"/>
                  <a:gd name="T17" fmla="*/ 0 h 155"/>
                  <a:gd name="T18" fmla="*/ 0 w 155"/>
                  <a:gd name="T19" fmla="*/ 0 h 155"/>
                  <a:gd name="T20" fmla="*/ 0 w 155"/>
                  <a:gd name="T21" fmla="*/ 0 h 155"/>
                  <a:gd name="T22" fmla="*/ 0 w 155"/>
                  <a:gd name="T23" fmla="*/ 0 h 155"/>
                  <a:gd name="T24" fmla="*/ 0 w 155"/>
                  <a:gd name="T25" fmla="*/ 0 h 155"/>
                  <a:gd name="T26" fmla="*/ 0 w 155"/>
                  <a:gd name="T27" fmla="*/ 0 h 155"/>
                  <a:gd name="T28" fmla="*/ 0 w 155"/>
                  <a:gd name="T29" fmla="*/ 0 h 155"/>
                  <a:gd name="T30" fmla="*/ 0 w 155"/>
                  <a:gd name="T31" fmla="*/ 0 h 155"/>
                  <a:gd name="T32" fmla="*/ 0 w 155"/>
                  <a:gd name="T33" fmla="*/ 0 h 155"/>
                  <a:gd name="T34" fmla="*/ 0 w 155"/>
                  <a:gd name="T35" fmla="*/ 0 h 155"/>
                  <a:gd name="T36" fmla="*/ 0 w 155"/>
                  <a:gd name="T37" fmla="*/ 0 h 155"/>
                  <a:gd name="T38" fmla="*/ 0 w 155"/>
                  <a:gd name="T39" fmla="*/ 0 h 155"/>
                  <a:gd name="T40" fmla="*/ 0 w 155"/>
                  <a:gd name="T41" fmla="*/ 0 h 155"/>
                  <a:gd name="T42" fmla="*/ 0 w 155"/>
                  <a:gd name="T43" fmla="*/ 0 h 155"/>
                  <a:gd name="T44" fmla="*/ 0 w 155"/>
                  <a:gd name="T45" fmla="*/ 0 h 155"/>
                  <a:gd name="T46" fmla="*/ 0 w 155"/>
                  <a:gd name="T47" fmla="*/ 0 h 155"/>
                  <a:gd name="T48" fmla="*/ 0 w 155"/>
                  <a:gd name="T49" fmla="*/ 0 h 155"/>
                  <a:gd name="T50" fmla="*/ 0 w 155"/>
                  <a:gd name="T51" fmla="*/ 0 h 155"/>
                  <a:gd name="T52" fmla="*/ 0 w 155"/>
                  <a:gd name="T53" fmla="*/ 0 h 155"/>
                  <a:gd name="T54" fmla="*/ 0 w 155"/>
                  <a:gd name="T55" fmla="*/ 0 h 155"/>
                  <a:gd name="T56" fmla="*/ 0 w 155"/>
                  <a:gd name="T57" fmla="*/ 0 h 155"/>
                  <a:gd name="T58" fmla="*/ 0 w 155"/>
                  <a:gd name="T59" fmla="*/ 0 h 155"/>
                  <a:gd name="T60" fmla="*/ 0 w 155"/>
                  <a:gd name="T61" fmla="*/ 0 h 155"/>
                  <a:gd name="T62" fmla="*/ 0 w 155"/>
                  <a:gd name="T63" fmla="*/ 0 h 155"/>
                  <a:gd name="T64" fmla="*/ 0 w 155"/>
                  <a:gd name="T65" fmla="*/ 0 h 155"/>
                  <a:gd name="T66" fmla="*/ 0 w 155"/>
                  <a:gd name="T67" fmla="*/ 0 h 155"/>
                  <a:gd name="T68" fmla="*/ 0 w 155"/>
                  <a:gd name="T69" fmla="*/ 0 h 155"/>
                  <a:gd name="T70" fmla="*/ 0 w 155"/>
                  <a:gd name="T71" fmla="*/ 0 h 155"/>
                  <a:gd name="T72" fmla="*/ 0 w 155"/>
                  <a:gd name="T73" fmla="*/ 0 h 155"/>
                  <a:gd name="T74" fmla="*/ 0 w 155"/>
                  <a:gd name="T75" fmla="*/ 0 h 155"/>
                  <a:gd name="T76" fmla="*/ 0 w 155"/>
                  <a:gd name="T77" fmla="*/ 0 h 155"/>
                  <a:gd name="T78" fmla="*/ 0 w 155"/>
                  <a:gd name="T79" fmla="*/ 0 h 155"/>
                  <a:gd name="T80" fmla="*/ 0 w 155"/>
                  <a:gd name="T81" fmla="*/ 0 h 155"/>
                  <a:gd name="T82" fmla="*/ 0 w 155"/>
                  <a:gd name="T83" fmla="*/ 0 h 155"/>
                  <a:gd name="T84" fmla="*/ 0 w 155"/>
                  <a:gd name="T85" fmla="*/ 0 h 155"/>
                  <a:gd name="T86" fmla="*/ 0 w 155"/>
                  <a:gd name="T87" fmla="*/ 0 h 155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55"/>
                  <a:gd name="T133" fmla="*/ 0 h 155"/>
                  <a:gd name="T134" fmla="*/ 155 w 155"/>
                  <a:gd name="T135" fmla="*/ 155 h 155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55" h="155">
                    <a:moveTo>
                      <a:pt x="78" y="0"/>
                    </a:moveTo>
                    <a:lnTo>
                      <a:pt x="74" y="0"/>
                    </a:lnTo>
                    <a:lnTo>
                      <a:pt x="69" y="0"/>
                    </a:lnTo>
                    <a:lnTo>
                      <a:pt x="65" y="1"/>
                    </a:lnTo>
                    <a:lnTo>
                      <a:pt x="62" y="1"/>
                    </a:lnTo>
                    <a:lnTo>
                      <a:pt x="58" y="3"/>
                    </a:lnTo>
                    <a:lnTo>
                      <a:pt x="55" y="4"/>
                    </a:lnTo>
                    <a:lnTo>
                      <a:pt x="51" y="4"/>
                    </a:lnTo>
                    <a:lnTo>
                      <a:pt x="48" y="5"/>
                    </a:lnTo>
                    <a:lnTo>
                      <a:pt x="43" y="8"/>
                    </a:lnTo>
                    <a:lnTo>
                      <a:pt x="41" y="10"/>
                    </a:lnTo>
                    <a:lnTo>
                      <a:pt x="38" y="11"/>
                    </a:lnTo>
                    <a:lnTo>
                      <a:pt x="33" y="13"/>
                    </a:lnTo>
                    <a:lnTo>
                      <a:pt x="31" y="16"/>
                    </a:lnTo>
                    <a:lnTo>
                      <a:pt x="28" y="18"/>
                    </a:lnTo>
                    <a:lnTo>
                      <a:pt x="25" y="20"/>
                    </a:lnTo>
                    <a:lnTo>
                      <a:pt x="23" y="23"/>
                    </a:lnTo>
                    <a:lnTo>
                      <a:pt x="20" y="26"/>
                    </a:lnTo>
                    <a:lnTo>
                      <a:pt x="18" y="28"/>
                    </a:lnTo>
                    <a:lnTo>
                      <a:pt x="15" y="31"/>
                    </a:lnTo>
                    <a:lnTo>
                      <a:pt x="13" y="34"/>
                    </a:lnTo>
                    <a:lnTo>
                      <a:pt x="12" y="37"/>
                    </a:lnTo>
                    <a:lnTo>
                      <a:pt x="9" y="40"/>
                    </a:lnTo>
                    <a:lnTo>
                      <a:pt x="8" y="44"/>
                    </a:lnTo>
                    <a:lnTo>
                      <a:pt x="6" y="47"/>
                    </a:lnTo>
                    <a:lnTo>
                      <a:pt x="5" y="51"/>
                    </a:lnTo>
                    <a:lnTo>
                      <a:pt x="3" y="54"/>
                    </a:lnTo>
                    <a:lnTo>
                      <a:pt x="2" y="59"/>
                    </a:lnTo>
                    <a:lnTo>
                      <a:pt x="2" y="61"/>
                    </a:lnTo>
                    <a:lnTo>
                      <a:pt x="0" y="66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0" y="77"/>
                    </a:lnTo>
                    <a:lnTo>
                      <a:pt x="0" y="82"/>
                    </a:lnTo>
                    <a:lnTo>
                      <a:pt x="0" y="86"/>
                    </a:lnTo>
                    <a:lnTo>
                      <a:pt x="0" y="89"/>
                    </a:lnTo>
                    <a:lnTo>
                      <a:pt x="2" y="93"/>
                    </a:lnTo>
                    <a:lnTo>
                      <a:pt x="2" y="97"/>
                    </a:lnTo>
                    <a:lnTo>
                      <a:pt x="3" y="100"/>
                    </a:lnTo>
                    <a:lnTo>
                      <a:pt x="5" y="105"/>
                    </a:lnTo>
                    <a:lnTo>
                      <a:pt x="6" y="107"/>
                    </a:lnTo>
                    <a:lnTo>
                      <a:pt x="8" y="112"/>
                    </a:lnTo>
                    <a:lnTo>
                      <a:pt x="9" y="115"/>
                    </a:lnTo>
                    <a:lnTo>
                      <a:pt x="12" y="117"/>
                    </a:lnTo>
                    <a:lnTo>
                      <a:pt x="13" y="120"/>
                    </a:lnTo>
                    <a:lnTo>
                      <a:pt x="15" y="125"/>
                    </a:lnTo>
                    <a:lnTo>
                      <a:pt x="18" y="128"/>
                    </a:lnTo>
                    <a:lnTo>
                      <a:pt x="20" y="130"/>
                    </a:lnTo>
                    <a:lnTo>
                      <a:pt x="23" y="132"/>
                    </a:lnTo>
                    <a:lnTo>
                      <a:pt x="25" y="135"/>
                    </a:lnTo>
                    <a:lnTo>
                      <a:pt x="28" y="138"/>
                    </a:lnTo>
                    <a:lnTo>
                      <a:pt x="31" y="139"/>
                    </a:lnTo>
                    <a:lnTo>
                      <a:pt x="33" y="142"/>
                    </a:lnTo>
                    <a:lnTo>
                      <a:pt x="38" y="143"/>
                    </a:lnTo>
                    <a:lnTo>
                      <a:pt x="41" y="146"/>
                    </a:lnTo>
                    <a:lnTo>
                      <a:pt x="43" y="148"/>
                    </a:lnTo>
                    <a:lnTo>
                      <a:pt x="48" y="149"/>
                    </a:lnTo>
                    <a:lnTo>
                      <a:pt x="51" y="151"/>
                    </a:lnTo>
                    <a:lnTo>
                      <a:pt x="55" y="152"/>
                    </a:lnTo>
                    <a:lnTo>
                      <a:pt x="58" y="153"/>
                    </a:lnTo>
                    <a:lnTo>
                      <a:pt x="62" y="153"/>
                    </a:lnTo>
                    <a:lnTo>
                      <a:pt x="65" y="155"/>
                    </a:lnTo>
                    <a:lnTo>
                      <a:pt x="69" y="155"/>
                    </a:lnTo>
                    <a:lnTo>
                      <a:pt x="74" y="155"/>
                    </a:lnTo>
                    <a:lnTo>
                      <a:pt x="78" y="155"/>
                    </a:lnTo>
                    <a:lnTo>
                      <a:pt x="81" y="155"/>
                    </a:lnTo>
                    <a:lnTo>
                      <a:pt x="85" y="155"/>
                    </a:lnTo>
                    <a:lnTo>
                      <a:pt x="89" y="155"/>
                    </a:lnTo>
                    <a:lnTo>
                      <a:pt x="94" y="153"/>
                    </a:lnTo>
                    <a:lnTo>
                      <a:pt x="97" y="153"/>
                    </a:lnTo>
                    <a:lnTo>
                      <a:pt x="101" y="152"/>
                    </a:lnTo>
                    <a:lnTo>
                      <a:pt x="104" y="151"/>
                    </a:lnTo>
                    <a:lnTo>
                      <a:pt x="108" y="149"/>
                    </a:lnTo>
                    <a:lnTo>
                      <a:pt x="111" y="148"/>
                    </a:lnTo>
                    <a:lnTo>
                      <a:pt x="114" y="146"/>
                    </a:lnTo>
                    <a:lnTo>
                      <a:pt x="118" y="143"/>
                    </a:lnTo>
                    <a:lnTo>
                      <a:pt x="121" y="142"/>
                    </a:lnTo>
                    <a:lnTo>
                      <a:pt x="124" y="139"/>
                    </a:lnTo>
                    <a:lnTo>
                      <a:pt x="127" y="138"/>
                    </a:lnTo>
                    <a:lnTo>
                      <a:pt x="130" y="135"/>
                    </a:lnTo>
                    <a:lnTo>
                      <a:pt x="132" y="132"/>
                    </a:lnTo>
                    <a:lnTo>
                      <a:pt x="135" y="130"/>
                    </a:lnTo>
                    <a:lnTo>
                      <a:pt x="137" y="128"/>
                    </a:lnTo>
                    <a:lnTo>
                      <a:pt x="140" y="125"/>
                    </a:lnTo>
                    <a:lnTo>
                      <a:pt x="141" y="120"/>
                    </a:lnTo>
                    <a:lnTo>
                      <a:pt x="144" y="117"/>
                    </a:lnTo>
                    <a:lnTo>
                      <a:pt x="145" y="115"/>
                    </a:lnTo>
                    <a:lnTo>
                      <a:pt x="147" y="112"/>
                    </a:lnTo>
                    <a:lnTo>
                      <a:pt x="148" y="107"/>
                    </a:lnTo>
                    <a:lnTo>
                      <a:pt x="150" y="105"/>
                    </a:lnTo>
                    <a:lnTo>
                      <a:pt x="151" y="100"/>
                    </a:lnTo>
                    <a:lnTo>
                      <a:pt x="153" y="97"/>
                    </a:lnTo>
                    <a:lnTo>
                      <a:pt x="154" y="93"/>
                    </a:lnTo>
                    <a:lnTo>
                      <a:pt x="154" y="89"/>
                    </a:lnTo>
                    <a:lnTo>
                      <a:pt x="154" y="86"/>
                    </a:lnTo>
                    <a:lnTo>
                      <a:pt x="155" y="82"/>
                    </a:lnTo>
                    <a:lnTo>
                      <a:pt x="155" y="77"/>
                    </a:lnTo>
                    <a:lnTo>
                      <a:pt x="155" y="73"/>
                    </a:lnTo>
                    <a:lnTo>
                      <a:pt x="154" y="70"/>
                    </a:lnTo>
                    <a:lnTo>
                      <a:pt x="154" y="66"/>
                    </a:lnTo>
                    <a:lnTo>
                      <a:pt x="154" y="61"/>
                    </a:lnTo>
                    <a:lnTo>
                      <a:pt x="153" y="59"/>
                    </a:lnTo>
                    <a:lnTo>
                      <a:pt x="151" y="54"/>
                    </a:lnTo>
                    <a:lnTo>
                      <a:pt x="150" y="51"/>
                    </a:lnTo>
                    <a:lnTo>
                      <a:pt x="148" y="47"/>
                    </a:lnTo>
                    <a:lnTo>
                      <a:pt x="147" y="44"/>
                    </a:lnTo>
                    <a:lnTo>
                      <a:pt x="145" y="40"/>
                    </a:lnTo>
                    <a:lnTo>
                      <a:pt x="144" y="37"/>
                    </a:lnTo>
                    <a:lnTo>
                      <a:pt x="141" y="34"/>
                    </a:lnTo>
                    <a:lnTo>
                      <a:pt x="140" y="31"/>
                    </a:lnTo>
                    <a:lnTo>
                      <a:pt x="137" y="28"/>
                    </a:lnTo>
                    <a:lnTo>
                      <a:pt x="135" y="26"/>
                    </a:lnTo>
                    <a:lnTo>
                      <a:pt x="132" y="23"/>
                    </a:lnTo>
                    <a:lnTo>
                      <a:pt x="130" y="20"/>
                    </a:lnTo>
                    <a:lnTo>
                      <a:pt x="127" y="18"/>
                    </a:lnTo>
                    <a:lnTo>
                      <a:pt x="124" y="16"/>
                    </a:lnTo>
                    <a:lnTo>
                      <a:pt x="121" y="13"/>
                    </a:lnTo>
                    <a:lnTo>
                      <a:pt x="118" y="11"/>
                    </a:lnTo>
                    <a:lnTo>
                      <a:pt x="114" y="10"/>
                    </a:lnTo>
                    <a:lnTo>
                      <a:pt x="111" y="8"/>
                    </a:lnTo>
                    <a:lnTo>
                      <a:pt x="108" y="5"/>
                    </a:lnTo>
                    <a:lnTo>
                      <a:pt x="104" y="4"/>
                    </a:lnTo>
                    <a:lnTo>
                      <a:pt x="101" y="4"/>
                    </a:lnTo>
                    <a:lnTo>
                      <a:pt x="97" y="3"/>
                    </a:lnTo>
                    <a:lnTo>
                      <a:pt x="94" y="1"/>
                    </a:lnTo>
                    <a:lnTo>
                      <a:pt x="89" y="1"/>
                    </a:lnTo>
                    <a:lnTo>
                      <a:pt x="85" y="0"/>
                    </a:lnTo>
                    <a:lnTo>
                      <a:pt x="81" y="0"/>
                    </a:lnTo>
                    <a:lnTo>
                      <a:pt x="78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19" name="Isosceles Triangle 11">
                <a:extLst>
                  <a:ext uri="{FF2B5EF4-FFF2-40B4-BE49-F238E27FC236}">
                    <a16:creationId xmlns:a16="http://schemas.microsoft.com/office/drawing/2014/main" id="{F59DDA52-F4A2-F64F-92E4-E4D3D41F7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937605" y="3150090"/>
                <a:ext cx="366712" cy="381000"/>
              </a:xfrm>
              <a:prstGeom prst="triangle">
                <a:avLst>
                  <a:gd name="adj" fmla="val 50000"/>
                </a:avLst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22620" name="Line 4">
                <a:extLst>
                  <a:ext uri="{FF2B5EF4-FFF2-40B4-BE49-F238E27FC236}">
                    <a16:creationId xmlns:a16="http://schemas.microsoft.com/office/drawing/2014/main" id="{5CB517BA-56BE-0C4F-B8FA-D041F3A7F35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V="1">
                <a:off x="460743" y="3343618"/>
                <a:ext cx="470181" cy="2092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621" name="Freeform 65">
                <a:extLst>
                  <a:ext uri="{FF2B5EF4-FFF2-40B4-BE49-F238E27FC236}">
                    <a16:creationId xmlns:a16="http://schemas.microsoft.com/office/drawing/2014/main" id="{EF4B8DD2-A15D-AA4C-AD06-E1499EA18B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610" y="3320275"/>
                <a:ext cx="55563" cy="55563"/>
              </a:xfrm>
              <a:custGeom>
                <a:avLst/>
                <a:gdLst>
                  <a:gd name="T0" fmla="*/ 0 w 71"/>
                  <a:gd name="T1" fmla="*/ 0 h 70"/>
                  <a:gd name="T2" fmla="*/ 0 w 71"/>
                  <a:gd name="T3" fmla="*/ 2147483646 h 70"/>
                  <a:gd name="T4" fmla="*/ 0 w 71"/>
                  <a:gd name="T5" fmla="*/ 2147483646 h 70"/>
                  <a:gd name="T6" fmla="*/ 0 w 71"/>
                  <a:gd name="T7" fmla="*/ 2147483646 h 70"/>
                  <a:gd name="T8" fmla="*/ 0 w 71"/>
                  <a:gd name="T9" fmla="*/ 2147483646 h 70"/>
                  <a:gd name="T10" fmla="*/ 0 w 71"/>
                  <a:gd name="T11" fmla="*/ 2147483646 h 70"/>
                  <a:gd name="T12" fmla="*/ 0 w 71"/>
                  <a:gd name="T13" fmla="*/ 2147483646 h 70"/>
                  <a:gd name="T14" fmla="*/ 0 w 71"/>
                  <a:gd name="T15" fmla="*/ 2147483646 h 70"/>
                  <a:gd name="T16" fmla="*/ 0 w 71"/>
                  <a:gd name="T17" fmla="*/ 2147483646 h 70"/>
                  <a:gd name="T18" fmla="*/ 0 w 71"/>
                  <a:gd name="T19" fmla="*/ 2147483646 h 70"/>
                  <a:gd name="T20" fmla="*/ 0 w 71"/>
                  <a:gd name="T21" fmla="*/ 2147483646 h 70"/>
                  <a:gd name="T22" fmla="*/ 0 w 71"/>
                  <a:gd name="T23" fmla="*/ 2147483646 h 70"/>
                  <a:gd name="T24" fmla="*/ 0 w 71"/>
                  <a:gd name="T25" fmla="*/ 2147483646 h 70"/>
                  <a:gd name="T26" fmla="*/ 0 w 71"/>
                  <a:gd name="T27" fmla="*/ 2147483646 h 70"/>
                  <a:gd name="T28" fmla="*/ 0 w 71"/>
                  <a:gd name="T29" fmla="*/ 2147483646 h 70"/>
                  <a:gd name="T30" fmla="*/ 0 w 71"/>
                  <a:gd name="T31" fmla="*/ 2147483646 h 70"/>
                  <a:gd name="T32" fmla="*/ 0 w 71"/>
                  <a:gd name="T33" fmla="*/ 2147483646 h 70"/>
                  <a:gd name="T34" fmla="*/ 0 w 71"/>
                  <a:gd name="T35" fmla="*/ 2147483646 h 70"/>
                  <a:gd name="T36" fmla="*/ 0 w 71"/>
                  <a:gd name="T37" fmla="*/ 2147483646 h 70"/>
                  <a:gd name="T38" fmla="*/ 0 w 71"/>
                  <a:gd name="T39" fmla="*/ 2147483646 h 70"/>
                  <a:gd name="T40" fmla="*/ 0 w 71"/>
                  <a:gd name="T41" fmla="*/ 2147483646 h 70"/>
                  <a:gd name="T42" fmla="*/ 0 w 71"/>
                  <a:gd name="T43" fmla="*/ 2147483646 h 70"/>
                  <a:gd name="T44" fmla="*/ 0 w 71"/>
                  <a:gd name="T45" fmla="*/ 2147483646 h 70"/>
                  <a:gd name="T46" fmla="*/ 0 w 71"/>
                  <a:gd name="T47" fmla="*/ 2147483646 h 70"/>
                  <a:gd name="T48" fmla="*/ 0 w 71"/>
                  <a:gd name="T49" fmla="*/ 2147483646 h 70"/>
                  <a:gd name="T50" fmla="*/ 0 w 71"/>
                  <a:gd name="T51" fmla="*/ 2147483646 h 70"/>
                  <a:gd name="T52" fmla="*/ 0 w 71"/>
                  <a:gd name="T53" fmla="*/ 2147483646 h 70"/>
                  <a:gd name="T54" fmla="*/ 0 w 71"/>
                  <a:gd name="T55" fmla="*/ 2147483646 h 70"/>
                  <a:gd name="T56" fmla="*/ 0 w 71"/>
                  <a:gd name="T57" fmla="*/ 2147483646 h 70"/>
                  <a:gd name="T58" fmla="*/ 0 w 71"/>
                  <a:gd name="T59" fmla="*/ 2147483646 h 70"/>
                  <a:gd name="T60" fmla="*/ 0 w 71"/>
                  <a:gd name="T61" fmla="*/ 2147483646 h 70"/>
                  <a:gd name="T62" fmla="*/ 0 w 71"/>
                  <a:gd name="T63" fmla="*/ 2147483646 h 70"/>
                  <a:gd name="T64" fmla="*/ 0 w 71"/>
                  <a:gd name="T65" fmla="*/ 2147483646 h 70"/>
                  <a:gd name="T66" fmla="*/ 0 w 71"/>
                  <a:gd name="T67" fmla="*/ 2147483646 h 70"/>
                  <a:gd name="T68" fmla="*/ 0 w 71"/>
                  <a:gd name="T69" fmla="*/ 2147483646 h 70"/>
                  <a:gd name="T70" fmla="*/ 0 w 71"/>
                  <a:gd name="T71" fmla="*/ 2147483646 h 70"/>
                  <a:gd name="T72" fmla="*/ 0 w 71"/>
                  <a:gd name="T73" fmla="*/ 2147483646 h 70"/>
                  <a:gd name="T74" fmla="*/ 0 w 71"/>
                  <a:gd name="T75" fmla="*/ 2147483646 h 70"/>
                  <a:gd name="T76" fmla="*/ 0 w 71"/>
                  <a:gd name="T77" fmla="*/ 2147483646 h 70"/>
                  <a:gd name="T78" fmla="*/ 0 w 71"/>
                  <a:gd name="T79" fmla="*/ 2147483646 h 70"/>
                  <a:gd name="T80" fmla="*/ 0 w 71"/>
                  <a:gd name="T81" fmla="*/ 2147483646 h 70"/>
                  <a:gd name="T82" fmla="*/ 0 w 71"/>
                  <a:gd name="T83" fmla="*/ 2147483646 h 70"/>
                  <a:gd name="T84" fmla="*/ 0 w 71"/>
                  <a:gd name="T85" fmla="*/ 0 h 70"/>
                  <a:gd name="T86" fmla="*/ 0 w 71"/>
                  <a:gd name="T87" fmla="*/ 0 h 7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70"/>
                  <a:gd name="T134" fmla="*/ 71 w 71"/>
                  <a:gd name="T135" fmla="*/ 70 h 70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70">
                    <a:moveTo>
                      <a:pt x="36" y="0"/>
                    </a:moveTo>
                    <a:lnTo>
                      <a:pt x="35" y="0"/>
                    </a:lnTo>
                    <a:lnTo>
                      <a:pt x="32" y="0"/>
                    </a:lnTo>
                    <a:lnTo>
                      <a:pt x="30" y="0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2" y="3"/>
                    </a:lnTo>
                    <a:lnTo>
                      <a:pt x="20" y="3"/>
                    </a:lnTo>
                    <a:lnTo>
                      <a:pt x="19" y="4"/>
                    </a:lnTo>
                    <a:lnTo>
                      <a:pt x="18" y="6"/>
                    </a:lnTo>
                    <a:lnTo>
                      <a:pt x="16" y="6"/>
                    </a:lnTo>
                    <a:lnTo>
                      <a:pt x="15" y="7"/>
                    </a:lnTo>
                    <a:lnTo>
                      <a:pt x="13" y="9"/>
                    </a:lnTo>
                    <a:lnTo>
                      <a:pt x="12" y="9"/>
                    </a:lnTo>
                    <a:lnTo>
                      <a:pt x="12" y="10"/>
                    </a:lnTo>
                    <a:lnTo>
                      <a:pt x="10" y="12"/>
                    </a:lnTo>
                    <a:lnTo>
                      <a:pt x="9" y="13"/>
                    </a:lnTo>
                    <a:lnTo>
                      <a:pt x="8" y="14"/>
                    </a:lnTo>
                    <a:lnTo>
                      <a:pt x="8" y="16"/>
                    </a:lnTo>
                    <a:lnTo>
                      <a:pt x="6" y="17"/>
                    </a:lnTo>
                    <a:lnTo>
                      <a:pt x="5" y="19"/>
                    </a:lnTo>
                    <a:lnTo>
                      <a:pt x="5" y="20"/>
                    </a:lnTo>
                    <a:lnTo>
                      <a:pt x="3" y="22"/>
                    </a:lnTo>
                    <a:lnTo>
                      <a:pt x="3" y="23"/>
                    </a:lnTo>
                    <a:lnTo>
                      <a:pt x="3" y="25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2" y="30"/>
                    </a:lnTo>
                    <a:lnTo>
                      <a:pt x="2" y="32"/>
                    </a:lnTo>
                    <a:lnTo>
                      <a:pt x="2" y="33"/>
                    </a:lnTo>
                    <a:lnTo>
                      <a:pt x="0" y="35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40"/>
                    </a:lnTo>
                    <a:lnTo>
                      <a:pt x="2" y="42"/>
                    </a:lnTo>
                    <a:lnTo>
                      <a:pt x="2" y="45"/>
                    </a:lnTo>
                    <a:lnTo>
                      <a:pt x="3" y="46"/>
                    </a:lnTo>
                    <a:lnTo>
                      <a:pt x="3" y="47"/>
                    </a:lnTo>
                    <a:lnTo>
                      <a:pt x="3" y="49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6" y="53"/>
                    </a:lnTo>
                    <a:lnTo>
                      <a:pt x="8" y="55"/>
                    </a:lnTo>
                    <a:lnTo>
                      <a:pt x="8" y="56"/>
                    </a:lnTo>
                    <a:lnTo>
                      <a:pt x="9" y="58"/>
                    </a:lnTo>
                    <a:lnTo>
                      <a:pt x="10" y="59"/>
                    </a:lnTo>
                    <a:lnTo>
                      <a:pt x="12" y="60"/>
                    </a:lnTo>
                    <a:lnTo>
                      <a:pt x="13" y="62"/>
                    </a:lnTo>
                    <a:lnTo>
                      <a:pt x="15" y="63"/>
                    </a:lnTo>
                    <a:lnTo>
                      <a:pt x="16" y="65"/>
                    </a:lnTo>
                    <a:lnTo>
                      <a:pt x="18" y="65"/>
                    </a:lnTo>
                    <a:lnTo>
                      <a:pt x="19" y="66"/>
                    </a:lnTo>
                    <a:lnTo>
                      <a:pt x="20" y="66"/>
                    </a:lnTo>
                    <a:lnTo>
                      <a:pt x="22" y="68"/>
                    </a:lnTo>
                    <a:lnTo>
                      <a:pt x="23" y="68"/>
                    </a:lnTo>
                    <a:lnTo>
                      <a:pt x="26" y="69"/>
                    </a:lnTo>
                    <a:lnTo>
                      <a:pt x="28" y="69"/>
                    </a:lnTo>
                    <a:lnTo>
                      <a:pt x="29" y="69"/>
                    </a:lnTo>
                    <a:lnTo>
                      <a:pt x="30" y="70"/>
                    </a:lnTo>
                    <a:lnTo>
                      <a:pt x="32" y="70"/>
                    </a:lnTo>
                    <a:lnTo>
                      <a:pt x="35" y="70"/>
                    </a:lnTo>
                    <a:lnTo>
                      <a:pt x="36" y="70"/>
                    </a:lnTo>
                    <a:lnTo>
                      <a:pt x="38" y="70"/>
                    </a:lnTo>
                    <a:lnTo>
                      <a:pt x="39" y="70"/>
                    </a:lnTo>
                    <a:lnTo>
                      <a:pt x="42" y="70"/>
                    </a:lnTo>
                    <a:lnTo>
                      <a:pt x="43" y="69"/>
                    </a:lnTo>
                    <a:lnTo>
                      <a:pt x="45" y="69"/>
                    </a:lnTo>
                    <a:lnTo>
                      <a:pt x="46" y="69"/>
                    </a:lnTo>
                    <a:lnTo>
                      <a:pt x="48" y="68"/>
                    </a:lnTo>
                    <a:lnTo>
                      <a:pt x="49" y="68"/>
                    </a:lnTo>
                    <a:lnTo>
                      <a:pt x="51" y="66"/>
                    </a:lnTo>
                    <a:lnTo>
                      <a:pt x="53" y="66"/>
                    </a:lnTo>
                    <a:lnTo>
                      <a:pt x="55" y="65"/>
                    </a:lnTo>
                    <a:lnTo>
                      <a:pt x="56" y="65"/>
                    </a:lnTo>
                    <a:lnTo>
                      <a:pt x="56" y="63"/>
                    </a:lnTo>
                    <a:lnTo>
                      <a:pt x="58" y="62"/>
                    </a:lnTo>
                    <a:lnTo>
                      <a:pt x="59" y="60"/>
                    </a:lnTo>
                    <a:lnTo>
                      <a:pt x="61" y="60"/>
                    </a:lnTo>
                    <a:lnTo>
                      <a:pt x="62" y="59"/>
                    </a:lnTo>
                    <a:lnTo>
                      <a:pt x="64" y="58"/>
                    </a:lnTo>
                    <a:lnTo>
                      <a:pt x="64" y="56"/>
                    </a:lnTo>
                    <a:lnTo>
                      <a:pt x="65" y="55"/>
                    </a:lnTo>
                    <a:lnTo>
                      <a:pt x="66" y="53"/>
                    </a:lnTo>
                    <a:lnTo>
                      <a:pt x="66" y="52"/>
                    </a:lnTo>
                    <a:lnTo>
                      <a:pt x="68" y="50"/>
                    </a:lnTo>
                    <a:lnTo>
                      <a:pt x="68" y="49"/>
                    </a:lnTo>
                    <a:lnTo>
                      <a:pt x="69" y="47"/>
                    </a:lnTo>
                    <a:lnTo>
                      <a:pt x="69" y="46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1" y="40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5"/>
                    </a:lnTo>
                    <a:lnTo>
                      <a:pt x="71" y="33"/>
                    </a:lnTo>
                    <a:lnTo>
                      <a:pt x="71" y="32"/>
                    </a:lnTo>
                    <a:lnTo>
                      <a:pt x="71" y="30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69" y="25"/>
                    </a:lnTo>
                    <a:lnTo>
                      <a:pt x="69" y="23"/>
                    </a:lnTo>
                    <a:lnTo>
                      <a:pt x="68" y="22"/>
                    </a:lnTo>
                    <a:lnTo>
                      <a:pt x="68" y="20"/>
                    </a:lnTo>
                    <a:lnTo>
                      <a:pt x="66" y="19"/>
                    </a:lnTo>
                    <a:lnTo>
                      <a:pt x="66" y="17"/>
                    </a:lnTo>
                    <a:lnTo>
                      <a:pt x="65" y="16"/>
                    </a:lnTo>
                    <a:lnTo>
                      <a:pt x="64" y="14"/>
                    </a:lnTo>
                    <a:lnTo>
                      <a:pt x="64" y="13"/>
                    </a:lnTo>
                    <a:lnTo>
                      <a:pt x="62" y="12"/>
                    </a:lnTo>
                    <a:lnTo>
                      <a:pt x="61" y="10"/>
                    </a:lnTo>
                    <a:lnTo>
                      <a:pt x="59" y="9"/>
                    </a:lnTo>
                    <a:lnTo>
                      <a:pt x="58" y="9"/>
                    </a:lnTo>
                    <a:lnTo>
                      <a:pt x="56" y="7"/>
                    </a:lnTo>
                    <a:lnTo>
                      <a:pt x="56" y="6"/>
                    </a:lnTo>
                    <a:lnTo>
                      <a:pt x="55" y="6"/>
                    </a:lnTo>
                    <a:lnTo>
                      <a:pt x="53" y="4"/>
                    </a:lnTo>
                    <a:lnTo>
                      <a:pt x="51" y="3"/>
                    </a:lnTo>
                    <a:lnTo>
                      <a:pt x="49" y="3"/>
                    </a:lnTo>
                    <a:lnTo>
                      <a:pt x="48" y="2"/>
                    </a:lnTo>
                    <a:lnTo>
                      <a:pt x="46" y="2"/>
                    </a:lnTo>
                    <a:lnTo>
                      <a:pt x="45" y="2"/>
                    </a:lnTo>
                    <a:lnTo>
                      <a:pt x="43" y="2"/>
                    </a:lnTo>
                    <a:lnTo>
                      <a:pt x="42" y="0"/>
                    </a:lnTo>
                    <a:lnTo>
                      <a:pt x="39" y="0"/>
                    </a:lnTo>
                    <a:lnTo>
                      <a:pt x="38" y="0"/>
                    </a:lnTo>
                    <a:lnTo>
                      <a:pt x="36" y="0"/>
                    </a:lnTo>
                  </a:path>
                </a:pathLst>
              </a:custGeom>
              <a:solidFill>
                <a:schemeClr val="tx1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2532" name="Rectangle 2">
              <a:extLst>
                <a:ext uri="{FF2B5EF4-FFF2-40B4-BE49-F238E27FC236}">
                  <a16:creationId xmlns:a16="http://schemas.microsoft.com/office/drawing/2014/main" id="{FB2CF24A-DF15-2A4A-9D35-5C1FFCE63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298" y="2323083"/>
              <a:ext cx="868211" cy="551446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 algn="ctr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latin typeface="Times" pitchFamily="2" charset="0"/>
              </a:endParaRPr>
            </a:p>
          </p:txBody>
        </p:sp>
        <p:grpSp>
          <p:nvGrpSpPr>
            <p:cNvPr id="22533" name="Group 78">
              <a:extLst>
                <a:ext uri="{FF2B5EF4-FFF2-40B4-BE49-F238E27FC236}">
                  <a16:creationId xmlns:a16="http://schemas.microsoft.com/office/drawing/2014/main" id="{422BEC27-81E6-D744-AE76-676A9BB168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2263" y="1290059"/>
              <a:ext cx="979187" cy="1679187"/>
              <a:chOff x="3352761" y="2289175"/>
              <a:chExt cx="979187" cy="1679187"/>
            </a:xfrm>
          </p:grpSpPr>
          <p:sp>
            <p:nvSpPr>
              <p:cNvPr id="22538" name="Rectangle 41">
                <a:extLst>
                  <a:ext uri="{FF2B5EF4-FFF2-40B4-BE49-F238E27FC236}">
                    <a16:creationId xmlns:a16="http://schemas.microsoft.com/office/drawing/2014/main" id="{3496D7DA-BC6D-C045-8278-1C2EDBA828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352761" y="3634575"/>
                <a:ext cx="149080" cy="215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2539" name="Freeform 293">
                <a:extLst>
                  <a:ext uri="{FF2B5EF4-FFF2-40B4-BE49-F238E27FC236}">
                    <a16:creationId xmlns:a16="http://schemas.microsoft.com/office/drawing/2014/main" id="{7E75236C-3D1E-6D4A-A89A-DCB979C7EF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3984205" y="3209404"/>
                <a:ext cx="295566" cy="758958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0" name="Line 294">
                <a:extLst>
                  <a:ext uri="{FF2B5EF4-FFF2-40B4-BE49-F238E27FC236}">
                    <a16:creationId xmlns:a16="http://schemas.microsoft.com/office/drawing/2014/main" id="{E67C94DC-7EC9-BF46-9B22-A9EBC09023B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4122705" y="2535967"/>
                <a:ext cx="6187" cy="75490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1" name="Line 25">
                <a:extLst>
                  <a:ext uri="{FF2B5EF4-FFF2-40B4-BE49-F238E27FC236}">
                    <a16:creationId xmlns:a16="http://schemas.microsoft.com/office/drawing/2014/main" id="{E14018D0-B8B2-DA46-BDB7-3404C5AED7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64139" y="3438440"/>
                <a:ext cx="331165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2" name="Line 25">
                <a:extLst>
                  <a:ext uri="{FF2B5EF4-FFF2-40B4-BE49-F238E27FC236}">
                    <a16:creationId xmlns:a16="http://schemas.microsoft.com/office/drawing/2014/main" id="{6D1B1E6D-CB0A-1549-8DBC-22A06A4E2C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3653386" y="3760970"/>
                <a:ext cx="331165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3" name="Line 294">
                <a:extLst>
                  <a:ext uri="{FF2B5EF4-FFF2-40B4-BE49-F238E27FC236}">
                    <a16:creationId xmlns:a16="http://schemas.microsoft.com/office/drawing/2014/main" id="{277420A8-DEC2-FD40-A72A-A51495D5B9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3669809" y="2978903"/>
                <a:ext cx="0" cy="46844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2544" name="Rectangle 135">
                <a:extLst>
                  <a:ext uri="{FF2B5EF4-FFF2-40B4-BE49-F238E27FC236}">
                    <a16:creationId xmlns:a16="http://schemas.microsoft.com/office/drawing/2014/main" id="{F3796353-D4B8-7D4B-BA75-345E454437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18373" y="2289175"/>
                <a:ext cx="413575" cy="215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Load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2545" name="Rectangle 41">
                <a:extLst>
                  <a:ext uri="{FF2B5EF4-FFF2-40B4-BE49-F238E27FC236}">
                    <a16:creationId xmlns:a16="http://schemas.microsoft.com/office/drawing/2014/main" id="{4E00BD6E-A9DF-1D45-B491-532584016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35222" y="3315086"/>
                <a:ext cx="89759" cy="215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2546" name="Rectangle 41">
                <a:extLst>
                  <a:ext uri="{FF2B5EF4-FFF2-40B4-BE49-F238E27FC236}">
                    <a16:creationId xmlns:a16="http://schemas.microsoft.com/office/drawing/2014/main" id="{E7101F11-9914-9D42-A735-E6323920D0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40941" y="3632723"/>
                <a:ext cx="89759" cy="2154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</p:grpSp>
        <p:sp>
          <p:nvSpPr>
            <p:cNvPr id="22534" name="Line 290">
              <a:extLst>
                <a:ext uri="{FF2B5EF4-FFF2-40B4-BE49-F238E27FC236}">
                  <a16:creationId xmlns:a16="http://schemas.microsoft.com/office/drawing/2014/main" id="{2BF31CCE-3D8F-694C-82E9-6CC740BA007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16490" y="1986889"/>
              <a:ext cx="7835532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5" name="Line 294">
              <a:extLst>
                <a:ext uri="{FF2B5EF4-FFF2-40B4-BE49-F238E27FC236}">
                  <a16:creationId xmlns:a16="http://schemas.microsoft.com/office/drawing/2014/main" id="{ECBB0A8F-BF3D-894F-A318-B9BC498C00C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445688" y="1986966"/>
              <a:ext cx="0" cy="96999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2536" name="Freeform 38">
              <a:extLst>
                <a:ext uri="{FF2B5EF4-FFF2-40B4-BE49-F238E27FC236}">
                  <a16:creationId xmlns:a16="http://schemas.microsoft.com/office/drawing/2014/main" id="{2D677781-6497-464A-8ADB-54CE8F31C25D}"/>
                </a:ext>
              </a:extLst>
            </p:cNvPr>
            <p:cNvSpPr>
              <a:spLocks/>
            </p:cNvSpPr>
            <p:nvPr/>
          </p:nvSpPr>
          <p:spPr bwMode="auto">
            <a:xfrm flipH="1">
              <a:off x="8421650" y="2905702"/>
              <a:ext cx="54864" cy="54864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37" name="TextBox 1">
              <a:extLst>
                <a:ext uri="{FF2B5EF4-FFF2-40B4-BE49-F238E27FC236}">
                  <a16:creationId xmlns:a16="http://schemas.microsoft.com/office/drawing/2014/main" id="{08A2CE3D-01B7-EE4F-A7A9-594AF95549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31658" y="2257641"/>
              <a:ext cx="35137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800" b="0">
                  <a:latin typeface="Times" pitchFamily="2" charset="0"/>
                </a:rPr>
                <a:t>D</a:t>
              </a:r>
            </a:p>
          </p:txBody>
        </p:sp>
      </p:grpSp>
      <p:sp>
        <p:nvSpPr>
          <p:cNvPr id="22530" name="Title 1">
            <a:extLst>
              <a:ext uri="{FF2B5EF4-FFF2-40B4-BE49-F238E27FC236}">
                <a16:creationId xmlns:a16="http://schemas.microsoft.com/office/drawing/2014/main" id="{7D417399-8C07-044F-96B4-D427E189303C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869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1-bit Parallel-Access Register</a:t>
            </a:r>
          </a:p>
        </p:txBody>
      </p:sp>
    </p:spTree>
    <p:extLst>
      <p:ext uri="{BB962C8B-B14F-4D97-AF65-F5344CB8AC3E}">
        <p14:creationId xmlns:p14="http://schemas.microsoft.com/office/powerpoint/2010/main" val="2920005999"/>
      </p:ext>
    </p:extLst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3" name="Title 1">
            <a:extLst>
              <a:ext uri="{FF2B5EF4-FFF2-40B4-BE49-F238E27FC236}">
                <a16:creationId xmlns:a16="http://schemas.microsoft.com/office/drawing/2014/main" id="{91E51205-8812-C044-AD05-F5AE22DEAB23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1-Bit Parallel-Access Register</a:t>
            </a:r>
          </a:p>
        </p:txBody>
      </p:sp>
      <p:grpSp>
        <p:nvGrpSpPr>
          <p:cNvPr id="23554" name="Group 1">
            <a:extLst>
              <a:ext uri="{FF2B5EF4-FFF2-40B4-BE49-F238E27FC236}">
                <a16:creationId xmlns:a16="http://schemas.microsoft.com/office/drawing/2014/main" id="{C4AEEF6B-86D6-E048-B662-0EB4A2223504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2289175"/>
            <a:ext cx="3295650" cy="2487134"/>
            <a:chOff x="1143000" y="2133600"/>
            <a:chExt cx="3295989" cy="2486908"/>
          </a:xfrm>
        </p:grpSpPr>
        <p:sp>
          <p:nvSpPr>
            <p:cNvPr id="23558" name="Line 25">
              <a:extLst>
                <a:ext uri="{FF2B5EF4-FFF2-40B4-BE49-F238E27FC236}">
                  <a16:creationId xmlns:a16="http://schemas.microsoft.com/office/drawing/2014/main" id="{C8BB7658-52DB-B646-895B-D7662138D9F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565" y="3434745"/>
              <a:ext cx="533400" cy="15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59" name="Line 294">
              <a:extLst>
                <a:ext uri="{FF2B5EF4-FFF2-40B4-BE49-F238E27FC236}">
                  <a16:creationId xmlns:a16="http://schemas.microsoft.com/office/drawing/2014/main" id="{28292601-450D-7A40-BCBC-203C489E9D3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69399" y="2819025"/>
              <a:ext cx="5114" cy="62383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0" name="Freeform 38">
              <a:extLst>
                <a:ext uri="{FF2B5EF4-FFF2-40B4-BE49-F238E27FC236}">
                  <a16:creationId xmlns:a16="http://schemas.microsoft.com/office/drawing/2014/main" id="{C6FBF96C-A63A-DD45-97B2-C8E6185F07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945" y="340514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3561" name="Rectangle 4">
              <a:extLst>
                <a:ext uri="{FF2B5EF4-FFF2-40B4-BE49-F238E27FC236}">
                  <a16:creationId xmlns:a16="http://schemas.microsoft.com/office/drawing/2014/main" id="{31D32BD1-4F6D-1D49-83BC-113F7610C1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948" y="3144233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3562" name="Rectangle 5">
              <a:extLst>
                <a:ext uri="{FF2B5EF4-FFF2-40B4-BE49-F238E27FC236}">
                  <a16:creationId xmlns:a16="http://schemas.microsoft.com/office/drawing/2014/main" id="{AA2E9987-F666-E646-BEEE-87B20FCD5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623" y="3323620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3563" name="Rectangle 6">
              <a:extLst>
                <a:ext uri="{FF2B5EF4-FFF2-40B4-BE49-F238E27FC236}">
                  <a16:creationId xmlns:a16="http://schemas.microsoft.com/office/drawing/2014/main" id="{621076FE-6D2D-7347-AA1E-8FAE1D441A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910" y="3315683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3564" name="Line 7">
              <a:extLst>
                <a:ext uri="{FF2B5EF4-FFF2-40B4-BE49-F238E27FC236}">
                  <a16:creationId xmlns:a16="http://schemas.microsoft.com/office/drawing/2014/main" id="{67D0C7FC-5889-C245-ABE7-2E9398BAFE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7198" y="3849083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5" name="Rectangle 9">
              <a:extLst>
                <a:ext uri="{FF2B5EF4-FFF2-40B4-BE49-F238E27FC236}">
                  <a16:creationId xmlns:a16="http://schemas.microsoft.com/office/drawing/2014/main" id="{7A14D5C9-FFDC-C440-AA56-81F013474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498" y="3861783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3566" name="Rectangle 11">
              <a:extLst>
                <a:ext uri="{FF2B5EF4-FFF2-40B4-BE49-F238E27FC236}">
                  <a16:creationId xmlns:a16="http://schemas.microsoft.com/office/drawing/2014/main" id="{FB7A58BC-C52E-E34F-B483-960F38BCD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000" y="4405084"/>
              <a:ext cx="474538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3567" name="Line 25">
              <a:extLst>
                <a:ext uri="{FF2B5EF4-FFF2-40B4-BE49-F238E27FC236}">
                  <a16:creationId xmlns:a16="http://schemas.microsoft.com/office/drawing/2014/main" id="{1D7A8330-79AD-BD41-8F73-E9471082699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6449" y="3431570"/>
              <a:ext cx="400751" cy="15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8" name="Freeform 36">
              <a:extLst>
                <a:ext uri="{FF2B5EF4-FFF2-40B4-BE49-F238E27FC236}">
                  <a16:creationId xmlns:a16="http://schemas.microsoft.com/office/drawing/2014/main" id="{D6F284B3-6D69-FA46-A550-EFCA6B6FB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948" y="3887183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69" name="Line 37">
              <a:extLst>
                <a:ext uri="{FF2B5EF4-FFF2-40B4-BE49-F238E27FC236}">
                  <a16:creationId xmlns:a16="http://schemas.microsoft.com/office/drawing/2014/main" id="{AA5227D4-992F-3849-B52C-60EBE37E061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4248" y="3944333"/>
              <a:ext cx="2667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0" name="Rectangle 41">
              <a:extLst>
                <a:ext uri="{FF2B5EF4-FFF2-40B4-BE49-F238E27FC236}">
                  <a16:creationId xmlns:a16="http://schemas.microsoft.com/office/drawing/2014/main" id="{315C772B-BD4E-7540-BBFF-9AE148ED1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000" y="3478878"/>
              <a:ext cx="149095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3571" name="Line 290">
              <a:extLst>
                <a:ext uri="{FF2B5EF4-FFF2-40B4-BE49-F238E27FC236}">
                  <a16:creationId xmlns:a16="http://schemas.microsoft.com/office/drawing/2014/main" id="{4DEF062E-F46C-C94C-98EF-A15EE57C008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387" y="2828968"/>
              <a:ext cx="2051786" cy="0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2" name="Freeform 293">
              <a:extLst>
                <a:ext uri="{FF2B5EF4-FFF2-40B4-BE49-F238E27FC236}">
                  <a16:creationId xmlns:a16="http://schemas.microsoft.com/office/drawing/2014/main" id="{B697D6BD-FF3F-2B4A-B690-16313C5548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5509" y="3053745"/>
              <a:ext cx="295596" cy="758889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3" name="Line 294">
              <a:extLst>
                <a:ext uri="{FF2B5EF4-FFF2-40B4-BE49-F238E27FC236}">
                  <a16:creationId xmlns:a16="http://schemas.microsoft.com/office/drawing/2014/main" id="{1EBE6FE2-971C-354F-AF41-41ED2E17948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94023" y="2380370"/>
              <a:ext cx="6188" cy="75483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4" name="Line 25">
              <a:extLst>
                <a:ext uri="{FF2B5EF4-FFF2-40B4-BE49-F238E27FC236}">
                  <a16:creationId xmlns:a16="http://schemas.microsoft.com/office/drawing/2014/main" id="{2D524705-29E1-1F46-9556-548377801565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1545" y="3947057"/>
              <a:ext cx="5334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5" name="Line 25">
              <a:extLst>
                <a:ext uri="{FF2B5EF4-FFF2-40B4-BE49-F238E27FC236}">
                  <a16:creationId xmlns:a16="http://schemas.microsoft.com/office/drawing/2014/main" id="{FEC51AE1-6FD4-6E4A-BFD2-8D9D405E680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5410" y="3282761"/>
              <a:ext cx="331199" cy="15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6" name="Rectangle 41">
              <a:extLst>
                <a:ext uri="{FF2B5EF4-FFF2-40B4-BE49-F238E27FC236}">
                  <a16:creationId xmlns:a16="http://schemas.microsoft.com/office/drawing/2014/main" id="{341D9549-21B6-0241-A8D7-332C79769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685" y="3317770"/>
              <a:ext cx="2693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3577" name="Line 25">
              <a:extLst>
                <a:ext uri="{FF2B5EF4-FFF2-40B4-BE49-F238E27FC236}">
                  <a16:creationId xmlns:a16="http://schemas.microsoft.com/office/drawing/2014/main" id="{9C6914EB-6AC2-B847-BF52-01C2297619D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4656" y="3605261"/>
              <a:ext cx="331199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8" name="Line 294">
              <a:extLst>
                <a:ext uri="{FF2B5EF4-FFF2-40B4-BE49-F238E27FC236}">
                  <a16:creationId xmlns:a16="http://schemas.microsoft.com/office/drawing/2014/main" id="{F6279676-F237-9F48-BDD7-1270F776C41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41081" y="2823265"/>
              <a:ext cx="3842" cy="468694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79" name="Rectangle 135">
              <a:extLst>
                <a:ext uri="{FF2B5EF4-FFF2-40B4-BE49-F238E27FC236}">
                  <a16:creationId xmlns:a16="http://schemas.microsoft.com/office/drawing/2014/main" id="{AA4137AB-0B32-3C40-B79E-44D0C32A3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670" y="2133600"/>
              <a:ext cx="413618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3580" name="Rectangle 41">
              <a:extLst>
                <a:ext uri="{FF2B5EF4-FFF2-40B4-BE49-F238E27FC236}">
                  <a16:creationId xmlns:a16="http://schemas.microsoft.com/office/drawing/2014/main" id="{34B0DB9E-2BEE-5041-9E9F-2E9B41E0C1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531" y="3159418"/>
              <a:ext cx="8976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3581" name="Rectangle 41">
              <a:extLst>
                <a:ext uri="{FF2B5EF4-FFF2-40B4-BE49-F238E27FC236}">
                  <a16:creationId xmlns:a16="http://schemas.microsoft.com/office/drawing/2014/main" id="{3E45FA2D-7E0A-FA40-8579-39CDA1958C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251" y="3477026"/>
              <a:ext cx="8976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3582" name="Line 290">
              <a:extLst>
                <a:ext uri="{FF2B5EF4-FFF2-40B4-BE49-F238E27FC236}">
                  <a16:creationId xmlns:a16="http://schemas.microsoft.com/office/drawing/2014/main" id="{0A62C44D-5183-FF41-B834-82E2C456823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20643" y="4545449"/>
              <a:ext cx="870157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3583" name="Line 294">
              <a:extLst>
                <a:ext uri="{FF2B5EF4-FFF2-40B4-BE49-F238E27FC236}">
                  <a16:creationId xmlns:a16="http://schemas.microsoft.com/office/drawing/2014/main" id="{66734E66-BA84-F443-8F46-D8EC08DA3EC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83464" y="3934503"/>
              <a:ext cx="5114" cy="62383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555" name="AutoShape 3">
            <a:extLst>
              <a:ext uri="{FF2B5EF4-FFF2-40B4-BE49-F238E27FC236}">
                <a16:creationId xmlns:a16="http://schemas.microsoft.com/office/drawing/2014/main" id="{D2E01FC4-C05A-0A42-82F5-407DEEC63F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526088"/>
            <a:ext cx="6096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r>
              <a:rPr lang="en-US" altLang="en-US" sz="2000">
                <a:solidFill>
                  <a:srgbClr val="000000"/>
                </a:solidFill>
              </a:rPr>
              <a:t>If Load = 0,   then retain the old value.</a:t>
            </a:r>
          </a:p>
          <a:p>
            <a:pPr>
              <a:lnSpc>
                <a:spcPct val="90000"/>
              </a:lnSpc>
              <a:buFontTx/>
              <a:buNone/>
            </a:pPr>
            <a:endParaRPr lang="en-US" altLang="en-US" sz="18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  <a:buFontTx/>
              <a:buNone/>
            </a:pPr>
            <a:endParaRPr lang="en-US" altLang="en-US" sz="20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 sz="20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  <a:buFontTx/>
              <a:buNone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3556" name="Line 25">
            <a:extLst>
              <a:ext uri="{FF2B5EF4-FFF2-40B4-BE49-F238E27FC236}">
                <a16:creationId xmlns:a16="http://schemas.microsoft.com/office/drawing/2014/main" id="{E4474A7C-24D2-C74C-A788-4AC7895D9FC3}"/>
              </a:ext>
            </a:extLst>
          </p:cNvPr>
          <p:cNvSpPr>
            <a:spLocks noChangeShapeType="1"/>
          </p:cNvSpPr>
          <p:nvPr/>
        </p:nvSpPr>
        <p:spPr bwMode="auto">
          <a:xfrm>
            <a:off x="4921250" y="3452814"/>
            <a:ext cx="298450" cy="1365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3557" name="TextBox 1">
            <a:extLst>
              <a:ext uri="{FF2B5EF4-FFF2-40B4-BE49-F238E27FC236}">
                <a16:creationId xmlns:a16="http://schemas.microsoft.com/office/drawing/2014/main" id="{2249DA2E-AC13-5042-A5FA-96C288C6CC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4739" y="184943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  <p:extLst>
      <p:ext uri="{BB962C8B-B14F-4D97-AF65-F5344CB8AC3E}">
        <p14:creationId xmlns:p14="http://schemas.microsoft.com/office/powerpoint/2010/main" val="2894320729"/>
      </p:ext>
    </p:extLst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itle 1">
            <a:extLst>
              <a:ext uri="{FF2B5EF4-FFF2-40B4-BE49-F238E27FC236}">
                <a16:creationId xmlns:a16="http://schemas.microsoft.com/office/drawing/2014/main" id="{1885C530-71E7-E74C-9C4D-99A401724DF6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1-Bit Parallel-Access Register</a:t>
            </a:r>
          </a:p>
        </p:txBody>
      </p:sp>
      <p:grpSp>
        <p:nvGrpSpPr>
          <p:cNvPr id="24578" name="Group 1">
            <a:extLst>
              <a:ext uri="{FF2B5EF4-FFF2-40B4-BE49-F238E27FC236}">
                <a16:creationId xmlns:a16="http://schemas.microsoft.com/office/drawing/2014/main" id="{4188E8EB-0234-B544-9FED-589CAA8E66EE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2289175"/>
            <a:ext cx="3295650" cy="2487134"/>
            <a:chOff x="1143000" y="2133600"/>
            <a:chExt cx="3295989" cy="2486908"/>
          </a:xfrm>
        </p:grpSpPr>
        <p:sp>
          <p:nvSpPr>
            <p:cNvPr id="24582" name="Freeform 38">
              <a:extLst>
                <a:ext uri="{FF2B5EF4-FFF2-40B4-BE49-F238E27FC236}">
                  <a16:creationId xmlns:a16="http://schemas.microsoft.com/office/drawing/2014/main" id="{A0D755C5-E818-BA4E-BCFB-E984EC433F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945" y="340514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83" name="Rectangle 4">
              <a:extLst>
                <a:ext uri="{FF2B5EF4-FFF2-40B4-BE49-F238E27FC236}">
                  <a16:creationId xmlns:a16="http://schemas.microsoft.com/office/drawing/2014/main" id="{20A00ACD-3A4E-0D45-A03C-BC92DB5B4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948" y="3144233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584" name="Rectangle 5">
              <a:extLst>
                <a:ext uri="{FF2B5EF4-FFF2-40B4-BE49-F238E27FC236}">
                  <a16:creationId xmlns:a16="http://schemas.microsoft.com/office/drawing/2014/main" id="{725D6F8A-F509-DE40-BE01-E379801F6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623" y="3323620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585" name="Rectangle 6">
              <a:extLst>
                <a:ext uri="{FF2B5EF4-FFF2-40B4-BE49-F238E27FC236}">
                  <a16:creationId xmlns:a16="http://schemas.microsoft.com/office/drawing/2014/main" id="{35AF701C-438B-7E42-9C76-D97FAC021C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910" y="3315683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586" name="Line 7">
              <a:extLst>
                <a:ext uri="{FF2B5EF4-FFF2-40B4-BE49-F238E27FC236}">
                  <a16:creationId xmlns:a16="http://schemas.microsoft.com/office/drawing/2014/main" id="{6D3C8029-16F4-B847-9BC5-B23B83A031A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7198" y="3849083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87" name="Rectangle 9">
              <a:extLst>
                <a:ext uri="{FF2B5EF4-FFF2-40B4-BE49-F238E27FC236}">
                  <a16:creationId xmlns:a16="http://schemas.microsoft.com/office/drawing/2014/main" id="{B866D4D4-4A78-CA4C-9D28-8065BC2BF6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498" y="3861783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588" name="Rectangle 11">
              <a:extLst>
                <a:ext uri="{FF2B5EF4-FFF2-40B4-BE49-F238E27FC236}">
                  <a16:creationId xmlns:a16="http://schemas.microsoft.com/office/drawing/2014/main" id="{ABBC259A-C370-0046-A8B7-097246B67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000" y="4405084"/>
              <a:ext cx="474538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589" name="Line 25">
              <a:extLst>
                <a:ext uri="{FF2B5EF4-FFF2-40B4-BE49-F238E27FC236}">
                  <a16:creationId xmlns:a16="http://schemas.microsoft.com/office/drawing/2014/main" id="{E6757776-9785-8843-86A7-D7A373E7D8A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6449" y="3431570"/>
              <a:ext cx="400751" cy="15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0" name="Freeform 36">
              <a:extLst>
                <a:ext uri="{FF2B5EF4-FFF2-40B4-BE49-F238E27FC236}">
                  <a16:creationId xmlns:a16="http://schemas.microsoft.com/office/drawing/2014/main" id="{A08FC5C1-1951-1A4F-B65F-25F0FF954B0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948" y="3887183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1" name="Line 37">
              <a:extLst>
                <a:ext uri="{FF2B5EF4-FFF2-40B4-BE49-F238E27FC236}">
                  <a16:creationId xmlns:a16="http://schemas.microsoft.com/office/drawing/2014/main" id="{4A975621-FCE3-1B46-9C15-39E2DBB1846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4248" y="3944333"/>
              <a:ext cx="2667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2" name="Rectangle 41">
              <a:extLst>
                <a:ext uri="{FF2B5EF4-FFF2-40B4-BE49-F238E27FC236}">
                  <a16:creationId xmlns:a16="http://schemas.microsoft.com/office/drawing/2014/main" id="{C70266B6-24AD-6F4F-BCFA-2B2AC2C05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000" y="3478878"/>
              <a:ext cx="149095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593" name="Line 290">
              <a:extLst>
                <a:ext uri="{FF2B5EF4-FFF2-40B4-BE49-F238E27FC236}">
                  <a16:creationId xmlns:a16="http://schemas.microsoft.com/office/drawing/2014/main" id="{63B33532-EE52-EC4B-B3C0-52B6B41CDFC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387" y="2828968"/>
              <a:ext cx="2051786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4" name="Freeform 293">
              <a:extLst>
                <a:ext uri="{FF2B5EF4-FFF2-40B4-BE49-F238E27FC236}">
                  <a16:creationId xmlns:a16="http://schemas.microsoft.com/office/drawing/2014/main" id="{CD80C7BE-4D1E-0744-9173-53A06387C40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5509" y="3053745"/>
              <a:ext cx="295596" cy="758889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5" name="Line 294">
              <a:extLst>
                <a:ext uri="{FF2B5EF4-FFF2-40B4-BE49-F238E27FC236}">
                  <a16:creationId xmlns:a16="http://schemas.microsoft.com/office/drawing/2014/main" id="{E12527CA-31C7-EB45-9E18-F048E503E9F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94023" y="2380370"/>
              <a:ext cx="6188" cy="75483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6" name="Line 25">
              <a:extLst>
                <a:ext uri="{FF2B5EF4-FFF2-40B4-BE49-F238E27FC236}">
                  <a16:creationId xmlns:a16="http://schemas.microsoft.com/office/drawing/2014/main" id="{E6CA4212-F2D4-FE4B-89EA-8268A42BD01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565" y="3434745"/>
              <a:ext cx="533400" cy="15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Line 25">
              <a:extLst>
                <a:ext uri="{FF2B5EF4-FFF2-40B4-BE49-F238E27FC236}">
                  <a16:creationId xmlns:a16="http://schemas.microsoft.com/office/drawing/2014/main" id="{3619755E-5254-724E-A686-C9AFE0CC09F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1545" y="3947057"/>
              <a:ext cx="5334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Line 25">
              <a:extLst>
                <a:ext uri="{FF2B5EF4-FFF2-40B4-BE49-F238E27FC236}">
                  <a16:creationId xmlns:a16="http://schemas.microsoft.com/office/drawing/2014/main" id="{0CD60417-0583-0648-A3EF-039EBD16A1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5410" y="3282761"/>
              <a:ext cx="331199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Rectangle 41">
              <a:extLst>
                <a:ext uri="{FF2B5EF4-FFF2-40B4-BE49-F238E27FC236}">
                  <a16:creationId xmlns:a16="http://schemas.microsoft.com/office/drawing/2014/main" id="{AFCFE9C2-3980-444D-B7C4-671392E45D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685" y="3317770"/>
              <a:ext cx="2693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00" name="Line 25">
              <a:extLst>
                <a:ext uri="{FF2B5EF4-FFF2-40B4-BE49-F238E27FC236}">
                  <a16:creationId xmlns:a16="http://schemas.microsoft.com/office/drawing/2014/main" id="{B6D7DB07-F804-004F-A887-5A2806D2B3E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4656" y="3605261"/>
              <a:ext cx="331199" cy="15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1" name="Line 294">
              <a:extLst>
                <a:ext uri="{FF2B5EF4-FFF2-40B4-BE49-F238E27FC236}">
                  <a16:creationId xmlns:a16="http://schemas.microsoft.com/office/drawing/2014/main" id="{28ECC5A7-0DE6-3745-B266-C4D587D75FC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41081" y="2823265"/>
              <a:ext cx="3842" cy="46869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2" name="Line 294">
              <a:extLst>
                <a:ext uri="{FF2B5EF4-FFF2-40B4-BE49-F238E27FC236}">
                  <a16:creationId xmlns:a16="http://schemas.microsoft.com/office/drawing/2014/main" id="{AAC1C1FF-095F-184E-99C6-2CCB6EF8AFB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69399" y="2819025"/>
              <a:ext cx="5114" cy="62383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3" name="Rectangle 135">
              <a:extLst>
                <a:ext uri="{FF2B5EF4-FFF2-40B4-BE49-F238E27FC236}">
                  <a16:creationId xmlns:a16="http://schemas.microsoft.com/office/drawing/2014/main" id="{9D18683D-8FB1-794C-8CF2-2947F487F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670" y="2133600"/>
              <a:ext cx="413618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04" name="Rectangle 41">
              <a:extLst>
                <a:ext uri="{FF2B5EF4-FFF2-40B4-BE49-F238E27FC236}">
                  <a16:creationId xmlns:a16="http://schemas.microsoft.com/office/drawing/2014/main" id="{9949B1F8-0E9D-AC45-82C8-A8A3AA4024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531" y="3159418"/>
              <a:ext cx="8976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05" name="Rectangle 41">
              <a:extLst>
                <a:ext uri="{FF2B5EF4-FFF2-40B4-BE49-F238E27FC236}">
                  <a16:creationId xmlns:a16="http://schemas.microsoft.com/office/drawing/2014/main" id="{BD4CCB31-442E-8545-8E4F-A2FD0EF306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251" y="3477026"/>
              <a:ext cx="8976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4606" name="Line 290">
              <a:extLst>
                <a:ext uri="{FF2B5EF4-FFF2-40B4-BE49-F238E27FC236}">
                  <a16:creationId xmlns:a16="http://schemas.microsoft.com/office/drawing/2014/main" id="{366CCB9D-144B-0F4C-9C0C-79C57A0E724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20643" y="4545449"/>
              <a:ext cx="870157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4607" name="Line 294">
              <a:extLst>
                <a:ext uri="{FF2B5EF4-FFF2-40B4-BE49-F238E27FC236}">
                  <a16:creationId xmlns:a16="http://schemas.microsoft.com/office/drawing/2014/main" id="{22532A1B-A729-B64D-B5FB-ED31D3E9126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83464" y="3934503"/>
              <a:ext cx="5114" cy="62383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79" name="AutoShape 3">
            <a:extLst>
              <a:ext uri="{FF2B5EF4-FFF2-40B4-BE49-F238E27FC236}">
                <a16:creationId xmlns:a16="http://schemas.microsoft.com/office/drawing/2014/main" id="{0CDDB6A2-CA7A-4440-91B9-501CE3F8DE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526088"/>
            <a:ext cx="6096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endParaRPr lang="en-US" altLang="en-US" sz="20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  <a:buFontTx/>
              <a:buNone/>
            </a:pPr>
            <a:endParaRPr lang="en-US" altLang="en-US" sz="18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000">
                <a:solidFill>
                  <a:srgbClr val="000000"/>
                </a:solidFill>
              </a:rPr>
              <a:t>If Load = 1,   then load the new value from In.</a:t>
            </a:r>
          </a:p>
          <a:p>
            <a:pPr>
              <a:lnSpc>
                <a:spcPct val="90000"/>
              </a:lnSpc>
            </a:pPr>
            <a:endParaRPr lang="en-US" altLang="en-US" sz="20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 sz="20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  <a:buFontTx/>
              <a:buNone/>
            </a:pPr>
            <a:endParaRPr lang="en-US" altLang="en-US">
              <a:solidFill>
                <a:srgbClr val="000000"/>
              </a:solidFill>
            </a:endParaRPr>
          </a:p>
        </p:txBody>
      </p:sp>
      <p:sp>
        <p:nvSpPr>
          <p:cNvPr id="24580" name="Line 25">
            <a:extLst>
              <a:ext uri="{FF2B5EF4-FFF2-40B4-BE49-F238E27FC236}">
                <a16:creationId xmlns:a16="http://schemas.microsoft.com/office/drawing/2014/main" id="{BC245E36-FF85-5D46-AB7B-351B4B932E96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891088" y="3589338"/>
            <a:ext cx="328612" cy="188912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24581" name="TextBox 31">
            <a:extLst>
              <a:ext uri="{FF2B5EF4-FFF2-40B4-BE49-F238E27FC236}">
                <a16:creationId xmlns:a16="http://schemas.microsoft.com/office/drawing/2014/main" id="{B42E3ABA-9577-784B-9253-9F3BA4B5A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64100" y="1852613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2387033935"/>
      </p:ext>
    </p:extLst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Title 1">
            <a:extLst>
              <a:ext uri="{FF2B5EF4-FFF2-40B4-BE49-F238E27FC236}">
                <a16:creationId xmlns:a16="http://schemas.microsoft.com/office/drawing/2014/main" id="{F87499AA-A31D-0D4C-9F48-8DF60BF26490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1-Bit Parallel-Access Register</a:t>
            </a:r>
          </a:p>
        </p:txBody>
      </p:sp>
      <p:grpSp>
        <p:nvGrpSpPr>
          <p:cNvPr id="25602" name="Group 1">
            <a:extLst>
              <a:ext uri="{FF2B5EF4-FFF2-40B4-BE49-F238E27FC236}">
                <a16:creationId xmlns:a16="http://schemas.microsoft.com/office/drawing/2014/main" id="{EE64AB11-3E76-2545-9569-30678129BAAB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2289175"/>
            <a:ext cx="3295650" cy="2487134"/>
            <a:chOff x="1143000" y="2133600"/>
            <a:chExt cx="3295989" cy="2486908"/>
          </a:xfrm>
        </p:grpSpPr>
        <p:sp>
          <p:nvSpPr>
            <p:cNvPr id="25604" name="Freeform 38">
              <a:extLst>
                <a:ext uri="{FF2B5EF4-FFF2-40B4-BE49-F238E27FC236}">
                  <a16:creationId xmlns:a16="http://schemas.microsoft.com/office/drawing/2014/main" id="{C3273BD7-1A54-3B45-A2EE-61C1908743B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46945" y="3405145"/>
              <a:ext cx="57150" cy="57150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8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4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0" y="19"/>
                  </a:lnTo>
                  <a:lnTo>
                    <a:pt x="70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0" y="52"/>
                  </a:lnTo>
                  <a:lnTo>
                    <a:pt x="70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4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8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2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6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8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6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4" y="59"/>
                  </a:lnTo>
                  <a:lnTo>
                    <a:pt x="4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5605" name="Rectangle 4">
              <a:extLst>
                <a:ext uri="{FF2B5EF4-FFF2-40B4-BE49-F238E27FC236}">
                  <a16:creationId xmlns:a16="http://schemas.microsoft.com/office/drawing/2014/main" id="{4C814B0A-4249-C344-AD67-B397E9B06A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40948" y="3144233"/>
              <a:ext cx="666750" cy="106838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06" name="Rectangle 5">
              <a:extLst>
                <a:ext uri="{FF2B5EF4-FFF2-40B4-BE49-F238E27FC236}">
                  <a16:creationId xmlns:a16="http://schemas.microsoft.com/office/drawing/2014/main" id="{8F9E7B87-2F62-7148-8DD9-772F3DFE4C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907623" y="3323620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07" name="Rectangle 6">
              <a:extLst>
                <a:ext uri="{FF2B5EF4-FFF2-40B4-BE49-F238E27FC236}">
                  <a16:creationId xmlns:a16="http://schemas.microsoft.com/office/drawing/2014/main" id="{AC529640-AA93-524D-8791-0F599318D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2910" y="3315683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08" name="Line 7">
              <a:extLst>
                <a:ext uri="{FF2B5EF4-FFF2-40B4-BE49-F238E27FC236}">
                  <a16:creationId xmlns:a16="http://schemas.microsoft.com/office/drawing/2014/main" id="{0B335AA4-06CA-B74E-8A0A-912E5679683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317198" y="3849083"/>
              <a:ext cx="95250" cy="1588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09" name="Rectangle 9">
              <a:extLst>
                <a:ext uri="{FF2B5EF4-FFF2-40B4-BE49-F238E27FC236}">
                  <a16:creationId xmlns:a16="http://schemas.microsoft.com/office/drawing/2014/main" id="{9C3E694F-3913-764F-9776-036BE3A7C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4498" y="3861783"/>
              <a:ext cx="174746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Q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10" name="Rectangle 11">
              <a:extLst>
                <a:ext uri="{FF2B5EF4-FFF2-40B4-BE49-F238E27FC236}">
                  <a16:creationId xmlns:a16="http://schemas.microsoft.com/office/drawing/2014/main" id="{214537A1-510E-4846-A9C5-845B440F0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3000" y="4405084"/>
              <a:ext cx="474538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11" name="Line 25">
              <a:extLst>
                <a:ext uri="{FF2B5EF4-FFF2-40B4-BE49-F238E27FC236}">
                  <a16:creationId xmlns:a16="http://schemas.microsoft.com/office/drawing/2014/main" id="{586B352B-C0BE-6F42-BEBC-58FE3FC3A13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446449" y="3431570"/>
              <a:ext cx="400751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2" name="Freeform 36">
              <a:extLst>
                <a:ext uri="{FF2B5EF4-FFF2-40B4-BE49-F238E27FC236}">
                  <a16:creationId xmlns:a16="http://schemas.microsoft.com/office/drawing/2014/main" id="{4E27784F-AEE5-4B4F-A447-DADD237EB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0948" y="3887183"/>
              <a:ext cx="133350" cy="133350"/>
            </a:xfrm>
            <a:custGeom>
              <a:avLst/>
              <a:gdLst>
                <a:gd name="T0" fmla="*/ 0 w 168"/>
                <a:gd name="T1" fmla="*/ 2147483646 h 168"/>
                <a:gd name="T2" fmla="*/ 2147483646 w 168"/>
                <a:gd name="T3" fmla="*/ 2147483646 h 168"/>
                <a:gd name="T4" fmla="*/ 0 w 168"/>
                <a:gd name="T5" fmla="*/ 0 h 168"/>
                <a:gd name="T6" fmla="*/ 0 60000 65536"/>
                <a:gd name="T7" fmla="*/ 0 60000 65536"/>
                <a:gd name="T8" fmla="*/ 0 60000 65536"/>
                <a:gd name="T9" fmla="*/ 0 w 168"/>
                <a:gd name="T10" fmla="*/ 0 h 168"/>
                <a:gd name="T11" fmla="*/ 168 w 168"/>
                <a:gd name="T12" fmla="*/ 168 h 168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168" h="168">
                  <a:moveTo>
                    <a:pt x="0" y="168"/>
                  </a:moveTo>
                  <a:lnTo>
                    <a:pt x="168" y="72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3" name="Line 37">
              <a:extLst>
                <a:ext uri="{FF2B5EF4-FFF2-40B4-BE49-F238E27FC236}">
                  <a16:creationId xmlns:a16="http://schemas.microsoft.com/office/drawing/2014/main" id="{57F59484-4807-BA48-87DF-237B82445D1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74248" y="3944333"/>
              <a:ext cx="2667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4" name="Rectangle 41">
              <a:extLst>
                <a:ext uri="{FF2B5EF4-FFF2-40B4-BE49-F238E27FC236}">
                  <a16:creationId xmlns:a16="http://schemas.microsoft.com/office/drawing/2014/main" id="{493AC25F-3E33-EF4C-A33F-9A44E0AFC1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4000" y="3478878"/>
              <a:ext cx="149095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In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15" name="Line 290">
              <a:extLst>
                <a:ext uri="{FF2B5EF4-FFF2-40B4-BE49-F238E27FC236}">
                  <a16:creationId xmlns:a16="http://schemas.microsoft.com/office/drawing/2014/main" id="{C87C300D-6EC5-474E-885C-DFF5FAD15C48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28387" y="2828968"/>
              <a:ext cx="2051786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6" name="Freeform 293">
              <a:extLst>
                <a:ext uri="{FF2B5EF4-FFF2-40B4-BE49-F238E27FC236}">
                  <a16:creationId xmlns:a16="http://schemas.microsoft.com/office/drawing/2014/main" id="{45194205-6EFF-3842-807B-A6A5627661B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2155509" y="3053745"/>
              <a:ext cx="295596" cy="758889"/>
            </a:xfrm>
            <a:custGeom>
              <a:avLst/>
              <a:gdLst>
                <a:gd name="T0" fmla="*/ 2147483646 w 505"/>
                <a:gd name="T1" fmla="*/ 2147483646 h 1297"/>
                <a:gd name="T2" fmla="*/ 2147483646 w 505"/>
                <a:gd name="T3" fmla="*/ 2147483646 h 1297"/>
                <a:gd name="T4" fmla="*/ 0 w 505"/>
                <a:gd name="T5" fmla="*/ 0 h 1297"/>
                <a:gd name="T6" fmla="*/ 0 w 505"/>
                <a:gd name="T7" fmla="*/ 2147483646 h 1297"/>
                <a:gd name="T8" fmla="*/ 2147483646 w 505"/>
                <a:gd name="T9" fmla="*/ 2147483646 h 129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505" h="1297">
                  <a:moveTo>
                    <a:pt x="505" y="1033"/>
                  </a:moveTo>
                  <a:lnTo>
                    <a:pt x="505" y="264"/>
                  </a:lnTo>
                  <a:lnTo>
                    <a:pt x="0" y="0"/>
                  </a:lnTo>
                  <a:lnTo>
                    <a:pt x="0" y="1297"/>
                  </a:lnTo>
                  <a:lnTo>
                    <a:pt x="505" y="1033"/>
                  </a:lnTo>
                  <a:close/>
                </a:path>
              </a:pathLst>
            </a:custGeom>
            <a:noFill/>
            <a:ln w="28575" cmpd="sng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7" name="Line 294">
              <a:extLst>
                <a:ext uri="{FF2B5EF4-FFF2-40B4-BE49-F238E27FC236}">
                  <a16:creationId xmlns:a16="http://schemas.microsoft.com/office/drawing/2014/main" id="{337B8D08-FDE3-D942-B9A2-AA58FFEAA23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94023" y="2380370"/>
              <a:ext cx="6188" cy="754835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8" name="Line 25">
              <a:extLst>
                <a:ext uri="{FF2B5EF4-FFF2-40B4-BE49-F238E27FC236}">
                  <a16:creationId xmlns:a16="http://schemas.microsoft.com/office/drawing/2014/main" id="{1B6EE6A1-A734-D343-B274-F31CEA7F79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06565" y="3434745"/>
              <a:ext cx="5334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19" name="Line 25">
              <a:extLst>
                <a:ext uri="{FF2B5EF4-FFF2-40B4-BE49-F238E27FC236}">
                  <a16:creationId xmlns:a16="http://schemas.microsoft.com/office/drawing/2014/main" id="{7455CC18-EEE2-714D-8770-383AAF8CF0D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511545" y="3947057"/>
              <a:ext cx="533400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0" name="Line 25">
              <a:extLst>
                <a:ext uri="{FF2B5EF4-FFF2-40B4-BE49-F238E27FC236}">
                  <a16:creationId xmlns:a16="http://schemas.microsoft.com/office/drawing/2014/main" id="{387B315B-3374-744D-88FB-EC303978327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35410" y="3282761"/>
              <a:ext cx="331199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1" name="Rectangle 41">
              <a:extLst>
                <a:ext uri="{FF2B5EF4-FFF2-40B4-BE49-F238E27FC236}">
                  <a16:creationId xmlns:a16="http://schemas.microsoft.com/office/drawing/2014/main" id="{A6B5B153-D9FB-7D46-A92C-57A340789F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69685" y="3317770"/>
              <a:ext cx="269304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Out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2" name="Line 25">
              <a:extLst>
                <a:ext uri="{FF2B5EF4-FFF2-40B4-BE49-F238E27FC236}">
                  <a16:creationId xmlns:a16="http://schemas.microsoft.com/office/drawing/2014/main" id="{21D7A40B-9131-A14E-AD92-8C3E5FFF6F4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824656" y="3605261"/>
              <a:ext cx="331199" cy="158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3" name="Line 294">
              <a:extLst>
                <a:ext uri="{FF2B5EF4-FFF2-40B4-BE49-F238E27FC236}">
                  <a16:creationId xmlns:a16="http://schemas.microsoft.com/office/drawing/2014/main" id="{4622DA7B-4D37-484C-9D81-134E0A1695D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841081" y="2823265"/>
              <a:ext cx="3842" cy="468694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4" name="Line 294">
              <a:extLst>
                <a:ext uri="{FF2B5EF4-FFF2-40B4-BE49-F238E27FC236}">
                  <a16:creationId xmlns:a16="http://schemas.microsoft.com/office/drawing/2014/main" id="{1F4FFD21-4E89-084B-B079-D591CE5CF0F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3869399" y="2819025"/>
              <a:ext cx="5114" cy="62383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5" name="Rectangle 135">
              <a:extLst>
                <a:ext uri="{FF2B5EF4-FFF2-40B4-BE49-F238E27FC236}">
                  <a16:creationId xmlns:a16="http://schemas.microsoft.com/office/drawing/2014/main" id="{78AA763F-D12B-2245-B627-0078C45084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89670" y="2133600"/>
              <a:ext cx="413618" cy="2154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6" name="Rectangle 41">
              <a:extLst>
                <a:ext uri="{FF2B5EF4-FFF2-40B4-BE49-F238E27FC236}">
                  <a16:creationId xmlns:a16="http://schemas.microsoft.com/office/drawing/2014/main" id="{EFB2B2CA-6226-FE4C-924E-B30CFADF6F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06531" y="3159418"/>
              <a:ext cx="8976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0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7" name="Rectangle 41">
              <a:extLst>
                <a:ext uri="{FF2B5EF4-FFF2-40B4-BE49-F238E27FC236}">
                  <a16:creationId xmlns:a16="http://schemas.microsoft.com/office/drawing/2014/main" id="{2B478751-79ED-9649-9237-DAE8E78C1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12251" y="3477026"/>
              <a:ext cx="89768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5628" name="Line 290">
              <a:extLst>
                <a:ext uri="{FF2B5EF4-FFF2-40B4-BE49-F238E27FC236}">
                  <a16:creationId xmlns:a16="http://schemas.microsoft.com/office/drawing/2014/main" id="{DF146F32-B93B-8143-9394-C2DF97C7FC0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720643" y="4545449"/>
              <a:ext cx="870157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5629" name="Line 294">
              <a:extLst>
                <a:ext uri="{FF2B5EF4-FFF2-40B4-BE49-F238E27FC236}">
                  <a16:creationId xmlns:a16="http://schemas.microsoft.com/office/drawing/2014/main" id="{32B62FAC-C920-1E4E-A173-EDB7A953242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583464" y="3934503"/>
              <a:ext cx="5114" cy="623831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5603" name="AutoShape 3">
            <a:extLst>
              <a:ext uri="{FF2B5EF4-FFF2-40B4-BE49-F238E27FC236}">
                <a16:creationId xmlns:a16="http://schemas.microsoft.com/office/drawing/2014/main" id="{9C21C95F-9994-6D4C-AF73-0B6E213A8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95600" y="5526088"/>
            <a:ext cx="6096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lnSpc>
                <a:spcPct val="90000"/>
              </a:lnSpc>
              <a:buFontTx/>
              <a:buNone/>
            </a:pPr>
            <a:r>
              <a:rPr lang="en-US" altLang="en-US" sz="2000">
                <a:solidFill>
                  <a:srgbClr val="000000"/>
                </a:solidFill>
              </a:rPr>
              <a:t>If Load = 0,   then retain the old value.</a:t>
            </a:r>
          </a:p>
          <a:p>
            <a:pPr>
              <a:lnSpc>
                <a:spcPct val="90000"/>
              </a:lnSpc>
              <a:buFontTx/>
              <a:buNone/>
            </a:pPr>
            <a:endParaRPr lang="en-US" altLang="en-US" sz="18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  <a:buFontTx/>
              <a:buNone/>
            </a:pPr>
            <a:r>
              <a:rPr lang="en-US" altLang="en-US" sz="2000">
                <a:solidFill>
                  <a:srgbClr val="000000"/>
                </a:solidFill>
              </a:rPr>
              <a:t>If Load = 1,   then load the new value from In.</a:t>
            </a:r>
          </a:p>
          <a:p>
            <a:pPr>
              <a:lnSpc>
                <a:spcPct val="90000"/>
              </a:lnSpc>
            </a:pPr>
            <a:endParaRPr lang="en-US" altLang="en-US" sz="20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 sz="2000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</a:pPr>
            <a:endParaRPr lang="en-US" altLang="en-US">
              <a:solidFill>
                <a:srgbClr val="000000"/>
              </a:solidFill>
            </a:endParaRPr>
          </a:p>
          <a:p>
            <a:pPr>
              <a:lnSpc>
                <a:spcPct val="90000"/>
              </a:lnSpc>
              <a:buFontTx/>
              <a:buNone/>
            </a:pPr>
            <a:endParaRPr lang="en-US" alt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708254"/>
      </p:ext>
    </p:extLst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Title 1">
            <a:extLst>
              <a:ext uri="{FF2B5EF4-FFF2-40B4-BE49-F238E27FC236}">
                <a16:creationId xmlns:a16="http://schemas.microsoft.com/office/drawing/2014/main" id="{4038FABC-96EF-674A-86E5-DF32CA20720D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4-Bit Parallel-Access Register</a:t>
            </a:r>
          </a:p>
        </p:txBody>
      </p:sp>
      <p:sp>
        <p:nvSpPr>
          <p:cNvPr id="29698" name="Left Brace 3">
            <a:extLst>
              <a:ext uri="{FF2B5EF4-FFF2-40B4-BE49-F238E27FC236}">
                <a16:creationId xmlns:a16="http://schemas.microsoft.com/office/drawing/2014/main" id="{8CDC972B-87CA-E640-9853-64EF5490E637}"/>
              </a:ext>
            </a:extLst>
          </p:cNvPr>
          <p:cNvSpPr>
            <a:spLocks/>
          </p:cNvSpPr>
          <p:nvPr/>
        </p:nvSpPr>
        <p:spPr bwMode="auto">
          <a:xfrm rot="16200000">
            <a:off x="4952207" y="2855120"/>
            <a:ext cx="228600" cy="6472237"/>
          </a:xfrm>
          <a:prstGeom prst="leftBrace">
            <a:avLst>
              <a:gd name="adj1" fmla="val 41682"/>
              <a:gd name="adj2" fmla="val 50000"/>
            </a:avLst>
          </a:prstGeom>
          <a:noFill/>
          <a:ln w="19050" cap="rnd">
            <a:solidFill>
              <a:srgbClr val="FF0000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3A5EF84-2A6E-5E47-85F3-30610E2E7959}"/>
              </a:ext>
            </a:extLst>
          </p:cNvPr>
          <p:cNvSpPr txBox="1"/>
          <p:nvPr/>
        </p:nvSpPr>
        <p:spPr>
          <a:xfrm>
            <a:off x="4267201" y="6219825"/>
            <a:ext cx="1382713" cy="3381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>
                <a:solidFill>
                  <a:srgbClr val="FF0000"/>
                </a:solidFill>
                <a:latin typeface="+mj-lt"/>
                <a:ea typeface="MS PGothic" charset="0"/>
                <a:cs typeface="MS PGothic" charset="0"/>
              </a:rPr>
              <a:t>Parallel Input</a:t>
            </a: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EF50B54B-4929-EF4F-81FB-8EF45240D79C}"/>
              </a:ext>
            </a:extLst>
          </p:cNvPr>
          <p:cNvSpPr txBox="1"/>
          <p:nvPr/>
        </p:nvSpPr>
        <p:spPr>
          <a:xfrm>
            <a:off x="5715001" y="1285875"/>
            <a:ext cx="1541463" cy="338138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600" dirty="0">
                <a:solidFill>
                  <a:srgbClr val="FF0000"/>
                </a:solidFill>
                <a:latin typeface="+mj-lt"/>
                <a:ea typeface="MS PGothic" charset="0"/>
                <a:cs typeface="MS PGothic" charset="0"/>
              </a:rPr>
              <a:t>Parallel Output</a:t>
            </a:r>
          </a:p>
        </p:txBody>
      </p:sp>
      <p:sp>
        <p:nvSpPr>
          <p:cNvPr id="29701" name="Left Brace 99">
            <a:extLst>
              <a:ext uri="{FF2B5EF4-FFF2-40B4-BE49-F238E27FC236}">
                <a16:creationId xmlns:a16="http://schemas.microsoft.com/office/drawing/2014/main" id="{6361968F-BCA1-414D-BAE2-18C5708ABEC3}"/>
              </a:ext>
            </a:extLst>
          </p:cNvPr>
          <p:cNvSpPr>
            <a:spLocks/>
          </p:cNvSpPr>
          <p:nvPr/>
        </p:nvSpPr>
        <p:spPr bwMode="auto">
          <a:xfrm rot="5400000">
            <a:off x="6429375" y="-1400175"/>
            <a:ext cx="228600" cy="6381750"/>
          </a:xfrm>
          <a:prstGeom prst="leftBrace">
            <a:avLst>
              <a:gd name="adj1" fmla="val 41746"/>
              <a:gd name="adj2" fmla="val 50000"/>
            </a:avLst>
          </a:prstGeom>
          <a:noFill/>
          <a:ln w="19050" cap="rnd">
            <a:solidFill>
              <a:srgbClr val="FF0000"/>
            </a:solidFill>
            <a:bevel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grpSp>
        <p:nvGrpSpPr>
          <p:cNvPr id="29702" name="Group 2">
            <a:extLst>
              <a:ext uri="{FF2B5EF4-FFF2-40B4-BE49-F238E27FC236}">
                <a16:creationId xmlns:a16="http://schemas.microsoft.com/office/drawing/2014/main" id="{BEA8C3C6-5B64-3C4D-9B4C-09E7587DF146}"/>
              </a:ext>
            </a:extLst>
          </p:cNvPr>
          <p:cNvGrpSpPr>
            <a:grpSpLocks/>
          </p:cNvGrpSpPr>
          <p:nvPr/>
        </p:nvGrpSpPr>
        <p:grpSpPr bwMode="auto">
          <a:xfrm>
            <a:off x="1143001" y="1852614"/>
            <a:ext cx="8513763" cy="4090987"/>
            <a:chOff x="228600" y="1852129"/>
            <a:chExt cx="8513945" cy="4091471"/>
          </a:xfrm>
        </p:grpSpPr>
        <p:sp>
          <p:nvSpPr>
            <p:cNvPr id="29703" name="Rectangle 11">
              <a:extLst>
                <a:ext uri="{FF2B5EF4-FFF2-40B4-BE49-F238E27FC236}">
                  <a16:creationId xmlns:a16="http://schemas.microsoft.com/office/drawing/2014/main" id="{59CCB034-98AF-534F-B44D-1DD56064EA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4739168"/>
              <a:ext cx="474499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9704" name="Rectangle 135">
              <a:extLst>
                <a:ext uri="{FF2B5EF4-FFF2-40B4-BE49-F238E27FC236}">
                  <a16:creationId xmlns:a16="http://schemas.microsoft.com/office/drawing/2014/main" id="{0A85CB7D-E16F-5A47-B7FD-966FF1529F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80" y="2590800"/>
              <a:ext cx="413584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29705" name="Line 290">
              <a:extLst>
                <a:ext uri="{FF2B5EF4-FFF2-40B4-BE49-F238E27FC236}">
                  <a16:creationId xmlns:a16="http://schemas.microsoft.com/office/drawing/2014/main" id="{D1FD6E8D-9739-6748-99B3-21838041029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21364" y="4870019"/>
              <a:ext cx="672732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29706" name="Group 1">
              <a:extLst>
                <a:ext uri="{FF2B5EF4-FFF2-40B4-BE49-F238E27FC236}">
                  <a16:creationId xmlns:a16="http://schemas.microsoft.com/office/drawing/2014/main" id="{6E93523D-7A07-974B-957F-9A73C247B0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1917" y="1852129"/>
              <a:ext cx="1892247" cy="4091471"/>
              <a:chOff x="1330992" y="1852129"/>
              <a:chExt cx="1892247" cy="4091471"/>
            </a:xfrm>
          </p:grpSpPr>
          <p:sp>
            <p:nvSpPr>
              <p:cNvPr id="29790" name="Line 25">
                <a:extLst>
                  <a:ext uri="{FF2B5EF4-FFF2-40B4-BE49-F238E27FC236}">
                    <a16:creationId xmlns:a16="http://schemas.microsoft.com/office/drawing/2014/main" id="{A973792C-45FB-0847-ADAB-3D3B735D76B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1" name="Freeform 38">
                <a:extLst>
                  <a:ext uri="{FF2B5EF4-FFF2-40B4-BE49-F238E27FC236}">
                    <a16:creationId xmlns:a16="http://schemas.microsoft.com/office/drawing/2014/main" id="{FB60DC76-EDB3-9F45-9D97-D8D0E8257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2" name="Rectangle 4">
                <a:extLst>
                  <a:ext uri="{FF2B5EF4-FFF2-40B4-BE49-F238E27FC236}">
                    <a16:creationId xmlns:a16="http://schemas.microsoft.com/office/drawing/2014/main" id="{BBD83888-DD81-1A44-8703-53EADC0912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93" name="Rectangle 5">
                <a:extLst>
                  <a:ext uri="{FF2B5EF4-FFF2-40B4-BE49-F238E27FC236}">
                    <a16:creationId xmlns:a16="http://schemas.microsoft.com/office/drawing/2014/main" id="{87C6F7B8-5C3A-B24B-A4DB-3DFE3CC3B2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94" name="Rectangle 6">
                <a:extLst>
                  <a:ext uri="{FF2B5EF4-FFF2-40B4-BE49-F238E27FC236}">
                    <a16:creationId xmlns:a16="http://schemas.microsoft.com/office/drawing/2014/main" id="{372EF6D9-E2E9-674B-A696-FADCB37BA4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95" name="Line 7">
                <a:extLst>
                  <a:ext uri="{FF2B5EF4-FFF2-40B4-BE49-F238E27FC236}">
                    <a16:creationId xmlns:a16="http://schemas.microsoft.com/office/drawing/2014/main" id="{BE45A4A4-04BA-B940-93A1-1AC1F5E301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6" name="Rectangle 9">
                <a:extLst>
                  <a:ext uri="{FF2B5EF4-FFF2-40B4-BE49-F238E27FC236}">
                    <a16:creationId xmlns:a16="http://schemas.microsoft.com/office/drawing/2014/main" id="{11A84484-389C-2040-AD07-982E16AAC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97" name="Line 25">
                <a:extLst>
                  <a:ext uri="{FF2B5EF4-FFF2-40B4-BE49-F238E27FC236}">
                    <a16:creationId xmlns:a16="http://schemas.microsoft.com/office/drawing/2014/main" id="{22722310-EF28-0C43-B67B-FCE309A6A4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8" name="Freeform 36">
                <a:extLst>
                  <a:ext uri="{FF2B5EF4-FFF2-40B4-BE49-F238E27FC236}">
                    <a16:creationId xmlns:a16="http://schemas.microsoft.com/office/drawing/2014/main" id="{88635A96-8DEA-124F-BE9E-E7FB6577DC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99" name="Line 37">
                <a:extLst>
                  <a:ext uri="{FF2B5EF4-FFF2-40B4-BE49-F238E27FC236}">
                    <a16:creationId xmlns:a16="http://schemas.microsoft.com/office/drawing/2014/main" id="{A529B0F7-5FA9-E94E-AB1F-38D5B92E6DB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0" name="Line 290">
                <a:extLst>
                  <a:ext uri="{FF2B5EF4-FFF2-40B4-BE49-F238E27FC236}">
                    <a16:creationId xmlns:a16="http://schemas.microsoft.com/office/drawing/2014/main" id="{516937F7-8CCB-A246-9F69-CA5DD42E841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1" name="Freeform 293">
                <a:extLst>
                  <a:ext uri="{FF2B5EF4-FFF2-40B4-BE49-F238E27FC236}">
                    <a16:creationId xmlns:a16="http://schemas.microsoft.com/office/drawing/2014/main" id="{95C4A717-3E89-6049-827A-1EFFAA9EBEA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2" name="Line 294">
                <a:extLst>
                  <a:ext uri="{FF2B5EF4-FFF2-40B4-BE49-F238E27FC236}">
                    <a16:creationId xmlns:a16="http://schemas.microsoft.com/office/drawing/2014/main" id="{986357C9-57C8-AF4A-953D-68CB2B38AD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3" name="Line 25">
                <a:extLst>
                  <a:ext uri="{FF2B5EF4-FFF2-40B4-BE49-F238E27FC236}">
                    <a16:creationId xmlns:a16="http://schemas.microsoft.com/office/drawing/2014/main" id="{6017528E-425E-3241-8E06-366305A459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4" name="Line 25">
                <a:extLst>
                  <a:ext uri="{FF2B5EF4-FFF2-40B4-BE49-F238E27FC236}">
                    <a16:creationId xmlns:a16="http://schemas.microsoft.com/office/drawing/2014/main" id="{6B46C369-36D4-2B42-9CCF-79FF7FCC65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5" name="Line 294">
                <a:extLst>
                  <a:ext uri="{FF2B5EF4-FFF2-40B4-BE49-F238E27FC236}">
                    <a16:creationId xmlns:a16="http://schemas.microsoft.com/office/drawing/2014/main" id="{54679D59-C0C6-3549-8581-46EB1FCF359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6" name="Line 294">
                <a:extLst>
                  <a:ext uri="{FF2B5EF4-FFF2-40B4-BE49-F238E27FC236}">
                    <a16:creationId xmlns:a16="http://schemas.microsoft.com/office/drawing/2014/main" id="{4731086C-ECB1-6B45-91FB-7212298B1B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07" name="Rectangle 41">
                <a:extLst>
                  <a:ext uri="{FF2B5EF4-FFF2-40B4-BE49-F238E27FC236}">
                    <a16:creationId xmlns:a16="http://schemas.microsoft.com/office/drawing/2014/main" id="{8917AEA6-14B8-FE4B-82ED-250A7A59BD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808" name="Rectangle 41">
                <a:extLst>
                  <a:ext uri="{FF2B5EF4-FFF2-40B4-BE49-F238E27FC236}">
                    <a16:creationId xmlns:a16="http://schemas.microsoft.com/office/drawing/2014/main" id="{1E996CF0-B901-4543-8157-8179A30E1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809" name="Line 294">
                <a:extLst>
                  <a:ext uri="{FF2B5EF4-FFF2-40B4-BE49-F238E27FC236}">
                    <a16:creationId xmlns:a16="http://schemas.microsoft.com/office/drawing/2014/main" id="{4AF5626C-CBC5-714D-9162-84E4A4D537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0" name="Rectangle 41">
                <a:extLst>
                  <a:ext uri="{FF2B5EF4-FFF2-40B4-BE49-F238E27FC236}">
                    <a16:creationId xmlns:a16="http://schemas.microsoft.com/office/drawing/2014/main" id="{0FA24CEC-6C23-6B42-8197-9F95064D0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992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811" name="Freeform 62">
                <a:extLst>
                  <a:ext uri="{FF2B5EF4-FFF2-40B4-BE49-F238E27FC236}">
                    <a16:creationId xmlns:a16="http://schemas.microsoft.com/office/drawing/2014/main" id="{4C38A550-910D-2F49-B84A-D40D48877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2" name="Freeform 64">
                <a:extLst>
                  <a:ext uri="{FF2B5EF4-FFF2-40B4-BE49-F238E27FC236}">
                    <a16:creationId xmlns:a16="http://schemas.microsoft.com/office/drawing/2014/main" id="{884FC68A-40FA-8247-84BD-9963B3957E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3" name="Line 294">
                <a:extLst>
                  <a:ext uri="{FF2B5EF4-FFF2-40B4-BE49-F238E27FC236}">
                    <a16:creationId xmlns:a16="http://schemas.microsoft.com/office/drawing/2014/main" id="{DC301CDA-91E9-9143-96B2-B1A20F2614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4" name="Freeform 68">
                <a:extLst>
                  <a:ext uri="{FF2B5EF4-FFF2-40B4-BE49-F238E27FC236}">
                    <a16:creationId xmlns:a16="http://schemas.microsoft.com/office/drawing/2014/main" id="{74FB00BD-C9DA-7C4E-B60B-E00508581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815" name="Rectangle 41">
                <a:extLst>
                  <a:ext uri="{FF2B5EF4-FFF2-40B4-BE49-F238E27FC236}">
                    <a16:creationId xmlns:a16="http://schemas.microsoft.com/office/drawing/2014/main" id="{462A9FEA-17E7-774B-A5BA-7CB8859C7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398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816" name="Line 25">
                <a:extLst>
                  <a:ext uri="{FF2B5EF4-FFF2-40B4-BE49-F238E27FC236}">
                    <a16:creationId xmlns:a16="http://schemas.microsoft.com/office/drawing/2014/main" id="{B1095BB7-0759-3843-B9A3-3F000F6CA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707" name="Group 103">
              <a:extLst>
                <a:ext uri="{FF2B5EF4-FFF2-40B4-BE49-F238E27FC236}">
                  <a16:creationId xmlns:a16="http://schemas.microsoft.com/office/drawing/2014/main" id="{0D5A48D7-AC2F-9D44-A853-6E919FE035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7624" y="1852129"/>
              <a:ext cx="1877832" cy="4091471"/>
              <a:chOff x="1326114" y="1852129"/>
              <a:chExt cx="1877832" cy="4091471"/>
            </a:xfrm>
          </p:grpSpPr>
          <p:sp>
            <p:nvSpPr>
              <p:cNvPr id="29763" name="Line 25">
                <a:extLst>
                  <a:ext uri="{FF2B5EF4-FFF2-40B4-BE49-F238E27FC236}">
                    <a16:creationId xmlns:a16="http://schemas.microsoft.com/office/drawing/2014/main" id="{B6AB1459-55D6-D84E-8D6F-5650171D43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4" name="Freeform 105">
                <a:extLst>
                  <a:ext uri="{FF2B5EF4-FFF2-40B4-BE49-F238E27FC236}">
                    <a16:creationId xmlns:a16="http://schemas.microsoft.com/office/drawing/2014/main" id="{E2218BCC-010B-6E44-A484-0EDA3EFCC7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5" name="Rectangle 106">
                <a:extLst>
                  <a:ext uri="{FF2B5EF4-FFF2-40B4-BE49-F238E27FC236}">
                    <a16:creationId xmlns:a16="http://schemas.microsoft.com/office/drawing/2014/main" id="{3B11155C-4B50-2242-BD22-B0BE75838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66" name="Rectangle 107">
                <a:extLst>
                  <a:ext uri="{FF2B5EF4-FFF2-40B4-BE49-F238E27FC236}">
                    <a16:creationId xmlns:a16="http://schemas.microsoft.com/office/drawing/2014/main" id="{134AF89A-1AB2-FF4D-8645-5698E9C1F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67" name="Rectangle 108">
                <a:extLst>
                  <a:ext uri="{FF2B5EF4-FFF2-40B4-BE49-F238E27FC236}">
                    <a16:creationId xmlns:a16="http://schemas.microsoft.com/office/drawing/2014/main" id="{8E6E3AC9-07B5-6F44-819A-648A1770F5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68" name="Line 7">
                <a:extLst>
                  <a:ext uri="{FF2B5EF4-FFF2-40B4-BE49-F238E27FC236}">
                    <a16:creationId xmlns:a16="http://schemas.microsoft.com/office/drawing/2014/main" id="{7F2FB43D-1F4B-4C48-AFF8-BCED703E82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9" name="Rectangle 110">
                <a:extLst>
                  <a:ext uri="{FF2B5EF4-FFF2-40B4-BE49-F238E27FC236}">
                    <a16:creationId xmlns:a16="http://schemas.microsoft.com/office/drawing/2014/main" id="{E9B2D1E8-784A-B646-96EB-FF6BFEBC88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70" name="Line 25">
                <a:extLst>
                  <a:ext uri="{FF2B5EF4-FFF2-40B4-BE49-F238E27FC236}">
                    <a16:creationId xmlns:a16="http://schemas.microsoft.com/office/drawing/2014/main" id="{AD0FB61D-B669-9A46-9FE6-CCD265DCED8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1" name="Freeform 112">
                <a:extLst>
                  <a:ext uri="{FF2B5EF4-FFF2-40B4-BE49-F238E27FC236}">
                    <a16:creationId xmlns:a16="http://schemas.microsoft.com/office/drawing/2014/main" id="{83057F0E-3C89-304B-A1D5-8C2C238DE6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2" name="Line 37">
                <a:extLst>
                  <a:ext uri="{FF2B5EF4-FFF2-40B4-BE49-F238E27FC236}">
                    <a16:creationId xmlns:a16="http://schemas.microsoft.com/office/drawing/2014/main" id="{B50901F3-C06B-BA4D-AFD4-36802BC681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3" name="Line 290">
                <a:extLst>
                  <a:ext uri="{FF2B5EF4-FFF2-40B4-BE49-F238E27FC236}">
                    <a16:creationId xmlns:a16="http://schemas.microsoft.com/office/drawing/2014/main" id="{3596A49A-D9C6-E94D-AB90-1667435957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4" name="Freeform 293">
                <a:extLst>
                  <a:ext uri="{FF2B5EF4-FFF2-40B4-BE49-F238E27FC236}">
                    <a16:creationId xmlns:a16="http://schemas.microsoft.com/office/drawing/2014/main" id="{635E7F76-964D-3340-A3A7-9FCACCB4B01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5" name="Line 294">
                <a:extLst>
                  <a:ext uri="{FF2B5EF4-FFF2-40B4-BE49-F238E27FC236}">
                    <a16:creationId xmlns:a16="http://schemas.microsoft.com/office/drawing/2014/main" id="{78326572-5E91-034A-A2E7-C962E4A76E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6" name="Line 25">
                <a:extLst>
                  <a:ext uri="{FF2B5EF4-FFF2-40B4-BE49-F238E27FC236}">
                    <a16:creationId xmlns:a16="http://schemas.microsoft.com/office/drawing/2014/main" id="{A7C0AE3B-616A-C046-BBF4-00747354D48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7" name="Line 25">
                <a:extLst>
                  <a:ext uri="{FF2B5EF4-FFF2-40B4-BE49-F238E27FC236}">
                    <a16:creationId xmlns:a16="http://schemas.microsoft.com/office/drawing/2014/main" id="{61CDE400-85AA-A94D-A418-D01C77968A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8" name="Line 294">
                <a:extLst>
                  <a:ext uri="{FF2B5EF4-FFF2-40B4-BE49-F238E27FC236}">
                    <a16:creationId xmlns:a16="http://schemas.microsoft.com/office/drawing/2014/main" id="{89F97EB5-5FF3-BA4A-A491-073C5AD414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79" name="Line 294">
                <a:extLst>
                  <a:ext uri="{FF2B5EF4-FFF2-40B4-BE49-F238E27FC236}">
                    <a16:creationId xmlns:a16="http://schemas.microsoft.com/office/drawing/2014/main" id="{FBFE135D-7BBD-4D4A-9F2E-0E35393063F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0" name="Rectangle 41">
                <a:extLst>
                  <a:ext uri="{FF2B5EF4-FFF2-40B4-BE49-F238E27FC236}">
                    <a16:creationId xmlns:a16="http://schemas.microsoft.com/office/drawing/2014/main" id="{D9BD0A6C-37A9-1B41-B981-0EEC3F3D53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81" name="Rectangle 41">
                <a:extLst>
                  <a:ext uri="{FF2B5EF4-FFF2-40B4-BE49-F238E27FC236}">
                    <a16:creationId xmlns:a16="http://schemas.microsoft.com/office/drawing/2014/main" id="{2D3AC388-F692-064D-8691-946A541A8E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82" name="Line 294">
                <a:extLst>
                  <a:ext uri="{FF2B5EF4-FFF2-40B4-BE49-F238E27FC236}">
                    <a16:creationId xmlns:a16="http://schemas.microsoft.com/office/drawing/2014/main" id="{721EFDFA-FC0A-1447-AFCB-41AD6798E1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3" name="Rectangle 41">
                <a:extLst>
                  <a:ext uri="{FF2B5EF4-FFF2-40B4-BE49-F238E27FC236}">
                    <a16:creationId xmlns:a16="http://schemas.microsoft.com/office/drawing/2014/main" id="{493079E1-F6DB-A241-8737-141CB8636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114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84" name="Freeform 131">
                <a:extLst>
                  <a:ext uri="{FF2B5EF4-FFF2-40B4-BE49-F238E27FC236}">
                    <a16:creationId xmlns:a16="http://schemas.microsoft.com/office/drawing/2014/main" id="{90B886A8-F600-874E-8530-E76AF9B158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5" name="Freeform 139">
                <a:extLst>
                  <a:ext uri="{FF2B5EF4-FFF2-40B4-BE49-F238E27FC236}">
                    <a16:creationId xmlns:a16="http://schemas.microsoft.com/office/drawing/2014/main" id="{06D0934B-A6FA-D244-8133-05D2545B7B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6" name="Line 294">
                <a:extLst>
                  <a:ext uri="{FF2B5EF4-FFF2-40B4-BE49-F238E27FC236}">
                    <a16:creationId xmlns:a16="http://schemas.microsoft.com/office/drawing/2014/main" id="{DD94F4E0-3D6A-B646-95BD-F3A2ADB2D80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7" name="Freeform 141">
                <a:extLst>
                  <a:ext uri="{FF2B5EF4-FFF2-40B4-BE49-F238E27FC236}">
                    <a16:creationId xmlns:a16="http://schemas.microsoft.com/office/drawing/2014/main" id="{51F1F4EB-6E33-7742-8514-63E471570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88" name="Rectangle 41">
                <a:extLst>
                  <a:ext uri="{FF2B5EF4-FFF2-40B4-BE49-F238E27FC236}">
                    <a16:creationId xmlns:a16="http://schemas.microsoft.com/office/drawing/2014/main" id="{2AA170DA-6421-7E48-B5C3-3AC1589B9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105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89" name="Line 25">
                <a:extLst>
                  <a:ext uri="{FF2B5EF4-FFF2-40B4-BE49-F238E27FC236}">
                    <a16:creationId xmlns:a16="http://schemas.microsoft.com/office/drawing/2014/main" id="{8770199C-3EFA-9341-A69B-4B017CE366D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708" name="Group 144">
              <a:extLst>
                <a:ext uri="{FF2B5EF4-FFF2-40B4-BE49-F238E27FC236}">
                  <a16:creationId xmlns:a16="http://schemas.microsoft.com/office/drawing/2014/main" id="{A2F3BEF2-0D8D-3044-B602-028158E8F64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2757" y="1852129"/>
              <a:ext cx="1869716" cy="4091471"/>
              <a:chOff x="1328297" y="1852129"/>
              <a:chExt cx="1869716" cy="4091471"/>
            </a:xfrm>
          </p:grpSpPr>
          <p:sp>
            <p:nvSpPr>
              <p:cNvPr id="29736" name="Line 25">
                <a:extLst>
                  <a:ext uri="{FF2B5EF4-FFF2-40B4-BE49-F238E27FC236}">
                    <a16:creationId xmlns:a16="http://schemas.microsoft.com/office/drawing/2014/main" id="{93DD0435-B088-F342-8122-E7A5B6D8811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7" name="Freeform 146">
                <a:extLst>
                  <a:ext uri="{FF2B5EF4-FFF2-40B4-BE49-F238E27FC236}">
                    <a16:creationId xmlns:a16="http://schemas.microsoft.com/office/drawing/2014/main" id="{44B6DC7D-9CAC-744A-B49C-A9B4A0EC8A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8" name="Rectangle 147">
                <a:extLst>
                  <a:ext uri="{FF2B5EF4-FFF2-40B4-BE49-F238E27FC236}">
                    <a16:creationId xmlns:a16="http://schemas.microsoft.com/office/drawing/2014/main" id="{48DD43B2-60B3-8E45-94CC-01981EBD22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39" name="Rectangle 148">
                <a:extLst>
                  <a:ext uri="{FF2B5EF4-FFF2-40B4-BE49-F238E27FC236}">
                    <a16:creationId xmlns:a16="http://schemas.microsoft.com/office/drawing/2014/main" id="{2C85E4F3-566F-F447-B3A2-9747A7D39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40" name="Rectangle 149">
                <a:extLst>
                  <a:ext uri="{FF2B5EF4-FFF2-40B4-BE49-F238E27FC236}">
                    <a16:creationId xmlns:a16="http://schemas.microsoft.com/office/drawing/2014/main" id="{669251BC-DF85-3841-9FE2-CC6137322C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41" name="Line 7">
                <a:extLst>
                  <a:ext uri="{FF2B5EF4-FFF2-40B4-BE49-F238E27FC236}">
                    <a16:creationId xmlns:a16="http://schemas.microsoft.com/office/drawing/2014/main" id="{C2441FB5-7A4F-9447-A33C-C490909523B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2" name="Rectangle 151">
                <a:extLst>
                  <a:ext uri="{FF2B5EF4-FFF2-40B4-BE49-F238E27FC236}">
                    <a16:creationId xmlns:a16="http://schemas.microsoft.com/office/drawing/2014/main" id="{F7F24ED2-D8BE-124A-8FC6-5599122B84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43" name="Line 25">
                <a:extLst>
                  <a:ext uri="{FF2B5EF4-FFF2-40B4-BE49-F238E27FC236}">
                    <a16:creationId xmlns:a16="http://schemas.microsoft.com/office/drawing/2014/main" id="{8E3E844B-ECA4-E94B-BFA1-D82EF44B8C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4" name="Freeform 153">
                <a:extLst>
                  <a:ext uri="{FF2B5EF4-FFF2-40B4-BE49-F238E27FC236}">
                    <a16:creationId xmlns:a16="http://schemas.microsoft.com/office/drawing/2014/main" id="{01B76208-6CDA-8144-8120-5E094432F1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5" name="Line 37">
                <a:extLst>
                  <a:ext uri="{FF2B5EF4-FFF2-40B4-BE49-F238E27FC236}">
                    <a16:creationId xmlns:a16="http://schemas.microsoft.com/office/drawing/2014/main" id="{065C6641-09FF-6241-8BA9-369AFD2E42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6" name="Line 290">
                <a:extLst>
                  <a:ext uri="{FF2B5EF4-FFF2-40B4-BE49-F238E27FC236}">
                    <a16:creationId xmlns:a16="http://schemas.microsoft.com/office/drawing/2014/main" id="{71454F8A-80D2-E84C-8781-54F2ED44C5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7" name="Freeform 293">
                <a:extLst>
                  <a:ext uri="{FF2B5EF4-FFF2-40B4-BE49-F238E27FC236}">
                    <a16:creationId xmlns:a16="http://schemas.microsoft.com/office/drawing/2014/main" id="{6C838D95-717A-E944-A14C-5EAF731F4BC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8" name="Line 294">
                <a:extLst>
                  <a:ext uri="{FF2B5EF4-FFF2-40B4-BE49-F238E27FC236}">
                    <a16:creationId xmlns:a16="http://schemas.microsoft.com/office/drawing/2014/main" id="{DFE1DF88-3169-4C43-B77A-81AA194D55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49" name="Line 25">
                <a:extLst>
                  <a:ext uri="{FF2B5EF4-FFF2-40B4-BE49-F238E27FC236}">
                    <a16:creationId xmlns:a16="http://schemas.microsoft.com/office/drawing/2014/main" id="{93E49E8B-D33F-D64F-9FF5-54A56CD1399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0" name="Line 25">
                <a:extLst>
                  <a:ext uri="{FF2B5EF4-FFF2-40B4-BE49-F238E27FC236}">
                    <a16:creationId xmlns:a16="http://schemas.microsoft.com/office/drawing/2014/main" id="{8F7A6A2D-0691-4446-940C-F72956CF301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1" name="Line 294">
                <a:extLst>
                  <a:ext uri="{FF2B5EF4-FFF2-40B4-BE49-F238E27FC236}">
                    <a16:creationId xmlns:a16="http://schemas.microsoft.com/office/drawing/2014/main" id="{0C7AB171-73AD-0C43-A40D-3058EB01DC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2" name="Line 294">
                <a:extLst>
                  <a:ext uri="{FF2B5EF4-FFF2-40B4-BE49-F238E27FC236}">
                    <a16:creationId xmlns:a16="http://schemas.microsoft.com/office/drawing/2014/main" id="{F31A2B2C-041D-5446-86CB-F6C8261C69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3" name="Rectangle 41">
                <a:extLst>
                  <a:ext uri="{FF2B5EF4-FFF2-40B4-BE49-F238E27FC236}">
                    <a16:creationId xmlns:a16="http://schemas.microsoft.com/office/drawing/2014/main" id="{123E74B2-61BC-F443-A1A6-024BA6B89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54" name="Rectangle 41">
                <a:extLst>
                  <a:ext uri="{FF2B5EF4-FFF2-40B4-BE49-F238E27FC236}">
                    <a16:creationId xmlns:a16="http://schemas.microsoft.com/office/drawing/2014/main" id="{D771964C-2DA3-944D-AEF6-9AC8644A12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55" name="Line 294">
                <a:extLst>
                  <a:ext uri="{FF2B5EF4-FFF2-40B4-BE49-F238E27FC236}">
                    <a16:creationId xmlns:a16="http://schemas.microsoft.com/office/drawing/2014/main" id="{0C964568-AF1C-E343-8C45-862104C3A4C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6" name="Rectangle 41">
                <a:extLst>
                  <a:ext uri="{FF2B5EF4-FFF2-40B4-BE49-F238E27FC236}">
                    <a16:creationId xmlns:a16="http://schemas.microsoft.com/office/drawing/2014/main" id="{B0AB2F2E-2B23-AC4B-987B-6BDE8EAE5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297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57" name="Freeform 166">
                <a:extLst>
                  <a:ext uri="{FF2B5EF4-FFF2-40B4-BE49-F238E27FC236}">
                    <a16:creationId xmlns:a16="http://schemas.microsoft.com/office/drawing/2014/main" id="{0B395401-7CEB-1F4A-B55A-8CFFE5C117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8" name="Freeform 167">
                <a:extLst>
                  <a:ext uri="{FF2B5EF4-FFF2-40B4-BE49-F238E27FC236}">
                    <a16:creationId xmlns:a16="http://schemas.microsoft.com/office/drawing/2014/main" id="{0092661B-C54F-8B4B-9DC4-403B314B2D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59" name="Line 294">
                <a:extLst>
                  <a:ext uri="{FF2B5EF4-FFF2-40B4-BE49-F238E27FC236}">
                    <a16:creationId xmlns:a16="http://schemas.microsoft.com/office/drawing/2014/main" id="{21D31822-5D0E-3645-BE78-0429284923F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0" name="Freeform 169">
                <a:extLst>
                  <a:ext uri="{FF2B5EF4-FFF2-40B4-BE49-F238E27FC236}">
                    <a16:creationId xmlns:a16="http://schemas.microsoft.com/office/drawing/2014/main" id="{C2464D9D-0B75-3440-B686-6BE811E1C3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61" name="Rectangle 41">
                <a:extLst>
                  <a:ext uri="{FF2B5EF4-FFF2-40B4-BE49-F238E27FC236}">
                    <a16:creationId xmlns:a16="http://schemas.microsoft.com/office/drawing/2014/main" id="{F213F5BD-EA45-974B-94A5-E94B42A99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172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62" name="Line 25">
                <a:extLst>
                  <a:ext uri="{FF2B5EF4-FFF2-40B4-BE49-F238E27FC236}">
                    <a16:creationId xmlns:a16="http://schemas.microsoft.com/office/drawing/2014/main" id="{C5E1D575-C77D-5646-AA7E-E83439C583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29709" name="Group 172">
              <a:extLst>
                <a:ext uri="{FF2B5EF4-FFF2-40B4-BE49-F238E27FC236}">
                  <a16:creationId xmlns:a16="http://schemas.microsoft.com/office/drawing/2014/main" id="{84B4CBB8-15C3-B349-A520-4ADB12802C3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67669" y="1852129"/>
              <a:ext cx="1874876" cy="4091471"/>
              <a:chOff x="1328991" y="1852129"/>
              <a:chExt cx="1874876" cy="4091471"/>
            </a:xfrm>
          </p:grpSpPr>
          <p:sp>
            <p:nvSpPr>
              <p:cNvPr id="29711" name="Line 25">
                <a:extLst>
                  <a:ext uri="{FF2B5EF4-FFF2-40B4-BE49-F238E27FC236}">
                    <a16:creationId xmlns:a16="http://schemas.microsoft.com/office/drawing/2014/main" id="{0FDFD11D-4A1F-B84F-8A59-0BF11733CF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2" name="Freeform 174">
                <a:extLst>
                  <a:ext uri="{FF2B5EF4-FFF2-40B4-BE49-F238E27FC236}">
                    <a16:creationId xmlns:a16="http://schemas.microsoft.com/office/drawing/2014/main" id="{2CDD98CB-DEF2-5B41-8653-999767D9A8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3" name="Rectangle 175">
                <a:extLst>
                  <a:ext uri="{FF2B5EF4-FFF2-40B4-BE49-F238E27FC236}">
                    <a16:creationId xmlns:a16="http://schemas.microsoft.com/office/drawing/2014/main" id="{61D1D486-94D3-584C-A2C5-833483E2F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14" name="Rectangle 176">
                <a:extLst>
                  <a:ext uri="{FF2B5EF4-FFF2-40B4-BE49-F238E27FC236}">
                    <a16:creationId xmlns:a16="http://schemas.microsoft.com/office/drawing/2014/main" id="{C9C3697C-3089-8A4C-A748-1B7773D492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15" name="Rectangle 177">
                <a:extLst>
                  <a:ext uri="{FF2B5EF4-FFF2-40B4-BE49-F238E27FC236}">
                    <a16:creationId xmlns:a16="http://schemas.microsoft.com/office/drawing/2014/main" id="{D7B2DFD7-11DD-4D4C-9D3E-A37CB4691E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16" name="Line 7">
                <a:extLst>
                  <a:ext uri="{FF2B5EF4-FFF2-40B4-BE49-F238E27FC236}">
                    <a16:creationId xmlns:a16="http://schemas.microsoft.com/office/drawing/2014/main" id="{94EE54AF-A47E-7443-8EFC-1EE74516DF3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7" name="Rectangle 179">
                <a:extLst>
                  <a:ext uri="{FF2B5EF4-FFF2-40B4-BE49-F238E27FC236}">
                    <a16:creationId xmlns:a16="http://schemas.microsoft.com/office/drawing/2014/main" id="{83C1E949-ED87-0043-81E4-92AEF2E75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18" name="Line 25">
                <a:extLst>
                  <a:ext uri="{FF2B5EF4-FFF2-40B4-BE49-F238E27FC236}">
                    <a16:creationId xmlns:a16="http://schemas.microsoft.com/office/drawing/2014/main" id="{F05EE36B-05FD-E341-9B7E-2DCE6D5DFE4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19" name="Freeform 181">
                <a:extLst>
                  <a:ext uri="{FF2B5EF4-FFF2-40B4-BE49-F238E27FC236}">
                    <a16:creationId xmlns:a16="http://schemas.microsoft.com/office/drawing/2014/main" id="{31C4547B-8ACE-ED4D-8561-646ACA25C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0" name="Line 37">
                <a:extLst>
                  <a:ext uri="{FF2B5EF4-FFF2-40B4-BE49-F238E27FC236}">
                    <a16:creationId xmlns:a16="http://schemas.microsoft.com/office/drawing/2014/main" id="{D7083B67-F95E-5940-B7B8-E5F01489A1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1" name="Line 290">
                <a:extLst>
                  <a:ext uri="{FF2B5EF4-FFF2-40B4-BE49-F238E27FC236}">
                    <a16:creationId xmlns:a16="http://schemas.microsoft.com/office/drawing/2014/main" id="{38D271B6-355E-484C-AFDF-1651BDC6055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2" name="Freeform 293">
                <a:extLst>
                  <a:ext uri="{FF2B5EF4-FFF2-40B4-BE49-F238E27FC236}">
                    <a16:creationId xmlns:a16="http://schemas.microsoft.com/office/drawing/2014/main" id="{3E3DEEE0-F3A3-164A-964B-E74FA020A84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3" name="Line 294">
                <a:extLst>
                  <a:ext uri="{FF2B5EF4-FFF2-40B4-BE49-F238E27FC236}">
                    <a16:creationId xmlns:a16="http://schemas.microsoft.com/office/drawing/2014/main" id="{3DF8BB18-4EC2-2E4B-9318-8500002E576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4" name="Line 25">
                <a:extLst>
                  <a:ext uri="{FF2B5EF4-FFF2-40B4-BE49-F238E27FC236}">
                    <a16:creationId xmlns:a16="http://schemas.microsoft.com/office/drawing/2014/main" id="{A698EC42-0522-7A44-82CD-DCA482594E7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5" name="Line 25">
                <a:extLst>
                  <a:ext uri="{FF2B5EF4-FFF2-40B4-BE49-F238E27FC236}">
                    <a16:creationId xmlns:a16="http://schemas.microsoft.com/office/drawing/2014/main" id="{88C003F1-910D-0A4E-97CD-B5FD1CF750D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6" name="Line 294">
                <a:extLst>
                  <a:ext uri="{FF2B5EF4-FFF2-40B4-BE49-F238E27FC236}">
                    <a16:creationId xmlns:a16="http://schemas.microsoft.com/office/drawing/2014/main" id="{4EDB43B8-D52B-0E41-BD56-70E9F7D0E3D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7" name="Line 294">
                <a:extLst>
                  <a:ext uri="{FF2B5EF4-FFF2-40B4-BE49-F238E27FC236}">
                    <a16:creationId xmlns:a16="http://schemas.microsoft.com/office/drawing/2014/main" id="{B6291274-9595-F646-A305-E9073339190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28" name="Rectangle 41">
                <a:extLst>
                  <a:ext uri="{FF2B5EF4-FFF2-40B4-BE49-F238E27FC236}">
                    <a16:creationId xmlns:a16="http://schemas.microsoft.com/office/drawing/2014/main" id="{C15496DF-2F78-4A4B-8557-E1ADB73E4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29" name="Rectangle 41">
                <a:extLst>
                  <a:ext uri="{FF2B5EF4-FFF2-40B4-BE49-F238E27FC236}">
                    <a16:creationId xmlns:a16="http://schemas.microsoft.com/office/drawing/2014/main" id="{6E30D80F-7D61-7B47-BC41-470D04B68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30" name="Line 294">
                <a:extLst>
                  <a:ext uri="{FF2B5EF4-FFF2-40B4-BE49-F238E27FC236}">
                    <a16:creationId xmlns:a16="http://schemas.microsoft.com/office/drawing/2014/main" id="{A0C9AA3D-11BB-8048-9240-D1A8357FF33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1" name="Rectangle 41">
                <a:extLst>
                  <a:ext uri="{FF2B5EF4-FFF2-40B4-BE49-F238E27FC236}">
                    <a16:creationId xmlns:a16="http://schemas.microsoft.com/office/drawing/2014/main" id="{3D5BCE57-B5FC-4B40-A5D0-E10F0CBA72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991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32" name="Line 294">
                <a:extLst>
                  <a:ext uri="{FF2B5EF4-FFF2-40B4-BE49-F238E27FC236}">
                    <a16:creationId xmlns:a16="http://schemas.microsoft.com/office/drawing/2014/main" id="{3EBE1609-4164-7245-90C4-28F268232F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3" name="Freeform 197">
                <a:extLst>
                  <a:ext uri="{FF2B5EF4-FFF2-40B4-BE49-F238E27FC236}">
                    <a16:creationId xmlns:a16="http://schemas.microsoft.com/office/drawing/2014/main" id="{468DBD97-D75E-B148-BFDF-492FE77CB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29734" name="Rectangle 41">
                <a:extLst>
                  <a:ext uri="{FF2B5EF4-FFF2-40B4-BE49-F238E27FC236}">
                    <a16:creationId xmlns:a16="http://schemas.microsoft.com/office/drawing/2014/main" id="{918F6671-A944-7140-80F1-8C8A9C31B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026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29735" name="Line 25">
                <a:extLst>
                  <a:ext uri="{FF2B5EF4-FFF2-40B4-BE49-F238E27FC236}">
                    <a16:creationId xmlns:a16="http://schemas.microsoft.com/office/drawing/2014/main" id="{93360DF1-CB0D-D047-BACE-2260600DCB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29710" name="Line 290">
              <a:extLst>
                <a:ext uri="{FF2B5EF4-FFF2-40B4-BE49-F238E27FC236}">
                  <a16:creationId xmlns:a16="http://schemas.microsoft.com/office/drawing/2014/main" id="{087B9D4A-BC01-B845-9283-C2CB79EF9A3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09827" y="2709150"/>
              <a:ext cx="6605421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43756401"/>
      </p:ext>
    </p:extLst>
  </p:cSld>
  <p:clrMapOvr>
    <a:masterClrMapping/>
  </p:clrMapOvr>
  <p:transition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Title 1">
            <a:extLst>
              <a:ext uri="{FF2B5EF4-FFF2-40B4-BE49-F238E27FC236}">
                <a16:creationId xmlns:a16="http://schemas.microsoft.com/office/drawing/2014/main" id="{8CFCE939-7866-884C-8A18-DF0153B2CBC5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4-Bit Parallel-Access Register</a:t>
            </a:r>
          </a:p>
        </p:txBody>
      </p:sp>
      <p:grpSp>
        <p:nvGrpSpPr>
          <p:cNvPr id="30722" name="Group 2">
            <a:extLst>
              <a:ext uri="{FF2B5EF4-FFF2-40B4-BE49-F238E27FC236}">
                <a16:creationId xmlns:a16="http://schemas.microsoft.com/office/drawing/2014/main" id="{1805D5BE-8BF8-6F4B-9FF8-82CFDB05B7D7}"/>
              </a:ext>
            </a:extLst>
          </p:cNvPr>
          <p:cNvGrpSpPr>
            <a:grpSpLocks/>
          </p:cNvGrpSpPr>
          <p:nvPr/>
        </p:nvGrpSpPr>
        <p:grpSpPr bwMode="auto">
          <a:xfrm>
            <a:off x="1143001" y="1852614"/>
            <a:ext cx="8513763" cy="4090987"/>
            <a:chOff x="228600" y="1852129"/>
            <a:chExt cx="8513945" cy="4091471"/>
          </a:xfrm>
        </p:grpSpPr>
        <p:sp>
          <p:nvSpPr>
            <p:cNvPr id="30723" name="Rectangle 11">
              <a:extLst>
                <a:ext uri="{FF2B5EF4-FFF2-40B4-BE49-F238E27FC236}">
                  <a16:creationId xmlns:a16="http://schemas.microsoft.com/office/drawing/2014/main" id="{C44564FB-E4DE-5E4C-8FD3-301AE837EC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4739168"/>
              <a:ext cx="474499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0724" name="Rectangle 135">
              <a:extLst>
                <a:ext uri="{FF2B5EF4-FFF2-40B4-BE49-F238E27FC236}">
                  <a16:creationId xmlns:a16="http://schemas.microsoft.com/office/drawing/2014/main" id="{AEC4071F-5BBF-6746-9344-F615778DF0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80" y="2590800"/>
              <a:ext cx="413584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0725" name="Line 290">
              <a:extLst>
                <a:ext uri="{FF2B5EF4-FFF2-40B4-BE49-F238E27FC236}">
                  <a16:creationId xmlns:a16="http://schemas.microsoft.com/office/drawing/2014/main" id="{4F0CD339-71FE-B84E-A5C2-D0A7D23751E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09827" y="2709150"/>
              <a:ext cx="6605421" cy="0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0726" name="Group 1">
              <a:extLst>
                <a:ext uri="{FF2B5EF4-FFF2-40B4-BE49-F238E27FC236}">
                  <a16:creationId xmlns:a16="http://schemas.microsoft.com/office/drawing/2014/main" id="{DA09E710-DA7F-DC42-951D-3B824812F6E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1917" y="1852129"/>
              <a:ext cx="1892247" cy="4091471"/>
              <a:chOff x="1330992" y="1852129"/>
              <a:chExt cx="1892247" cy="4091471"/>
            </a:xfrm>
          </p:grpSpPr>
          <p:sp>
            <p:nvSpPr>
              <p:cNvPr id="30810" name="Line 25">
                <a:extLst>
                  <a:ext uri="{FF2B5EF4-FFF2-40B4-BE49-F238E27FC236}">
                    <a16:creationId xmlns:a16="http://schemas.microsoft.com/office/drawing/2014/main" id="{35A1D648-196D-4946-BFCC-A0C4B97BBBC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1" name="Freeform 38">
                <a:extLst>
                  <a:ext uri="{FF2B5EF4-FFF2-40B4-BE49-F238E27FC236}">
                    <a16:creationId xmlns:a16="http://schemas.microsoft.com/office/drawing/2014/main" id="{0F1E601E-1912-3646-A6BA-F29BDE3D76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2" name="Rectangle 4">
                <a:extLst>
                  <a:ext uri="{FF2B5EF4-FFF2-40B4-BE49-F238E27FC236}">
                    <a16:creationId xmlns:a16="http://schemas.microsoft.com/office/drawing/2014/main" id="{337F2F56-B89B-E44C-8ECC-5D9EB9B34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13" name="Rectangle 5">
                <a:extLst>
                  <a:ext uri="{FF2B5EF4-FFF2-40B4-BE49-F238E27FC236}">
                    <a16:creationId xmlns:a16="http://schemas.microsoft.com/office/drawing/2014/main" id="{28D9F348-239C-F34E-917E-F80D1037E6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14" name="Rectangle 6">
                <a:extLst>
                  <a:ext uri="{FF2B5EF4-FFF2-40B4-BE49-F238E27FC236}">
                    <a16:creationId xmlns:a16="http://schemas.microsoft.com/office/drawing/2014/main" id="{5AFB2B0B-8D30-784E-9C21-E5B0769D6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15" name="Line 7">
                <a:extLst>
                  <a:ext uri="{FF2B5EF4-FFF2-40B4-BE49-F238E27FC236}">
                    <a16:creationId xmlns:a16="http://schemas.microsoft.com/office/drawing/2014/main" id="{8700671F-F18C-3F4A-B5EC-A119D4757D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6" name="Rectangle 9">
                <a:extLst>
                  <a:ext uri="{FF2B5EF4-FFF2-40B4-BE49-F238E27FC236}">
                    <a16:creationId xmlns:a16="http://schemas.microsoft.com/office/drawing/2014/main" id="{DF3E20D8-74B7-1742-9C43-8B8E075E7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17" name="Line 25">
                <a:extLst>
                  <a:ext uri="{FF2B5EF4-FFF2-40B4-BE49-F238E27FC236}">
                    <a16:creationId xmlns:a16="http://schemas.microsoft.com/office/drawing/2014/main" id="{64E1B612-E6ED-2F4F-B454-17FAA657A0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8" name="Freeform 36">
                <a:extLst>
                  <a:ext uri="{FF2B5EF4-FFF2-40B4-BE49-F238E27FC236}">
                    <a16:creationId xmlns:a16="http://schemas.microsoft.com/office/drawing/2014/main" id="{C5EB45E7-129C-5A45-BA06-09E5970DE1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19" name="Line 37">
                <a:extLst>
                  <a:ext uri="{FF2B5EF4-FFF2-40B4-BE49-F238E27FC236}">
                    <a16:creationId xmlns:a16="http://schemas.microsoft.com/office/drawing/2014/main" id="{9CD3B568-92CD-9B4A-895D-2720333C4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0" name="Line 290">
                <a:extLst>
                  <a:ext uri="{FF2B5EF4-FFF2-40B4-BE49-F238E27FC236}">
                    <a16:creationId xmlns:a16="http://schemas.microsoft.com/office/drawing/2014/main" id="{E57F63C9-9F23-4D44-9ABE-5CAAD684DA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1" name="Freeform 293">
                <a:extLst>
                  <a:ext uri="{FF2B5EF4-FFF2-40B4-BE49-F238E27FC236}">
                    <a16:creationId xmlns:a16="http://schemas.microsoft.com/office/drawing/2014/main" id="{A55F50C5-CF95-F749-8F5C-79AFB223E68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2" name="Line 294">
                <a:extLst>
                  <a:ext uri="{FF2B5EF4-FFF2-40B4-BE49-F238E27FC236}">
                    <a16:creationId xmlns:a16="http://schemas.microsoft.com/office/drawing/2014/main" id="{5B730C07-686B-9346-930B-F79634E3CB3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3" name="Line 25">
                <a:extLst>
                  <a:ext uri="{FF2B5EF4-FFF2-40B4-BE49-F238E27FC236}">
                    <a16:creationId xmlns:a16="http://schemas.microsoft.com/office/drawing/2014/main" id="{0CA4D819-EE06-0846-BD86-746DF7E238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4" name="Line 25">
                <a:extLst>
                  <a:ext uri="{FF2B5EF4-FFF2-40B4-BE49-F238E27FC236}">
                    <a16:creationId xmlns:a16="http://schemas.microsoft.com/office/drawing/2014/main" id="{AE1997D3-EEFD-BA42-8D85-9B3987F2C9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5" name="Line 294">
                <a:extLst>
                  <a:ext uri="{FF2B5EF4-FFF2-40B4-BE49-F238E27FC236}">
                    <a16:creationId xmlns:a16="http://schemas.microsoft.com/office/drawing/2014/main" id="{1F79BC89-3B25-E64B-9A25-2A20C8E9C00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6" name="Line 294">
                <a:extLst>
                  <a:ext uri="{FF2B5EF4-FFF2-40B4-BE49-F238E27FC236}">
                    <a16:creationId xmlns:a16="http://schemas.microsoft.com/office/drawing/2014/main" id="{57B813B0-DE9B-5F49-8E1C-4B1351EC9EF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27" name="Rectangle 41">
                <a:extLst>
                  <a:ext uri="{FF2B5EF4-FFF2-40B4-BE49-F238E27FC236}">
                    <a16:creationId xmlns:a16="http://schemas.microsoft.com/office/drawing/2014/main" id="{7268BC49-205C-384C-9AF4-055B3D72E8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28" name="Rectangle 41">
                <a:extLst>
                  <a:ext uri="{FF2B5EF4-FFF2-40B4-BE49-F238E27FC236}">
                    <a16:creationId xmlns:a16="http://schemas.microsoft.com/office/drawing/2014/main" id="{290D33C3-0BD2-7748-87A8-CFB23889F6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29" name="Line 294">
                <a:extLst>
                  <a:ext uri="{FF2B5EF4-FFF2-40B4-BE49-F238E27FC236}">
                    <a16:creationId xmlns:a16="http://schemas.microsoft.com/office/drawing/2014/main" id="{8106529E-9341-3B4B-B1BD-E6E1014EF41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0" name="Rectangle 41">
                <a:extLst>
                  <a:ext uri="{FF2B5EF4-FFF2-40B4-BE49-F238E27FC236}">
                    <a16:creationId xmlns:a16="http://schemas.microsoft.com/office/drawing/2014/main" id="{C00A9A68-5B0A-274B-AF69-B06126FDD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992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31" name="Freeform 62">
                <a:extLst>
                  <a:ext uri="{FF2B5EF4-FFF2-40B4-BE49-F238E27FC236}">
                    <a16:creationId xmlns:a16="http://schemas.microsoft.com/office/drawing/2014/main" id="{64669743-9036-C645-B039-3A155FD6B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2" name="Freeform 64">
                <a:extLst>
                  <a:ext uri="{FF2B5EF4-FFF2-40B4-BE49-F238E27FC236}">
                    <a16:creationId xmlns:a16="http://schemas.microsoft.com/office/drawing/2014/main" id="{728FF77D-51AE-6E4E-9F18-C7CD3618B5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3" name="Line 294">
                <a:extLst>
                  <a:ext uri="{FF2B5EF4-FFF2-40B4-BE49-F238E27FC236}">
                    <a16:creationId xmlns:a16="http://schemas.microsoft.com/office/drawing/2014/main" id="{9CEC87CF-8D98-734D-BF20-E1619C6263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4" name="Freeform 68">
                <a:extLst>
                  <a:ext uri="{FF2B5EF4-FFF2-40B4-BE49-F238E27FC236}">
                    <a16:creationId xmlns:a16="http://schemas.microsoft.com/office/drawing/2014/main" id="{BB1B4525-9467-CF46-A40B-4CB03F6021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35" name="Rectangle 41">
                <a:extLst>
                  <a:ext uri="{FF2B5EF4-FFF2-40B4-BE49-F238E27FC236}">
                    <a16:creationId xmlns:a16="http://schemas.microsoft.com/office/drawing/2014/main" id="{56E4F9E4-B51C-AB49-8F9D-5536BAA970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398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36" name="Line 25">
                <a:extLst>
                  <a:ext uri="{FF2B5EF4-FFF2-40B4-BE49-F238E27FC236}">
                    <a16:creationId xmlns:a16="http://schemas.microsoft.com/office/drawing/2014/main" id="{F508C98C-D95E-654E-A8B5-89428927B4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7" name="Group 103">
              <a:extLst>
                <a:ext uri="{FF2B5EF4-FFF2-40B4-BE49-F238E27FC236}">
                  <a16:creationId xmlns:a16="http://schemas.microsoft.com/office/drawing/2014/main" id="{84709E39-3B0D-F741-B88A-8F05D44F9E4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7624" y="1852129"/>
              <a:ext cx="1877832" cy="4091471"/>
              <a:chOff x="1326114" y="1852129"/>
              <a:chExt cx="1877832" cy="4091471"/>
            </a:xfrm>
          </p:grpSpPr>
          <p:sp>
            <p:nvSpPr>
              <p:cNvPr id="30783" name="Line 25">
                <a:extLst>
                  <a:ext uri="{FF2B5EF4-FFF2-40B4-BE49-F238E27FC236}">
                    <a16:creationId xmlns:a16="http://schemas.microsoft.com/office/drawing/2014/main" id="{12833E46-362A-8346-A123-30CCE27785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4" name="Freeform 105">
                <a:extLst>
                  <a:ext uri="{FF2B5EF4-FFF2-40B4-BE49-F238E27FC236}">
                    <a16:creationId xmlns:a16="http://schemas.microsoft.com/office/drawing/2014/main" id="{2D90AC4E-DC75-264F-8547-557E521F88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5" name="Rectangle 106">
                <a:extLst>
                  <a:ext uri="{FF2B5EF4-FFF2-40B4-BE49-F238E27FC236}">
                    <a16:creationId xmlns:a16="http://schemas.microsoft.com/office/drawing/2014/main" id="{4697EEF5-F443-6F4E-9AA0-3C4EC0DB7D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86" name="Rectangle 107">
                <a:extLst>
                  <a:ext uri="{FF2B5EF4-FFF2-40B4-BE49-F238E27FC236}">
                    <a16:creationId xmlns:a16="http://schemas.microsoft.com/office/drawing/2014/main" id="{1668201F-F02B-3E43-B700-5EF6EB1A45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87" name="Rectangle 108">
                <a:extLst>
                  <a:ext uri="{FF2B5EF4-FFF2-40B4-BE49-F238E27FC236}">
                    <a16:creationId xmlns:a16="http://schemas.microsoft.com/office/drawing/2014/main" id="{49DB75F1-3ADD-8745-A874-8C4941815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88" name="Line 7">
                <a:extLst>
                  <a:ext uri="{FF2B5EF4-FFF2-40B4-BE49-F238E27FC236}">
                    <a16:creationId xmlns:a16="http://schemas.microsoft.com/office/drawing/2014/main" id="{10E15189-F2EE-E145-AE52-1C33DA268BC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9" name="Rectangle 110">
                <a:extLst>
                  <a:ext uri="{FF2B5EF4-FFF2-40B4-BE49-F238E27FC236}">
                    <a16:creationId xmlns:a16="http://schemas.microsoft.com/office/drawing/2014/main" id="{F31A048A-7B4F-E343-825C-74D53B7228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90" name="Line 25">
                <a:extLst>
                  <a:ext uri="{FF2B5EF4-FFF2-40B4-BE49-F238E27FC236}">
                    <a16:creationId xmlns:a16="http://schemas.microsoft.com/office/drawing/2014/main" id="{66B0EE71-F2A4-1845-B08B-5B7315DF3AB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1" name="Freeform 112">
                <a:extLst>
                  <a:ext uri="{FF2B5EF4-FFF2-40B4-BE49-F238E27FC236}">
                    <a16:creationId xmlns:a16="http://schemas.microsoft.com/office/drawing/2014/main" id="{BEE0E576-1356-DF4C-9A61-3F77D29FA5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2" name="Line 37">
                <a:extLst>
                  <a:ext uri="{FF2B5EF4-FFF2-40B4-BE49-F238E27FC236}">
                    <a16:creationId xmlns:a16="http://schemas.microsoft.com/office/drawing/2014/main" id="{23DC5A9B-398A-784F-8DB4-B92DA10B01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3" name="Line 290">
                <a:extLst>
                  <a:ext uri="{FF2B5EF4-FFF2-40B4-BE49-F238E27FC236}">
                    <a16:creationId xmlns:a16="http://schemas.microsoft.com/office/drawing/2014/main" id="{19ECF100-DB6F-C140-87BA-766ECB47682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4" name="Freeform 293">
                <a:extLst>
                  <a:ext uri="{FF2B5EF4-FFF2-40B4-BE49-F238E27FC236}">
                    <a16:creationId xmlns:a16="http://schemas.microsoft.com/office/drawing/2014/main" id="{DF9665B7-1687-0D42-87ED-082AB088D77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5" name="Line 294">
                <a:extLst>
                  <a:ext uri="{FF2B5EF4-FFF2-40B4-BE49-F238E27FC236}">
                    <a16:creationId xmlns:a16="http://schemas.microsoft.com/office/drawing/2014/main" id="{217E0599-55A0-8B49-9C5C-4056E65FC3C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6" name="Line 25">
                <a:extLst>
                  <a:ext uri="{FF2B5EF4-FFF2-40B4-BE49-F238E27FC236}">
                    <a16:creationId xmlns:a16="http://schemas.microsoft.com/office/drawing/2014/main" id="{D51E159F-3C41-0E42-8CEB-3BD5C56881E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7" name="Line 25">
                <a:extLst>
                  <a:ext uri="{FF2B5EF4-FFF2-40B4-BE49-F238E27FC236}">
                    <a16:creationId xmlns:a16="http://schemas.microsoft.com/office/drawing/2014/main" id="{5D69E8B9-887D-3A45-928D-73685F2DCC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8" name="Line 294">
                <a:extLst>
                  <a:ext uri="{FF2B5EF4-FFF2-40B4-BE49-F238E27FC236}">
                    <a16:creationId xmlns:a16="http://schemas.microsoft.com/office/drawing/2014/main" id="{74A07464-D4E9-E242-BACA-D58D73C467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99" name="Line 294">
                <a:extLst>
                  <a:ext uri="{FF2B5EF4-FFF2-40B4-BE49-F238E27FC236}">
                    <a16:creationId xmlns:a16="http://schemas.microsoft.com/office/drawing/2014/main" id="{84E6D8DA-D1A0-D643-92AD-AB447B2D23D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0" name="Rectangle 41">
                <a:extLst>
                  <a:ext uri="{FF2B5EF4-FFF2-40B4-BE49-F238E27FC236}">
                    <a16:creationId xmlns:a16="http://schemas.microsoft.com/office/drawing/2014/main" id="{10B20C88-6107-5C42-80F9-B103DD969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01" name="Rectangle 41">
                <a:extLst>
                  <a:ext uri="{FF2B5EF4-FFF2-40B4-BE49-F238E27FC236}">
                    <a16:creationId xmlns:a16="http://schemas.microsoft.com/office/drawing/2014/main" id="{CD67FBDE-DBEA-3849-AFC4-38FB28924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02" name="Line 294">
                <a:extLst>
                  <a:ext uri="{FF2B5EF4-FFF2-40B4-BE49-F238E27FC236}">
                    <a16:creationId xmlns:a16="http://schemas.microsoft.com/office/drawing/2014/main" id="{2980D7C3-81BC-0C4C-85C2-FEC3DEFD5E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3" name="Rectangle 41">
                <a:extLst>
                  <a:ext uri="{FF2B5EF4-FFF2-40B4-BE49-F238E27FC236}">
                    <a16:creationId xmlns:a16="http://schemas.microsoft.com/office/drawing/2014/main" id="{93FA143B-643D-514A-9230-702C62BBFA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114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04" name="Freeform 131">
                <a:extLst>
                  <a:ext uri="{FF2B5EF4-FFF2-40B4-BE49-F238E27FC236}">
                    <a16:creationId xmlns:a16="http://schemas.microsoft.com/office/drawing/2014/main" id="{FC5C5762-D763-B24F-AF2B-176C08AC60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5" name="Freeform 139">
                <a:extLst>
                  <a:ext uri="{FF2B5EF4-FFF2-40B4-BE49-F238E27FC236}">
                    <a16:creationId xmlns:a16="http://schemas.microsoft.com/office/drawing/2014/main" id="{E2FEC15C-2639-EB4E-8AF7-E5847C16B5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6" name="Line 294">
                <a:extLst>
                  <a:ext uri="{FF2B5EF4-FFF2-40B4-BE49-F238E27FC236}">
                    <a16:creationId xmlns:a16="http://schemas.microsoft.com/office/drawing/2014/main" id="{0B1F9C02-285B-C746-8771-3542C9BF55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7" name="Freeform 141">
                <a:extLst>
                  <a:ext uri="{FF2B5EF4-FFF2-40B4-BE49-F238E27FC236}">
                    <a16:creationId xmlns:a16="http://schemas.microsoft.com/office/drawing/2014/main" id="{C4E7EB28-5ED2-8340-AB26-DF4F30C070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808" name="Rectangle 41">
                <a:extLst>
                  <a:ext uri="{FF2B5EF4-FFF2-40B4-BE49-F238E27FC236}">
                    <a16:creationId xmlns:a16="http://schemas.microsoft.com/office/drawing/2014/main" id="{7475822A-5367-874E-85E7-B33BC7ECC8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105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809" name="Line 25">
                <a:extLst>
                  <a:ext uri="{FF2B5EF4-FFF2-40B4-BE49-F238E27FC236}">
                    <a16:creationId xmlns:a16="http://schemas.microsoft.com/office/drawing/2014/main" id="{44F5E6DE-5828-254C-AAFB-52980F52DF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8" name="Group 144">
              <a:extLst>
                <a:ext uri="{FF2B5EF4-FFF2-40B4-BE49-F238E27FC236}">
                  <a16:creationId xmlns:a16="http://schemas.microsoft.com/office/drawing/2014/main" id="{4A7C5951-0998-C340-815C-9C84D2A9771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2757" y="1852129"/>
              <a:ext cx="1869716" cy="4091471"/>
              <a:chOff x="1328297" y="1852129"/>
              <a:chExt cx="1869716" cy="4091471"/>
            </a:xfrm>
          </p:grpSpPr>
          <p:sp>
            <p:nvSpPr>
              <p:cNvPr id="30756" name="Line 25">
                <a:extLst>
                  <a:ext uri="{FF2B5EF4-FFF2-40B4-BE49-F238E27FC236}">
                    <a16:creationId xmlns:a16="http://schemas.microsoft.com/office/drawing/2014/main" id="{36E6AB99-7CAB-A84B-A269-515E4C6F69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7" name="Freeform 146">
                <a:extLst>
                  <a:ext uri="{FF2B5EF4-FFF2-40B4-BE49-F238E27FC236}">
                    <a16:creationId xmlns:a16="http://schemas.microsoft.com/office/drawing/2014/main" id="{3FDD380E-7E5A-5D40-A683-E1A23D17B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8" name="Rectangle 147">
                <a:extLst>
                  <a:ext uri="{FF2B5EF4-FFF2-40B4-BE49-F238E27FC236}">
                    <a16:creationId xmlns:a16="http://schemas.microsoft.com/office/drawing/2014/main" id="{D67EAA6C-6135-884F-82BA-CD0FEB7E33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59" name="Rectangle 148">
                <a:extLst>
                  <a:ext uri="{FF2B5EF4-FFF2-40B4-BE49-F238E27FC236}">
                    <a16:creationId xmlns:a16="http://schemas.microsoft.com/office/drawing/2014/main" id="{703663C0-CD6B-E749-BB40-43F0EBF6C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60" name="Rectangle 149">
                <a:extLst>
                  <a:ext uri="{FF2B5EF4-FFF2-40B4-BE49-F238E27FC236}">
                    <a16:creationId xmlns:a16="http://schemas.microsoft.com/office/drawing/2014/main" id="{9455AC0E-DFF7-3E45-9B61-78E3F00A4C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61" name="Line 7">
                <a:extLst>
                  <a:ext uri="{FF2B5EF4-FFF2-40B4-BE49-F238E27FC236}">
                    <a16:creationId xmlns:a16="http://schemas.microsoft.com/office/drawing/2014/main" id="{FD1CCD00-CDB5-2C4D-91CC-EC1A786A9F9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2" name="Rectangle 151">
                <a:extLst>
                  <a:ext uri="{FF2B5EF4-FFF2-40B4-BE49-F238E27FC236}">
                    <a16:creationId xmlns:a16="http://schemas.microsoft.com/office/drawing/2014/main" id="{B675136E-AD5F-7C45-8D17-9C003FD493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63" name="Line 25">
                <a:extLst>
                  <a:ext uri="{FF2B5EF4-FFF2-40B4-BE49-F238E27FC236}">
                    <a16:creationId xmlns:a16="http://schemas.microsoft.com/office/drawing/2014/main" id="{BF675681-6A3D-4B4D-A5C7-5191CE3724C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4" name="Freeform 153">
                <a:extLst>
                  <a:ext uri="{FF2B5EF4-FFF2-40B4-BE49-F238E27FC236}">
                    <a16:creationId xmlns:a16="http://schemas.microsoft.com/office/drawing/2014/main" id="{A347793E-B844-6545-8338-1DCE28C640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5" name="Line 37">
                <a:extLst>
                  <a:ext uri="{FF2B5EF4-FFF2-40B4-BE49-F238E27FC236}">
                    <a16:creationId xmlns:a16="http://schemas.microsoft.com/office/drawing/2014/main" id="{DD5C3B61-F98A-7F45-A375-8EF42995E6E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6" name="Line 290">
                <a:extLst>
                  <a:ext uri="{FF2B5EF4-FFF2-40B4-BE49-F238E27FC236}">
                    <a16:creationId xmlns:a16="http://schemas.microsoft.com/office/drawing/2014/main" id="{1C4AED6F-31A1-CE42-A061-DF8469DCDDE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7" name="Freeform 293">
                <a:extLst>
                  <a:ext uri="{FF2B5EF4-FFF2-40B4-BE49-F238E27FC236}">
                    <a16:creationId xmlns:a16="http://schemas.microsoft.com/office/drawing/2014/main" id="{AAFAE1BF-A394-714E-B12F-18ED89E0E7C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8" name="Line 294">
                <a:extLst>
                  <a:ext uri="{FF2B5EF4-FFF2-40B4-BE49-F238E27FC236}">
                    <a16:creationId xmlns:a16="http://schemas.microsoft.com/office/drawing/2014/main" id="{9E2AA352-C7FB-0F4E-85DB-7E86101F0FE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69" name="Line 25">
                <a:extLst>
                  <a:ext uri="{FF2B5EF4-FFF2-40B4-BE49-F238E27FC236}">
                    <a16:creationId xmlns:a16="http://schemas.microsoft.com/office/drawing/2014/main" id="{626EEE13-6DF6-B94E-A08F-2C33F67DAA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0" name="Line 25">
                <a:extLst>
                  <a:ext uri="{FF2B5EF4-FFF2-40B4-BE49-F238E27FC236}">
                    <a16:creationId xmlns:a16="http://schemas.microsoft.com/office/drawing/2014/main" id="{652F3389-FBF9-4548-B822-919152978AB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1" name="Line 294">
                <a:extLst>
                  <a:ext uri="{FF2B5EF4-FFF2-40B4-BE49-F238E27FC236}">
                    <a16:creationId xmlns:a16="http://schemas.microsoft.com/office/drawing/2014/main" id="{664B601E-572F-9E47-8AA7-F7E14B328B9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2" name="Line 294">
                <a:extLst>
                  <a:ext uri="{FF2B5EF4-FFF2-40B4-BE49-F238E27FC236}">
                    <a16:creationId xmlns:a16="http://schemas.microsoft.com/office/drawing/2014/main" id="{DA491B05-455E-8B45-9E42-DE2ABD268E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3" name="Rectangle 41">
                <a:extLst>
                  <a:ext uri="{FF2B5EF4-FFF2-40B4-BE49-F238E27FC236}">
                    <a16:creationId xmlns:a16="http://schemas.microsoft.com/office/drawing/2014/main" id="{80781D79-0189-214F-8677-D961EBCD5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74" name="Rectangle 41">
                <a:extLst>
                  <a:ext uri="{FF2B5EF4-FFF2-40B4-BE49-F238E27FC236}">
                    <a16:creationId xmlns:a16="http://schemas.microsoft.com/office/drawing/2014/main" id="{BC72BE3E-85C4-EE45-8B20-F0406CFC7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75" name="Line 294">
                <a:extLst>
                  <a:ext uri="{FF2B5EF4-FFF2-40B4-BE49-F238E27FC236}">
                    <a16:creationId xmlns:a16="http://schemas.microsoft.com/office/drawing/2014/main" id="{6AEB7C15-EAF1-484A-AF6F-C381148CA50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6" name="Rectangle 41">
                <a:extLst>
                  <a:ext uri="{FF2B5EF4-FFF2-40B4-BE49-F238E27FC236}">
                    <a16:creationId xmlns:a16="http://schemas.microsoft.com/office/drawing/2014/main" id="{8F2B9C8C-32BE-A745-AB9A-989C142DD9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297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77" name="Freeform 166">
                <a:extLst>
                  <a:ext uri="{FF2B5EF4-FFF2-40B4-BE49-F238E27FC236}">
                    <a16:creationId xmlns:a16="http://schemas.microsoft.com/office/drawing/2014/main" id="{28BCE164-5925-434E-AC80-9DFB2A49BA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8" name="Freeform 167">
                <a:extLst>
                  <a:ext uri="{FF2B5EF4-FFF2-40B4-BE49-F238E27FC236}">
                    <a16:creationId xmlns:a16="http://schemas.microsoft.com/office/drawing/2014/main" id="{44C571C5-3CC9-FB41-9346-F8D97316FC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79" name="Line 294">
                <a:extLst>
                  <a:ext uri="{FF2B5EF4-FFF2-40B4-BE49-F238E27FC236}">
                    <a16:creationId xmlns:a16="http://schemas.microsoft.com/office/drawing/2014/main" id="{572A8957-23A3-FD42-88DF-AC77994185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0" name="Freeform 169">
                <a:extLst>
                  <a:ext uri="{FF2B5EF4-FFF2-40B4-BE49-F238E27FC236}">
                    <a16:creationId xmlns:a16="http://schemas.microsoft.com/office/drawing/2014/main" id="{4D99FA6E-32E2-2D47-9180-BF7A39E06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81" name="Rectangle 41">
                <a:extLst>
                  <a:ext uri="{FF2B5EF4-FFF2-40B4-BE49-F238E27FC236}">
                    <a16:creationId xmlns:a16="http://schemas.microsoft.com/office/drawing/2014/main" id="{81131869-CE04-0041-B141-4863C580AF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172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82" name="Line 25">
                <a:extLst>
                  <a:ext uri="{FF2B5EF4-FFF2-40B4-BE49-F238E27FC236}">
                    <a16:creationId xmlns:a16="http://schemas.microsoft.com/office/drawing/2014/main" id="{A2580111-F3B5-B841-AC65-8F2D75411B4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0729" name="Group 172">
              <a:extLst>
                <a:ext uri="{FF2B5EF4-FFF2-40B4-BE49-F238E27FC236}">
                  <a16:creationId xmlns:a16="http://schemas.microsoft.com/office/drawing/2014/main" id="{E66168AA-2F7F-A146-89EC-4B3FB6E235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67669" y="1852129"/>
              <a:ext cx="1874876" cy="4091471"/>
              <a:chOff x="1328991" y="1852129"/>
              <a:chExt cx="1874876" cy="4091471"/>
            </a:xfrm>
          </p:grpSpPr>
          <p:sp>
            <p:nvSpPr>
              <p:cNvPr id="30731" name="Line 25">
                <a:extLst>
                  <a:ext uri="{FF2B5EF4-FFF2-40B4-BE49-F238E27FC236}">
                    <a16:creationId xmlns:a16="http://schemas.microsoft.com/office/drawing/2014/main" id="{AE77E6C2-45CC-DA4E-8DCC-352D71D34A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2" name="Freeform 174">
                <a:extLst>
                  <a:ext uri="{FF2B5EF4-FFF2-40B4-BE49-F238E27FC236}">
                    <a16:creationId xmlns:a16="http://schemas.microsoft.com/office/drawing/2014/main" id="{DC2BB14C-5454-D24F-9DDF-86DBF3B642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3" name="Rectangle 175">
                <a:extLst>
                  <a:ext uri="{FF2B5EF4-FFF2-40B4-BE49-F238E27FC236}">
                    <a16:creationId xmlns:a16="http://schemas.microsoft.com/office/drawing/2014/main" id="{02FD9455-B1B8-C744-92B5-35955F435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34" name="Rectangle 176">
                <a:extLst>
                  <a:ext uri="{FF2B5EF4-FFF2-40B4-BE49-F238E27FC236}">
                    <a16:creationId xmlns:a16="http://schemas.microsoft.com/office/drawing/2014/main" id="{027D73E7-A424-0F47-B410-760B4E5F17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35" name="Rectangle 177">
                <a:extLst>
                  <a:ext uri="{FF2B5EF4-FFF2-40B4-BE49-F238E27FC236}">
                    <a16:creationId xmlns:a16="http://schemas.microsoft.com/office/drawing/2014/main" id="{79CFBCA3-E824-3F42-AAC9-90310FC02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36" name="Line 7">
                <a:extLst>
                  <a:ext uri="{FF2B5EF4-FFF2-40B4-BE49-F238E27FC236}">
                    <a16:creationId xmlns:a16="http://schemas.microsoft.com/office/drawing/2014/main" id="{9F578170-38D6-CF4C-8718-58344AE35E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7" name="Rectangle 179">
                <a:extLst>
                  <a:ext uri="{FF2B5EF4-FFF2-40B4-BE49-F238E27FC236}">
                    <a16:creationId xmlns:a16="http://schemas.microsoft.com/office/drawing/2014/main" id="{2CAACB4C-A06F-564F-A322-4AB275279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38" name="Line 25">
                <a:extLst>
                  <a:ext uri="{FF2B5EF4-FFF2-40B4-BE49-F238E27FC236}">
                    <a16:creationId xmlns:a16="http://schemas.microsoft.com/office/drawing/2014/main" id="{40DBD0F7-53AD-CC47-8F3F-94C5F717E09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39" name="Freeform 181">
                <a:extLst>
                  <a:ext uri="{FF2B5EF4-FFF2-40B4-BE49-F238E27FC236}">
                    <a16:creationId xmlns:a16="http://schemas.microsoft.com/office/drawing/2014/main" id="{4FC6CF62-DF10-F841-B0F7-3BE1EF5138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0" name="Line 37">
                <a:extLst>
                  <a:ext uri="{FF2B5EF4-FFF2-40B4-BE49-F238E27FC236}">
                    <a16:creationId xmlns:a16="http://schemas.microsoft.com/office/drawing/2014/main" id="{AAC14BA7-9C74-5048-B0CA-32AF1346CC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1" name="Line 290">
                <a:extLst>
                  <a:ext uri="{FF2B5EF4-FFF2-40B4-BE49-F238E27FC236}">
                    <a16:creationId xmlns:a16="http://schemas.microsoft.com/office/drawing/2014/main" id="{D6A97804-A9BD-144C-B4B7-6068931361E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2" name="Freeform 293">
                <a:extLst>
                  <a:ext uri="{FF2B5EF4-FFF2-40B4-BE49-F238E27FC236}">
                    <a16:creationId xmlns:a16="http://schemas.microsoft.com/office/drawing/2014/main" id="{528E9706-9255-204A-B80F-3C59187087B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3" name="Line 294">
                <a:extLst>
                  <a:ext uri="{FF2B5EF4-FFF2-40B4-BE49-F238E27FC236}">
                    <a16:creationId xmlns:a16="http://schemas.microsoft.com/office/drawing/2014/main" id="{79013FD9-C645-D14B-ABE6-CE05DEA7B41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4" name="Line 25">
                <a:extLst>
                  <a:ext uri="{FF2B5EF4-FFF2-40B4-BE49-F238E27FC236}">
                    <a16:creationId xmlns:a16="http://schemas.microsoft.com/office/drawing/2014/main" id="{F90AD600-46DD-7945-99CD-FE532AF3CCC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5" name="Line 25">
                <a:extLst>
                  <a:ext uri="{FF2B5EF4-FFF2-40B4-BE49-F238E27FC236}">
                    <a16:creationId xmlns:a16="http://schemas.microsoft.com/office/drawing/2014/main" id="{570FF052-C7D4-1548-951E-AD9E280E45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6" name="Line 294">
                <a:extLst>
                  <a:ext uri="{FF2B5EF4-FFF2-40B4-BE49-F238E27FC236}">
                    <a16:creationId xmlns:a16="http://schemas.microsoft.com/office/drawing/2014/main" id="{C0AD01C2-D371-514A-9FED-2674283865D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7" name="Line 294">
                <a:extLst>
                  <a:ext uri="{FF2B5EF4-FFF2-40B4-BE49-F238E27FC236}">
                    <a16:creationId xmlns:a16="http://schemas.microsoft.com/office/drawing/2014/main" id="{3D9C9CD0-5F89-7141-9A45-8949A4F779C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48" name="Rectangle 41">
                <a:extLst>
                  <a:ext uri="{FF2B5EF4-FFF2-40B4-BE49-F238E27FC236}">
                    <a16:creationId xmlns:a16="http://schemas.microsoft.com/office/drawing/2014/main" id="{0A70AE4A-2212-3441-9275-BD526D2E96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49" name="Rectangle 41">
                <a:extLst>
                  <a:ext uri="{FF2B5EF4-FFF2-40B4-BE49-F238E27FC236}">
                    <a16:creationId xmlns:a16="http://schemas.microsoft.com/office/drawing/2014/main" id="{B3B63715-A3CF-8E44-AF6E-FE3EBDA89F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50" name="Line 294">
                <a:extLst>
                  <a:ext uri="{FF2B5EF4-FFF2-40B4-BE49-F238E27FC236}">
                    <a16:creationId xmlns:a16="http://schemas.microsoft.com/office/drawing/2014/main" id="{07AAA7CC-0290-4844-A170-37C89E38E2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1" name="Rectangle 41">
                <a:extLst>
                  <a:ext uri="{FF2B5EF4-FFF2-40B4-BE49-F238E27FC236}">
                    <a16:creationId xmlns:a16="http://schemas.microsoft.com/office/drawing/2014/main" id="{15A85398-F58E-324D-A29F-E10DB4CF5D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991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52" name="Line 294">
                <a:extLst>
                  <a:ext uri="{FF2B5EF4-FFF2-40B4-BE49-F238E27FC236}">
                    <a16:creationId xmlns:a16="http://schemas.microsoft.com/office/drawing/2014/main" id="{D45D1F57-C3D3-7B4E-9CAC-954448E7CA6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3" name="Freeform 197">
                <a:extLst>
                  <a:ext uri="{FF2B5EF4-FFF2-40B4-BE49-F238E27FC236}">
                    <a16:creationId xmlns:a16="http://schemas.microsoft.com/office/drawing/2014/main" id="{CB6140D0-3394-1A41-901D-3A00105454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0754" name="Rectangle 41">
                <a:extLst>
                  <a:ext uri="{FF2B5EF4-FFF2-40B4-BE49-F238E27FC236}">
                    <a16:creationId xmlns:a16="http://schemas.microsoft.com/office/drawing/2014/main" id="{1A620066-5145-EC43-A428-A1CE0A0020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026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0755" name="Line 25">
                <a:extLst>
                  <a:ext uri="{FF2B5EF4-FFF2-40B4-BE49-F238E27FC236}">
                    <a16:creationId xmlns:a16="http://schemas.microsoft.com/office/drawing/2014/main" id="{2797817B-2B4C-144D-8960-9D0DAE29E89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0730" name="Line 290">
              <a:extLst>
                <a:ext uri="{FF2B5EF4-FFF2-40B4-BE49-F238E27FC236}">
                  <a16:creationId xmlns:a16="http://schemas.microsoft.com/office/drawing/2014/main" id="{D584F598-748F-8742-86A1-0D293E99E4A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21364" y="4870019"/>
              <a:ext cx="672732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64225666"/>
      </p:ext>
    </p:extLst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Title 1">
            <a:extLst>
              <a:ext uri="{FF2B5EF4-FFF2-40B4-BE49-F238E27FC236}">
                <a16:creationId xmlns:a16="http://schemas.microsoft.com/office/drawing/2014/main" id="{024D6430-6220-E343-9C7A-D4C5FEBA01A6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4-Bit Parallel-Access Register</a:t>
            </a:r>
          </a:p>
        </p:txBody>
      </p:sp>
      <p:grpSp>
        <p:nvGrpSpPr>
          <p:cNvPr id="31746" name="Group 2">
            <a:extLst>
              <a:ext uri="{FF2B5EF4-FFF2-40B4-BE49-F238E27FC236}">
                <a16:creationId xmlns:a16="http://schemas.microsoft.com/office/drawing/2014/main" id="{3E13EC07-3F7E-CB43-97D5-BEEAAC3FC343}"/>
              </a:ext>
            </a:extLst>
          </p:cNvPr>
          <p:cNvGrpSpPr>
            <a:grpSpLocks/>
          </p:cNvGrpSpPr>
          <p:nvPr/>
        </p:nvGrpSpPr>
        <p:grpSpPr bwMode="auto">
          <a:xfrm>
            <a:off x="1143001" y="1852614"/>
            <a:ext cx="8513763" cy="4090987"/>
            <a:chOff x="228600" y="1852613"/>
            <a:chExt cx="8513763" cy="4090987"/>
          </a:xfrm>
        </p:grpSpPr>
        <p:grpSp>
          <p:nvGrpSpPr>
            <p:cNvPr id="31747" name="Group 2">
              <a:extLst>
                <a:ext uri="{FF2B5EF4-FFF2-40B4-BE49-F238E27FC236}">
                  <a16:creationId xmlns:a16="http://schemas.microsoft.com/office/drawing/2014/main" id="{FD9B968F-8AF6-C14A-BC14-3988E6ADE5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8600" y="1852613"/>
              <a:ext cx="8513763" cy="4090987"/>
              <a:chOff x="228600" y="1852129"/>
              <a:chExt cx="8513945" cy="4091471"/>
            </a:xfrm>
          </p:grpSpPr>
          <p:sp>
            <p:nvSpPr>
              <p:cNvPr id="31757" name="Rectangle 11">
                <a:extLst>
                  <a:ext uri="{FF2B5EF4-FFF2-40B4-BE49-F238E27FC236}">
                    <a16:creationId xmlns:a16="http://schemas.microsoft.com/office/drawing/2014/main" id="{AC30C65F-6CB4-A145-97BD-57E7BD8370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8600" y="4739168"/>
                <a:ext cx="474499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Clock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1758" name="Rectangle 135">
                <a:extLst>
                  <a:ext uri="{FF2B5EF4-FFF2-40B4-BE49-F238E27FC236}">
                    <a16:creationId xmlns:a16="http://schemas.microsoft.com/office/drawing/2014/main" id="{1AF5D3DA-C7AA-4C41-9958-412322985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2480" y="2590800"/>
                <a:ext cx="413584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Load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1759" name="Line 290">
                <a:extLst>
                  <a:ext uri="{FF2B5EF4-FFF2-40B4-BE49-F238E27FC236}">
                    <a16:creationId xmlns:a16="http://schemas.microsoft.com/office/drawing/2014/main" id="{817DD976-1676-024C-8DC3-3515C5B5A6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09827" y="2709150"/>
                <a:ext cx="6605421" cy="0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31760" name="Group 1">
                <a:extLst>
                  <a:ext uri="{FF2B5EF4-FFF2-40B4-BE49-F238E27FC236}">
                    <a16:creationId xmlns:a16="http://schemas.microsoft.com/office/drawing/2014/main" id="{DBAD6C3D-3A91-0043-BE84-093D670D20A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1111917" y="1852129"/>
                <a:ext cx="1892247" cy="4091471"/>
                <a:chOff x="1330992" y="1852129"/>
                <a:chExt cx="1892247" cy="4091471"/>
              </a:xfrm>
            </p:grpSpPr>
            <p:sp>
              <p:nvSpPr>
                <p:cNvPr id="31844" name="Line 25">
                  <a:extLst>
                    <a:ext uri="{FF2B5EF4-FFF2-40B4-BE49-F238E27FC236}">
                      <a16:creationId xmlns:a16="http://schemas.microsoft.com/office/drawing/2014/main" id="{30E2D553-F0EC-FE43-8254-72CB22A005C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19400" y="3752835"/>
                  <a:ext cx="301090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5" name="Line 294">
                  <a:extLst>
                    <a:ext uri="{FF2B5EF4-FFF2-40B4-BE49-F238E27FC236}">
                      <a16:creationId xmlns:a16="http://schemas.microsoft.com/office/drawing/2014/main" id="{9C898D81-F4AD-4B4D-A730-7A75FBD0D57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93085" y="2131590"/>
                  <a:ext cx="13266" cy="161805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6" name="Line 25">
                  <a:extLst>
                    <a:ext uri="{FF2B5EF4-FFF2-40B4-BE49-F238E27FC236}">
                      <a16:creationId xmlns:a16="http://schemas.microsoft.com/office/drawing/2014/main" id="{C85B444D-E71F-7943-AB92-FB361619E36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19400" y="4265612"/>
                  <a:ext cx="301090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7" name="Freeform 38">
                  <a:extLst>
                    <a:ext uri="{FF2B5EF4-FFF2-40B4-BE49-F238E27FC236}">
                      <a16:creationId xmlns:a16="http://schemas.microsoft.com/office/drawing/2014/main" id="{5FAA79E9-C44B-7E41-9205-4E0CBE865F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8592" y="3723235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8" name="Rectangle 4">
                  <a:extLst>
                    <a:ext uri="{FF2B5EF4-FFF2-40B4-BE49-F238E27FC236}">
                      <a16:creationId xmlns:a16="http://schemas.microsoft.com/office/drawing/2014/main" id="{9FA19D2E-6B31-474A-BE21-6CA52389C06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5148" y="3462323"/>
                  <a:ext cx="666750" cy="1068388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49" name="Rectangle 5">
                  <a:extLst>
                    <a:ext uri="{FF2B5EF4-FFF2-40B4-BE49-F238E27FC236}">
                      <a16:creationId xmlns:a16="http://schemas.microsoft.com/office/drawing/2014/main" id="{D1F721D4-5BC8-604A-8AF8-19BA319898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1823" y="3641710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50" name="Rectangle 6">
                  <a:extLst>
                    <a:ext uri="{FF2B5EF4-FFF2-40B4-BE49-F238E27FC236}">
                      <a16:creationId xmlns:a16="http://schemas.microsoft.com/office/drawing/2014/main" id="{F5E179D7-299E-8C47-925C-3FF3E89CD8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7110" y="3633773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51" name="Line 7">
                  <a:extLst>
                    <a:ext uri="{FF2B5EF4-FFF2-40B4-BE49-F238E27FC236}">
                      <a16:creationId xmlns:a16="http://schemas.microsoft.com/office/drawing/2014/main" id="{9AE6DFE4-12BF-784A-8BC4-98263536AB7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631398" y="4167173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2" name="Rectangle 9">
                  <a:extLst>
                    <a:ext uri="{FF2B5EF4-FFF2-40B4-BE49-F238E27FC236}">
                      <a16:creationId xmlns:a16="http://schemas.microsoft.com/office/drawing/2014/main" id="{B57A37F4-4DFD-5943-A293-0FE4264B62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8698" y="4179873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53" name="Line 25">
                  <a:extLst>
                    <a:ext uri="{FF2B5EF4-FFF2-40B4-BE49-F238E27FC236}">
                      <a16:creationId xmlns:a16="http://schemas.microsoft.com/office/drawing/2014/main" id="{828CCA73-4B67-204B-88DE-001B72019FF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4460" y="3749660"/>
                  <a:ext cx="226214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4" name="Freeform 36">
                  <a:extLst>
                    <a:ext uri="{FF2B5EF4-FFF2-40B4-BE49-F238E27FC236}">
                      <a16:creationId xmlns:a16="http://schemas.microsoft.com/office/drawing/2014/main" id="{0A788F3F-4AF0-BF4A-9249-D7AA9E41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5148" y="4205273"/>
                  <a:ext cx="133350" cy="133350"/>
                </a:xfrm>
                <a:custGeom>
                  <a:avLst/>
                  <a:gdLst>
                    <a:gd name="T0" fmla="*/ 0 w 168"/>
                    <a:gd name="T1" fmla="*/ 2147483646 h 168"/>
                    <a:gd name="T2" fmla="*/ 2147483646 w 168"/>
                    <a:gd name="T3" fmla="*/ 2147483646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5" name="Line 37">
                  <a:extLst>
                    <a:ext uri="{FF2B5EF4-FFF2-40B4-BE49-F238E27FC236}">
                      <a16:creationId xmlns:a16="http://schemas.microsoft.com/office/drawing/2014/main" id="{40E42080-F6AC-3041-B93A-3AC58B510AF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88448" y="4262423"/>
                  <a:ext cx="266700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6" name="Line 290">
                  <a:extLst>
                    <a:ext uri="{FF2B5EF4-FFF2-40B4-BE49-F238E27FC236}">
                      <a16:creationId xmlns:a16="http://schemas.microsoft.com/office/drawing/2014/main" id="{81F99CBF-8D2C-5A49-A1BF-7FBBC5D55EE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74574" y="3147058"/>
                  <a:ext cx="1527300" cy="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7" name="Freeform 293">
                  <a:extLst>
                    <a:ext uri="{FF2B5EF4-FFF2-40B4-BE49-F238E27FC236}">
                      <a16:creationId xmlns:a16="http://schemas.microsoft.com/office/drawing/2014/main" id="{466FA7C0-37AF-A748-BAA6-18A8F3BC7307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9780" y="3371835"/>
                  <a:ext cx="295596" cy="758889"/>
                </a:xfrm>
                <a:custGeom>
                  <a:avLst/>
                  <a:gdLst>
                    <a:gd name="T0" fmla="*/ 2147483646 w 505"/>
                    <a:gd name="T1" fmla="*/ 2147483646 h 1297"/>
                    <a:gd name="T2" fmla="*/ 2147483646 w 505"/>
                    <a:gd name="T3" fmla="*/ 2147483646 h 1297"/>
                    <a:gd name="T4" fmla="*/ 0 w 505"/>
                    <a:gd name="T5" fmla="*/ 0 h 1297"/>
                    <a:gd name="T6" fmla="*/ 0 w 505"/>
                    <a:gd name="T7" fmla="*/ 2147483646 h 1297"/>
                    <a:gd name="T8" fmla="*/ 2147483646 w 505"/>
                    <a:gd name="T9" fmla="*/ 2147483646 h 12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5" h="1297">
                      <a:moveTo>
                        <a:pt x="505" y="1033"/>
                      </a:moveTo>
                      <a:lnTo>
                        <a:pt x="505" y="264"/>
                      </a:lnTo>
                      <a:lnTo>
                        <a:pt x="0" y="0"/>
                      </a:lnTo>
                      <a:lnTo>
                        <a:pt x="0" y="1297"/>
                      </a:lnTo>
                      <a:lnTo>
                        <a:pt x="505" y="1033"/>
                      </a:lnTo>
                      <a:close/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8" name="Line 294">
                  <a:extLst>
                    <a:ext uri="{FF2B5EF4-FFF2-40B4-BE49-F238E27FC236}">
                      <a16:creationId xmlns:a16="http://schemas.microsoft.com/office/drawing/2014/main" id="{9748D7BF-F90F-1D41-A345-AFBD3DEB00A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781860" y="2698460"/>
                  <a:ext cx="6188" cy="754835"/>
                </a:xfrm>
                <a:prstGeom prst="line">
                  <a:avLst/>
                </a:prstGeom>
                <a:noFill/>
                <a:ln w="25400">
                  <a:solidFill>
                    <a:srgbClr val="0070C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59" name="Line 25">
                  <a:extLst>
                    <a:ext uri="{FF2B5EF4-FFF2-40B4-BE49-F238E27FC236}">
                      <a16:creationId xmlns:a16="http://schemas.microsoft.com/office/drawing/2014/main" id="{C7EC0E9B-55EE-8C4E-B19F-58AD784B9697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78502" y="3600851"/>
                  <a:ext cx="154507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0" name="Line 294">
                  <a:extLst>
                    <a:ext uri="{FF2B5EF4-FFF2-40B4-BE49-F238E27FC236}">
                      <a16:creationId xmlns:a16="http://schemas.microsoft.com/office/drawing/2014/main" id="{F61477AF-DDB6-0F4C-9C13-2CDD607F51D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85152" y="3141355"/>
                  <a:ext cx="3842" cy="46869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1" name="Rectangle 41">
                  <a:extLst>
                    <a:ext uri="{FF2B5EF4-FFF2-40B4-BE49-F238E27FC236}">
                      <a16:creationId xmlns:a16="http://schemas.microsoft.com/office/drawing/2014/main" id="{B4A2441E-EA16-8440-A4BB-7F15C1B234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0802" y="3477508"/>
                  <a:ext cx="8976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0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62" name="Rectangle 41">
                  <a:extLst>
                    <a:ext uri="{FF2B5EF4-FFF2-40B4-BE49-F238E27FC236}">
                      <a16:creationId xmlns:a16="http://schemas.microsoft.com/office/drawing/2014/main" id="{32EC519E-3B7D-0245-8469-8842EF3CE3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6522" y="3795116"/>
                  <a:ext cx="8976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63" name="Line 294">
                  <a:extLst>
                    <a:ext uri="{FF2B5EF4-FFF2-40B4-BE49-F238E27FC236}">
                      <a16:creationId xmlns:a16="http://schemas.microsoft.com/office/drawing/2014/main" id="{3193E601-8332-BD42-A33C-D1486FD5DDB4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897664" y="4252593"/>
                  <a:ext cx="5114" cy="62383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4" name="Rectangle 41">
                  <a:extLst>
                    <a:ext uri="{FF2B5EF4-FFF2-40B4-BE49-F238E27FC236}">
                      <a16:creationId xmlns:a16="http://schemas.microsoft.com/office/drawing/2014/main" id="{ECF482E9-FE8A-6F48-855B-271BF8F15F1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30992" y="5728156"/>
                  <a:ext cx="329091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In_3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65" name="Freeform 62">
                  <a:extLst>
                    <a:ext uri="{FF2B5EF4-FFF2-40B4-BE49-F238E27FC236}">
                      <a16:creationId xmlns:a16="http://schemas.microsoft.com/office/drawing/2014/main" id="{1789F3C8-D5A6-F441-9827-4C59086E77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73766" y="4839420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6" name="Freeform 64">
                  <a:extLst>
                    <a:ext uri="{FF2B5EF4-FFF2-40B4-BE49-F238E27FC236}">
                      <a16:creationId xmlns:a16="http://schemas.microsoft.com/office/drawing/2014/main" id="{544768CD-3886-C141-9FF8-7F221D6C32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8066" y="2686770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 w="19050">
                  <a:solidFill>
                    <a:srgbClr val="0070C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7" name="Line 294">
                  <a:extLst>
                    <a:ext uri="{FF2B5EF4-FFF2-40B4-BE49-F238E27FC236}">
                      <a16:creationId xmlns:a16="http://schemas.microsoft.com/office/drawing/2014/main" id="{BC876C4B-7A4A-534E-94FA-8B5EF5C22E3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79350" y="3912450"/>
                  <a:ext cx="13266" cy="161805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8" name="Freeform 68">
                  <a:extLst>
                    <a:ext uri="{FF2B5EF4-FFF2-40B4-BE49-F238E27FC236}">
                      <a16:creationId xmlns:a16="http://schemas.microsoft.com/office/drawing/2014/main" id="{F1924029-9A93-2F42-B05F-F56CB66A3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1800" y="3120840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69" name="Rectangle 41">
                  <a:extLst>
                    <a:ext uri="{FF2B5EF4-FFF2-40B4-BE49-F238E27FC236}">
                      <a16:creationId xmlns:a16="http://schemas.microsoft.com/office/drawing/2014/main" id="{9B9E9316-01E3-A546-BCB6-67792445B6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74398" y="1852129"/>
                  <a:ext cx="448841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Out_3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70" name="Line 25">
                  <a:extLst>
                    <a:ext uri="{FF2B5EF4-FFF2-40B4-BE49-F238E27FC236}">
                      <a16:creationId xmlns:a16="http://schemas.microsoft.com/office/drawing/2014/main" id="{1920471E-FD5F-5A43-BB82-14DF7843F9F5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81478" y="3926852"/>
                  <a:ext cx="154507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1761" name="Group 103">
                <a:extLst>
                  <a:ext uri="{FF2B5EF4-FFF2-40B4-BE49-F238E27FC236}">
                    <a16:creationId xmlns:a16="http://schemas.microsoft.com/office/drawing/2014/main" id="{106BE45C-6EDA-9B4E-98B6-08B78AB89A9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3027624" y="1852129"/>
                <a:ext cx="1877832" cy="4091471"/>
                <a:chOff x="1326114" y="1852129"/>
                <a:chExt cx="1877832" cy="4091471"/>
              </a:xfrm>
            </p:grpSpPr>
            <p:sp>
              <p:nvSpPr>
                <p:cNvPr id="31817" name="Line 294">
                  <a:extLst>
                    <a:ext uri="{FF2B5EF4-FFF2-40B4-BE49-F238E27FC236}">
                      <a16:creationId xmlns:a16="http://schemas.microsoft.com/office/drawing/2014/main" id="{B79EE6F9-9586-9E44-ACEB-2A5F2A64BEF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93085" y="2131590"/>
                  <a:ext cx="13266" cy="161805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8" name="Line 25">
                  <a:extLst>
                    <a:ext uri="{FF2B5EF4-FFF2-40B4-BE49-F238E27FC236}">
                      <a16:creationId xmlns:a16="http://schemas.microsoft.com/office/drawing/2014/main" id="{88674957-125B-9448-855E-1F013BEAD772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19400" y="3752835"/>
                  <a:ext cx="301090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9" name="Line 25">
                  <a:extLst>
                    <a:ext uri="{FF2B5EF4-FFF2-40B4-BE49-F238E27FC236}">
                      <a16:creationId xmlns:a16="http://schemas.microsoft.com/office/drawing/2014/main" id="{A43EC8F3-DD06-B14B-8802-0127406D37E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19400" y="4265612"/>
                  <a:ext cx="301090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0" name="Freeform 105">
                  <a:extLst>
                    <a:ext uri="{FF2B5EF4-FFF2-40B4-BE49-F238E27FC236}">
                      <a16:creationId xmlns:a16="http://schemas.microsoft.com/office/drawing/2014/main" id="{D4021151-413B-AD4B-B4E3-084D145761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8592" y="3723235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1" name="Rectangle 106">
                  <a:extLst>
                    <a:ext uri="{FF2B5EF4-FFF2-40B4-BE49-F238E27FC236}">
                      <a16:creationId xmlns:a16="http://schemas.microsoft.com/office/drawing/2014/main" id="{9E8F1F49-3240-704D-970D-9A14279F085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5148" y="3462323"/>
                  <a:ext cx="666750" cy="1068388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22" name="Rectangle 107">
                  <a:extLst>
                    <a:ext uri="{FF2B5EF4-FFF2-40B4-BE49-F238E27FC236}">
                      <a16:creationId xmlns:a16="http://schemas.microsoft.com/office/drawing/2014/main" id="{76031E3B-5869-9149-94EC-C6CCBDB692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1823" y="3641710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23" name="Rectangle 108">
                  <a:extLst>
                    <a:ext uri="{FF2B5EF4-FFF2-40B4-BE49-F238E27FC236}">
                      <a16:creationId xmlns:a16="http://schemas.microsoft.com/office/drawing/2014/main" id="{FE66C648-60A6-5440-A849-AFCF3FA8B0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7110" y="3633773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24" name="Line 7">
                  <a:extLst>
                    <a:ext uri="{FF2B5EF4-FFF2-40B4-BE49-F238E27FC236}">
                      <a16:creationId xmlns:a16="http://schemas.microsoft.com/office/drawing/2014/main" id="{F5D29141-E080-4A47-955C-EE06B7CD96EC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631398" y="4167173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5" name="Rectangle 110">
                  <a:extLst>
                    <a:ext uri="{FF2B5EF4-FFF2-40B4-BE49-F238E27FC236}">
                      <a16:creationId xmlns:a16="http://schemas.microsoft.com/office/drawing/2014/main" id="{5BC6B45D-20F4-8C4D-91ED-0A0627629F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8698" y="4179873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26" name="Line 25">
                  <a:extLst>
                    <a:ext uri="{FF2B5EF4-FFF2-40B4-BE49-F238E27FC236}">
                      <a16:creationId xmlns:a16="http://schemas.microsoft.com/office/drawing/2014/main" id="{795074BD-7C8D-B644-B8CA-6CD180B0EA6B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4460" y="3749660"/>
                  <a:ext cx="226214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7" name="Freeform 112">
                  <a:extLst>
                    <a:ext uri="{FF2B5EF4-FFF2-40B4-BE49-F238E27FC236}">
                      <a16:creationId xmlns:a16="http://schemas.microsoft.com/office/drawing/2014/main" id="{AADB5282-D3D4-6D46-B6C6-8C9B115921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5148" y="4205273"/>
                  <a:ext cx="133350" cy="133350"/>
                </a:xfrm>
                <a:custGeom>
                  <a:avLst/>
                  <a:gdLst>
                    <a:gd name="T0" fmla="*/ 0 w 168"/>
                    <a:gd name="T1" fmla="*/ 2147483646 h 168"/>
                    <a:gd name="T2" fmla="*/ 2147483646 w 168"/>
                    <a:gd name="T3" fmla="*/ 2147483646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8" name="Line 37">
                  <a:extLst>
                    <a:ext uri="{FF2B5EF4-FFF2-40B4-BE49-F238E27FC236}">
                      <a16:creationId xmlns:a16="http://schemas.microsoft.com/office/drawing/2014/main" id="{A0564DB1-0313-A14C-84B6-FB88ED0B7E5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88448" y="4262423"/>
                  <a:ext cx="266700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29" name="Line 290">
                  <a:extLst>
                    <a:ext uri="{FF2B5EF4-FFF2-40B4-BE49-F238E27FC236}">
                      <a16:creationId xmlns:a16="http://schemas.microsoft.com/office/drawing/2014/main" id="{8EAA67F1-342A-F045-9D5B-1F2FC16FEB8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74574" y="3147058"/>
                  <a:ext cx="1527300" cy="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0" name="Freeform 293">
                  <a:extLst>
                    <a:ext uri="{FF2B5EF4-FFF2-40B4-BE49-F238E27FC236}">
                      <a16:creationId xmlns:a16="http://schemas.microsoft.com/office/drawing/2014/main" id="{F6AE4489-019A-DD43-84A0-B8B1D99904B3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9780" y="3371835"/>
                  <a:ext cx="295596" cy="758889"/>
                </a:xfrm>
                <a:custGeom>
                  <a:avLst/>
                  <a:gdLst>
                    <a:gd name="T0" fmla="*/ 2147483646 w 505"/>
                    <a:gd name="T1" fmla="*/ 2147483646 h 1297"/>
                    <a:gd name="T2" fmla="*/ 2147483646 w 505"/>
                    <a:gd name="T3" fmla="*/ 2147483646 h 1297"/>
                    <a:gd name="T4" fmla="*/ 0 w 505"/>
                    <a:gd name="T5" fmla="*/ 0 h 1297"/>
                    <a:gd name="T6" fmla="*/ 0 w 505"/>
                    <a:gd name="T7" fmla="*/ 2147483646 h 1297"/>
                    <a:gd name="T8" fmla="*/ 2147483646 w 505"/>
                    <a:gd name="T9" fmla="*/ 2147483646 h 12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5" h="1297">
                      <a:moveTo>
                        <a:pt x="505" y="1033"/>
                      </a:moveTo>
                      <a:lnTo>
                        <a:pt x="505" y="264"/>
                      </a:lnTo>
                      <a:lnTo>
                        <a:pt x="0" y="0"/>
                      </a:lnTo>
                      <a:lnTo>
                        <a:pt x="0" y="1297"/>
                      </a:lnTo>
                      <a:lnTo>
                        <a:pt x="505" y="1033"/>
                      </a:lnTo>
                      <a:close/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1" name="Line 294">
                  <a:extLst>
                    <a:ext uri="{FF2B5EF4-FFF2-40B4-BE49-F238E27FC236}">
                      <a16:creationId xmlns:a16="http://schemas.microsoft.com/office/drawing/2014/main" id="{88A35FA7-08CD-A049-9473-61266A0A74CF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781860" y="2698460"/>
                  <a:ext cx="6188" cy="754835"/>
                </a:xfrm>
                <a:prstGeom prst="line">
                  <a:avLst/>
                </a:prstGeom>
                <a:noFill/>
                <a:ln w="25400">
                  <a:solidFill>
                    <a:srgbClr val="0070C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2" name="Line 25">
                  <a:extLst>
                    <a:ext uri="{FF2B5EF4-FFF2-40B4-BE49-F238E27FC236}">
                      <a16:creationId xmlns:a16="http://schemas.microsoft.com/office/drawing/2014/main" id="{B5AD20E4-72D3-7740-ACF3-580CE70E0F2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78502" y="3600851"/>
                  <a:ext cx="154507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3" name="Line 294">
                  <a:extLst>
                    <a:ext uri="{FF2B5EF4-FFF2-40B4-BE49-F238E27FC236}">
                      <a16:creationId xmlns:a16="http://schemas.microsoft.com/office/drawing/2014/main" id="{576C7915-C2A2-9B4B-BA7E-CCDD6E8A201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85152" y="3141355"/>
                  <a:ext cx="3842" cy="46869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4" name="Rectangle 41">
                  <a:extLst>
                    <a:ext uri="{FF2B5EF4-FFF2-40B4-BE49-F238E27FC236}">
                      <a16:creationId xmlns:a16="http://schemas.microsoft.com/office/drawing/2014/main" id="{76543028-CADF-264B-9EF5-A9B7CBECCC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0802" y="3477508"/>
                  <a:ext cx="8976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0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35" name="Rectangle 41">
                  <a:extLst>
                    <a:ext uri="{FF2B5EF4-FFF2-40B4-BE49-F238E27FC236}">
                      <a16:creationId xmlns:a16="http://schemas.microsoft.com/office/drawing/2014/main" id="{F61C28BF-E33C-0847-B451-DB8AD01768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6522" y="3795116"/>
                  <a:ext cx="8976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36" name="Line 294">
                  <a:extLst>
                    <a:ext uri="{FF2B5EF4-FFF2-40B4-BE49-F238E27FC236}">
                      <a16:creationId xmlns:a16="http://schemas.microsoft.com/office/drawing/2014/main" id="{D7D644C4-C7A4-6045-B1B3-FCFBDBDA552A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897664" y="4252593"/>
                  <a:ext cx="5114" cy="62383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7" name="Rectangle 41">
                  <a:extLst>
                    <a:ext uri="{FF2B5EF4-FFF2-40B4-BE49-F238E27FC236}">
                      <a16:creationId xmlns:a16="http://schemas.microsoft.com/office/drawing/2014/main" id="{7622CDF0-E805-9D40-B6CF-3F5D373B58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26114" y="5728156"/>
                  <a:ext cx="329091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In_2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38" name="Freeform 131">
                  <a:extLst>
                    <a:ext uri="{FF2B5EF4-FFF2-40B4-BE49-F238E27FC236}">
                      <a16:creationId xmlns:a16="http://schemas.microsoft.com/office/drawing/2014/main" id="{774237E6-2A8E-8D43-8D0D-5F58D208A2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73766" y="4839420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39" name="Freeform 139">
                  <a:extLst>
                    <a:ext uri="{FF2B5EF4-FFF2-40B4-BE49-F238E27FC236}">
                      <a16:creationId xmlns:a16="http://schemas.microsoft.com/office/drawing/2014/main" id="{C1087F5F-BE2E-6E46-808B-688F42E99C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8066" y="2686770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 w="19050">
                  <a:solidFill>
                    <a:srgbClr val="0070C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0" name="Line 294">
                  <a:extLst>
                    <a:ext uri="{FF2B5EF4-FFF2-40B4-BE49-F238E27FC236}">
                      <a16:creationId xmlns:a16="http://schemas.microsoft.com/office/drawing/2014/main" id="{37815636-73AB-4D43-B3A7-5FAEA52F277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79350" y="3912450"/>
                  <a:ext cx="13266" cy="161805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1" name="Freeform 141">
                  <a:extLst>
                    <a:ext uri="{FF2B5EF4-FFF2-40B4-BE49-F238E27FC236}">
                      <a16:creationId xmlns:a16="http://schemas.microsoft.com/office/drawing/2014/main" id="{F33062C2-254B-2D4D-84F1-0F145D92C0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1800" y="3120840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42" name="Rectangle 41">
                  <a:extLst>
                    <a:ext uri="{FF2B5EF4-FFF2-40B4-BE49-F238E27FC236}">
                      <a16:creationId xmlns:a16="http://schemas.microsoft.com/office/drawing/2014/main" id="{0A32428E-30B6-2E49-82C6-4EBF686D66D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55105" y="1852129"/>
                  <a:ext cx="448841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Out_2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43" name="Line 25">
                  <a:extLst>
                    <a:ext uri="{FF2B5EF4-FFF2-40B4-BE49-F238E27FC236}">
                      <a16:creationId xmlns:a16="http://schemas.microsoft.com/office/drawing/2014/main" id="{5B08D565-55BF-D94C-9D8D-6C1C38A935B6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81478" y="3926852"/>
                  <a:ext cx="154507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1762" name="Group 144">
                <a:extLst>
                  <a:ext uri="{FF2B5EF4-FFF2-40B4-BE49-F238E27FC236}">
                    <a16:creationId xmlns:a16="http://schemas.microsoft.com/office/drawing/2014/main" id="{29C74D82-DC81-EC48-8990-3DE71EA6B909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4952757" y="1852129"/>
                <a:ext cx="1869716" cy="4091471"/>
                <a:chOff x="1328297" y="1852129"/>
                <a:chExt cx="1869716" cy="4091471"/>
              </a:xfrm>
            </p:grpSpPr>
            <p:sp>
              <p:nvSpPr>
                <p:cNvPr id="31790" name="Line 25">
                  <a:extLst>
                    <a:ext uri="{FF2B5EF4-FFF2-40B4-BE49-F238E27FC236}">
                      <a16:creationId xmlns:a16="http://schemas.microsoft.com/office/drawing/2014/main" id="{A9FD33C0-AF44-1A46-806A-74939C315AE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19400" y="3752835"/>
                  <a:ext cx="301090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1" name="Line 294">
                  <a:extLst>
                    <a:ext uri="{FF2B5EF4-FFF2-40B4-BE49-F238E27FC236}">
                      <a16:creationId xmlns:a16="http://schemas.microsoft.com/office/drawing/2014/main" id="{9B564240-821C-224E-86D7-63A77AD9AE10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93085" y="2131590"/>
                  <a:ext cx="13266" cy="161805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2" name="Line 25">
                  <a:extLst>
                    <a:ext uri="{FF2B5EF4-FFF2-40B4-BE49-F238E27FC236}">
                      <a16:creationId xmlns:a16="http://schemas.microsoft.com/office/drawing/2014/main" id="{FD6B13ED-DCDA-774C-824F-A9D4B3702F33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19400" y="4265612"/>
                  <a:ext cx="301090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3" name="Freeform 146">
                  <a:extLst>
                    <a:ext uri="{FF2B5EF4-FFF2-40B4-BE49-F238E27FC236}">
                      <a16:creationId xmlns:a16="http://schemas.microsoft.com/office/drawing/2014/main" id="{120CF73D-3F2C-AB47-8081-8989ACD736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8592" y="3723235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4" name="Rectangle 147">
                  <a:extLst>
                    <a:ext uri="{FF2B5EF4-FFF2-40B4-BE49-F238E27FC236}">
                      <a16:creationId xmlns:a16="http://schemas.microsoft.com/office/drawing/2014/main" id="{0EFD48D8-619D-CF4C-B686-51B096A57D3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5148" y="3462323"/>
                  <a:ext cx="666750" cy="1068388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95" name="Rectangle 148">
                  <a:extLst>
                    <a:ext uri="{FF2B5EF4-FFF2-40B4-BE49-F238E27FC236}">
                      <a16:creationId xmlns:a16="http://schemas.microsoft.com/office/drawing/2014/main" id="{302F67D2-DF6F-DD4C-A83D-C5C3F09472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1823" y="3641710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96" name="Rectangle 149">
                  <a:extLst>
                    <a:ext uri="{FF2B5EF4-FFF2-40B4-BE49-F238E27FC236}">
                      <a16:creationId xmlns:a16="http://schemas.microsoft.com/office/drawing/2014/main" id="{9A55DEAB-4187-AE4F-8C50-B1C8D291657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7110" y="3633773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97" name="Line 7">
                  <a:extLst>
                    <a:ext uri="{FF2B5EF4-FFF2-40B4-BE49-F238E27FC236}">
                      <a16:creationId xmlns:a16="http://schemas.microsoft.com/office/drawing/2014/main" id="{91BAE814-7FC9-B94F-A8E3-9557AD4DC07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631398" y="4167173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98" name="Rectangle 151">
                  <a:extLst>
                    <a:ext uri="{FF2B5EF4-FFF2-40B4-BE49-F238E27FC236}">
                      <a16:creationId xmlns:a16="http://schemas.microsoft.com/office/drawing/2014/main" id="{5A5CCC36-48E8-484F-91A1-F669298DBF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8698" y="4179873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99" name="Line 25">
                  <a:extLst>
                    <a:ext uri="{FF2B5EF4-FFF2-40B4-BE49-F238E27FC236}">
                      <a16:creationId xmlns:a16="http://schemas.microsoft.com/office/drawing/2014/main" id="{1812A229-AA11-EB47-B615-02D465F283B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4460" y="3749660"/>
                  <a:ext cx="226214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0" name="Freeform 153">
                  <a:extLst>
                    <a:ext uri="{FF2B5EF4-FFF2-40B4-BE49-F238E27FC236}">
                      <a16:creationId xmlns:a16="http://schemas.microsoft.com/office/drawing/2014/main" id="{BE022355-1085-D046-8456-9F02918696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5148" y="4205273"/>
                  <a:ext cx="133350" cy="133350"/>
                </a:xfrm>
                <a:custGeom>
                  <a:avLst/>
                  <a:gdLst>
                    <a:gd name="T0" fmla="*/ 0 w 168"/>
                    <a:gd name="T1" fmla="*/ 2147483646 h 168"/>
                    <a:gd name="T2" fmla="*/ 2147483646 w 168"/>
                    <a:gd name="T3" fmla="*/ 2147483646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1" name="Line 37">
                  <a:extLst>
                    <a:ext uri="{FF2B5EF4-FFF2-40B4-BE49-F238E27FC236}">
                      <a16:creationId xmlns:a16="http://schemas.microsoft.com/office/drawing/2014/main" id="{600FD132-32B6-6543-9AA8-41C3040433C9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88448" y="4262423"/>
                  <a:ext cx="266700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2" name="Line 290">
                  <a:extLst>
                    <a:ext uri="{FF2B5EF4-FFF2-40B4-BE49-F238E27FC236}">
                      <a16:creationId xmlns:a16="http://schemas.microsoft.com/office/drawing/2014/main" id="{346BB2C3-E4AD-C84C-A3F9-2D91BEF64755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74574" y="3147058"/>
                  <a:ext cx="1527300" cy="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3" name="Freeform 293">
                  <a:extLst>
                    <a:ext uri="{FF2B5EF4-FFF2-40B4-BE49-F238E27FC236}">
                      <a16:creationId xmlns:a16="http://schemas.microsoft.com/office/drawing/2014/main" id="{4BB88ED6-5480-804F-AA21-93E258361DDE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9780" y="3371835"/>
                  <a:ext cx="295596" cy="758889"/>
                </a:xfrm>
                <a:custGeom>
                  <a:avLst/>
                  <a:gdLst>
                    <a:gd name="T0" fmla="*/ 2147483646 w 505"/>
                    <a:gd name="T1" fmla="*/ 2147483646 h 1297"/>
                    <a:gd name="T2" fmla="*/ 2147483646 w 505"/>
                    <a:gd name="T3" fmla="*/ 2147483646 h 1297"/>
                    <a:gd name="T4" fmla="*/ 0 w 505"/>
                    <a:gd name="T5" fmla="*/ 0 h 1297"/>
                    <a:gd name="T6" fmla="*/ 0 w 505"/>
                    <a:gd name="T7" fmla="*/ 2147483646 h 1297"/>
                    <a:gd name="T8" fmla="*/ 2147483646 w 505"/>
                    <a:gd name="T9" fmla="*/ 2147483646 h 12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5" h="1297">
                      <a:moveTo>
                        <a:pt x="505" y="1033"/>
                      </a:moveTo>
                      <a:lnTo>
                        <a:pt x="505" y="264"/>
                      </a:lnTo>
                      <a:lnTo>
                        <a:pt x="0" y="0"/>
                      </a:lnTo>
                      <a:lnTo>
                        <a:pt x="0" y="1297"/>
                      </a:lnTo>
                      <a:lnTo>
                        <a:pt x="505" y="1033"/>
                      </a:lnTo>
                      <a:close/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4" name="Line 294">
                  <a:extLst>
                    <a:ext uri="{FF2B5EF4-FFF2-40B4-BE49-F238E27FC236}">
                      <a16:creationId xmlns:a16="http://schemas.microsoft.com/office/drawing/2014/main" id="{A67C4334-451C-D244-955B-41FD42A2E22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781860" y="2698460"/>
                  <a:ext cx="6188" cy="754835"/>
                </a:xfrm>
                <a:prstGeom prst="line">
                  <a:avLst/>
                </a:prstGeom>
                <a:noFill/>
                <a:ln w="25400">
                  <a:solidFill>
                    <a:srgbClr val="0070C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5" name="Line 25">
                  <a:extLst>
                    <a:ext uri="{FF2B5EF4-FFF2-40B4-BE49-F238E27FC236}">
                      <a16:creationId xmlns:a16="http://schemas.microsoft.com/office/drawing/2014/main" id="{81E7CD02-296C-C74B-AD37-36E7E225E94F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78502" y="3600851"/>
                  <a:ext cx="154507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6" name="Line 294">
                  <a:extLst>
                    <a:ext uri="{FF2B5EF4-FFF2-40B4-BE49-F238E27FC236}">
                      <a16:creationId xmlns:a16="http://schemas.microsoft.com/office/drawing/2014/main" id="{B159C624-10F2-3A44-9FB9-95863AB89361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85152" y="3141355"/>
                  <a:ext cx="3842" cy="46869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07" name="Rectangle 41">
                  <a:extLst>
                    <a:ext uri="{FF2B5EF4-FFF2-40B4-BE49-F238E27FC236}">
                      <a16:creationId xmlns:a16="http://schemas.microsoft.com/office/drawing/2014/main" id="{E59D76C6-42CB-D249-9A2C-18E909004F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0802" y="3477508"/>
                  <a:ext cx="8976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0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08" name="Rectangle 41">
                  <a:extLst>
                    <a:ext uri="{FF2B5EF4-FFF2-40B4-BE49-F238E27FC236}">
                      <a16:creationId xmlns:a16="http://schemas.microsoft.com/office/drawing/2014/main" id="{1FF0756D-B06B-9545-92F2-67F87F2322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6522" y="3795116"/>
                  <a:ext cx="8976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09" name="Line 294">
                  <a:extLst>
                    <a:ext uri="{FF2B5EF4-FFF2-40B4-BE49-F238E27FC236}">
                      <a16:creationId xmlns:a16="http://schemas.microsoft.com/office/drawing/2014/main" id="{7ADF779E-2AE4-364E-BCB8-38C6443A7A0B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897664" y="4252593"/>
                  <a:ext cx="5114" cy="62383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0" name="Rectangle 41">
                  <a:extLst>
                    <a:ext uri="{FF2B5EF4-FFF2-40B4-BE49-F238E27FC236}">
                      <a16:creationId xmlns:a16="http://schemas.microsoft.com/office/drawing/2014/main" id="{C51F725C-8E46-6D44-B053-0125580FD4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28297" y="5728156"/>
                  <a:ext cx="329091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In_1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11" name="Freeform 166">
                  <a:extLst>
                    <a:ext uri="{FF2B5EF4-FFF2-40B4-BE49-F238E27FC236}">
                      <a16:creationId xmlns:a16="http://schemas.microsoft.com/office/drawing/2014/main" id="{A45E96F4-35AE-E442-886A-DC82970E91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873766" y="4839420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90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2" name="Freeform 167">
                  <a:extLst>
                    <a:ext uri="{FF2B5EF4-FFF2-40B4-BE49-F238E27FC236}">
                      <a16:creationId xmlns:a16="http://schemas.microsoft.com/office/drawing/2014/main" id="{A02F3B4D-1148-AC44-8D4C-B2FAC30CFC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758066" y="2686770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0070C0"/>
                </a:solidFill>
                <a:ln w="19050">
                  <a:solidFill>
                    <a:srgbClr val="0070C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3" name="Line 294">
                  <a:extLst>
                    <a:ext uri="{FF2B5EF4-FFF2-40B4-BE49-F238E27FC236}">
                      <a16:creationId xmlns:a16="http://schemas.microsoft.com/office/drawing/2014/main" id="{00566171-4220-0D43-B618-F506C85972C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79350" y="3912450"/>
                  <a:ext cx="13266" cy="161805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4" name="Freeform 169">
                  <a:extLst>
                    <a:ext uri="{FF2B5EF4-FFF2-40B4-BE49-F238E27FC236}">
                      <a16:creationId xmlns:a16="http://schemas.microsoft.com/office/drawing/2014/main" id="{855B491D-2DCD-8F4F-A075-5AAA6EDE4C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1800" y="3120840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815" name="Rectangle 41">
                  <a:extLst>
                    <a:ext uri="{FF2B5EF4-FFF2-40B4-BE49-F238E27FC236}">
                      <a16:creationId xmlns:a16="http://schemas.microsoft.com/office/drawing/2014/main" id="{106FDE41-602B-F743-A2D6-091D14D173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49172" y="1852129"/>
                  <a:ext cx="448841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Out_1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816" name="Line 25">
                  <a:extLst>
                    <a:ext uri="{FF2B5EF4-FFF2-40B4-BE49-F238E27FC236}">
                      <a16:creationId xmlns:a16="http://schemas.microsoft.com/office/drawing/2014/main" id="{1F47115B-B198-E24E-B7C1-6CAA9D76ECE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81478" y="3926852"/>
                  <a:ext cx="154507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grpSp>
            <p:nvGrpSpPr>
              <p:cNvPr id="31763" name="Group 172">
                <a:extLst>
                  <a:ext uri="{FF2B5EF4-FFF2-40B4-BE49-F238E27FC236}">
                    <a16:creationId xmlns:a16="http://schemas.microsoft.com/office/drawing/2014/main" id="{87C7CCAA-15F3-B544-B976-F1FED2C08D23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6867669" y="1852129"/>
                <a:ext cx="1874876" cy="4091471"/>
                <a:chOff x="1328991" y="1852129"/>
                <a:chExt cx="1874876" cy="4091471"/>
              </a:xfrm>
            </p:grpSpPr>
            <p:sp>
              <p:nvSpPr>
                <p:cNvPr id="31765" name="Line 294">
                  <a:extLst>
                    <a:ext uri="{FF2B5EF4-FFF2-40B4-BE49-F238E27FC236}">
                      <a16:creationId xmlns:a16="http://schemas.microsoft.com/office/drawing/2014/main" id="{21E29C21-D13B-6544-B1DA-19B1A5BDD436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2993085" y="2131590"/>
                  <a:ext cx="13266" cy="161805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6" name="Line 25">
                  <a:extLst>
                    <a:ext uri="{FF2B5EF4-FFF2-40B4-BE49-F238E27FC236}">
                      <a16:creationId xmlns:a16="http://schemas.microsoft.com/office/drawing/2014/main" id="{47F2DB0B-0FDB-EE42-BB38-D2ACA6FBB411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19400" y="3752835"/>
                  <a:ext cx="301090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7" name="Line 25">
                  <a:extLst>
                    <a:ext uri="{FF2B5EF4-FFF2-40B4-BE49-F238E27FC236}">
                      <a16:creationId xmlns:a16="http://schemas.microsoft.com/office/drawing/2014/main" id="{00C0494C-BA90-A144-A051-ADC7641E102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2819400" y="4265612"/>
                  <a:ext cx="301090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8" name="Freeform 174">
                  <a:extLst>
                    <a:ext uri="{FF2B5EF4-FFF2-40B4-BE49-F238E27FC236}">
                      <a16:creationId xmlns:a16="http://schemas.microsoft.com/office/drawing/2014/main" id="{DCA8B705-B88B-8D43-B405-B50DC87B32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8592" y="3723235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4" y="13"/>
                      </a:lnTo>
                      <a:lnTo>
                        <a:pt x="4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0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6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6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2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8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4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0" y="19"/>
                      </a:lnTo>
                      <a:lnTo>
                        <a:pt x="70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0" y="52"/>
                      </a:lnTo>
                      <a:lnTo>
                        <a:pt x="70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4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8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2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6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8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6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0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4" y="59"/>
                      </a:lnTo>
                      <a:lnTo>
                        <a:pt x="4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69" name="Rectangle 175">
                  <a:extLst>
                    <a:ext uri="{FF2B5EF4-FFF2-40B4-BE49-F238E27FC236}">
                      <a16:creationId xmlns:a16="http://schemas.microsoft.com/office/drawing/2014/main" id="{8330E8EE-F35E-0544-A44C-E4D50651E74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5148" y="3462323"/>
                  <a:ext cx="666750" cy="1068388"/>
                </a:xfrm>
                <a:prstGeom prst="rect">
                  <a:avLst/>
                </a:prstGeom>
                <a:solidFill>
                  <a:srgbClr val="FFFFFF"/>
                </a:solidFill>
                <a:ln w="2857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70" name="Rectangle 176">
                  <a:extLst>
                    <a:ext uri="{FF2B5EF4-FFF2-40B4-BE49-F238E27FC236}">
                      <a16:creationId xmlns:a16="http://schemas.microsoft.com/office/drawing/2014/main" id="{A6DF73BC-940A-294F-B851-3E38798428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221823" y="3641710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D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71" name="Rectangle 177">
                  <a:extLst>
                    <a:ext uri="{FF2B5EF4-FFF2-40B4-BE49-F238E27FC236}">
                      <a16:creationId xmlns:a16="http://schemas.microsoft.com/office/drawing/2014/main" id="{0C5BD249-6993-B84C-B29E-765359237B3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7110" y="3633773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72" name="Line 7">
                  <a:extLst>
                    <a:ext uri="{FF2B5EF4-FFF2-40B4-BE49-F238E27FC236}">
                      <a16:creationId xmlns:a16="http://schemas.microsoft.com/office/drawing/2014/main" id="{EF8531F5-E4F7-0E4B-8A50-56EA2D01785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 flipH="1">
                  <a:off x="2631398" y="4167173"/>
                  <a:ext cx="95250" cy="1588"/>
                </a:xfrm>
                <a:prstGeom prst="line">
                  <a:avLst/>
                </a:pr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3" name="Rectangle 179">
                  <a:extLst>
                    <a:ext uri="{FF2B5EF4-FFF2-40B4-BE49-F238E27FC236}">
                      <a16:creationId xmlns:a16="http://schemas.microsoft.com/office/drawing/2014/main" id="{FC40C13C-4601-E543-A23B-44DECF396F6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618698" y="4179873"/>
                  <a:ext cx="174732" cy="215469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Q 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74" name="Line 25">
                  <a:extLst>
                    <a:ext uri="{FF2B5EF4-FFF2-40B4-BE49-F238E27FC236}">
                      <a16:creationId xmlns:a16="http://schemas.microsoft.com/office/drawing/2014/main" id="{B0960CAA-E5FF-EA45-9D0C-253800A4272D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924460" y="3749660"/>
                  <a:ext cx="226214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5" name="Freeform 181">
                  <a:extLst>
                    <a:ext uri="{FF2B5EF4-FFF2-40B4-BE49-F238E27FC236}">
                      <a16:creationId xmlns:a16="http://schemas.microsoft.com/office/drawing/2014/main" id="{EB2654A3-7899-F64A-A02C-B3E7F0C380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155148" y="4205273"/>
                  <a:ext cx="133350" cy="133350"/>
                </a:xfrm>
                <a:custGeom>
                  <a:avLst/>
                  <a:gdLst>
                    <a:gd name="T0" fmla="*/ 0 w 168"/>
                    <a:gd name="T1" fmla="*/ 2147483646 h 168"/>
                    <a:gd name="T2" fmla="*/ 2147483646 w 168"/>
                    <a:gd name="T3" fmla="*/ 2147483646 h 168"/>
                    <a:gd name="T4" fmla="*/ 0 w 168"/>
                    <a:gd name="T5" fmla="*/ 0 h 168"/>
                    <a:gd name="T6" fmla="*/ 0 60000 65536"/>
                    <a:gd name="T7" fmla="*/ 0 60000 65536"/>
                    <a:gd name="T8" fmla="*/ 0 60000 65536"/>
                    <a:gd name="T9" fmla="*/ 0 w 168"/>
                    <a:gd name="T10" fmla="*/ 0 h 168"/>
                    <a:gd name="T11" fmla="*/ 168 w 168"/>
                    <a:gd name="T12" fmla="*/ 168 h 168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168" h="168">
                      <a:moveTo>
                        <a:pt x="0" y="168"/>
                      </a:moveTo>
                      <a:lnTo>
                        <a:pt x="168" y="72"/>
                      </a:lnTo>
                      <a:lnTo>
                        <a:pt x="0" y="0"/>
                      </a:lnTo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6" name="Line 37">
                  <a:extLst>
                    <a:ext uri="{FF2B5EF4-FFF2-40B4-BE49-F238E27FC236}">
                      <a16:creationId xmlns:a16="http://schemas.microsoft.com/office/drawing/2014/main" id="{0345883E-7F67-3341-B248-A2B2AF3D47C8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888448" y="4262423"/>
                  <a:ext cx="266700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7" name="Line 290">
                  <a:extLst>
                    <a:ext uri="{FF2B5EF4-FFF2-40B4-BE49-F238E27FC236}">
                      <a16:creationId xmlns:a16="http://schemas.microsoft.com/office/drawing/2014/main" id="{3261A774-88B9-8940-8E98-9AA0B71DB4D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74574" y="3147058"/>
                  <a:ext cx="1527300" cy="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8" name="Freeform 293">
                  <a:extLst>
                    <a:ext uri="{FF2B5EF4-FFF2-40B4-BE49-F238E27FC236}">
                      <a16:creationId xmlns:a16="http://schemas.microsoft.com/office/drawing/2014/main" id="{73C3AFBA-6E5B-6D48-8024-C919556BADC6}"/>
                    </a:ext>
                  </a:extLst>
                </p:cNvPr>
                <p:cNvSpPr>
                  <a:spLocks noChangeAspect="1"/>
                </p:cNvSpPr>
                <p:nvPr/>
              </p:nvSpPr>
              <p:spPr bwMode="auto">
                <a:xfrm>
                  <a:off x="1629780" y="3371835"/>
                  <a:ext cx="295596" cy="758889"/>
                </a:xfrm>
                <a:custGeom>
                  <a:avLst/>
                  <a:gdLst>
                    <a:gd name="T0" fmla="*/ 2147483646 w 505"/>
                    <a:gd name="T1" fmla="*/ 2147483646 h 1297"/>
                    <a:gd name="T2" fmla="*/ 2147483646 w 505"/>
                    <a:gd name="T3" fmla="*/ 2147483646 h 1297"/>
                    <a:gd name="T4" fmla="*/ 0 w 505"/>
                    <a:gd name="T5" fmla="*/ 0 h 1297"/>
                    <a:gd name="T6" fmla="*/ 0 w 505"/>
                    <a:gd name="T7" fmla="*/ 2147483646 h 1297"/>
                    <a:gd name="T8" fmla="*/ 2147483646 w 505"/>
                    <a:gd name="T9" fmla="*/ 2147483646 h 1297"/>
                    <a:gd name="T10" fmla="*/ 0 60000 65536"/>
                    <a:gd name="T11" fmla="*/ 0 60000 65536"/>
                    <a:gd name="T12" fmla="*/ 0 60000 65536"/>
                    <a:gd name="T13" fmla="*/ 0 60000 65536"/>
                    <a:gd name="T14" fmla="*/ 0 60000 65536"/>
                  </a:gdLst>
                  <a:ahLst/>
                  <a:cxnLst>
                    <a:cxn ang="T10">
                      <a:pos x="T0" y="T1"/>
                    </a:cxn>
                    <a:cxn ang="T11">
                      <a:pos x="T2" y="T3"/>
                    </a:cxn>
                    <a:cxn ang="T12">
                      <a:pos x="T4" y="T5"/>
                    </a:cxn>
                    <a:cxn ang="T13">
                      <a:pos x="T6" y="T7"/>
                    </a:cxn>
                    <a:cxn ang="T14">
                      <a:pos x="T8" y="T9"/>
                    </a:cxn>
                  </a:cxnLst>
                  <a:rect l="0" t="0" r="r" b="b"/>
                  <a:pathLst>
                    <a:path w="505" h="1297">
                      <a:moveTo>
                        <a:pt x="505" y="1033"/>
                      </a:moveTo>
                      <a:lnTo>
                        <a:pt x="505" y="264"/>
                      </a:lnTo>
                      <a:lnTo>
                        <a:pt x="0" y="0"/>
                      </a:lnTo>
                      <a:lnTo>
                        <a:pt x="0" y="1297"/>
                      </a:lnTo>
                      <a:lnTo>
                        <a:pt x="505" y="1033"/>
                      </a:lnTo>
                      <a:close/>
                    </a:path>
                  </a:pathLst>
                </a:custGeom>
                <a:noFill/>
                <a:ln w="28575" cmpd="sng">
                  <a:solidFill>
                    <a:srgbClr val="000000"/>
                  </a:solidFill>
                  <a:prstDash val="solid"/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79" name="Line 294">
                  <a:extLst>
                    <a:ext uri="{FF2B5EF4-FFF2-40B4-BE49-F238E27FC236}">
                      <a16:creationId xmlns:a16="http://schemas.microsoft.com/office/drawing/2014/main" id="{7810535A-92BD-5D4F-B045-028557FAE1A2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781860" y="2698460"/>
                  <a:ext cx="6188" cy="754835"/>
                </a:xfrm>
                <a:prstGeom prst="line">
                  <a:avLst/>
                </a:prstGeom>
                <a:noFill/>
                <a:ln w="25400">
                  <a:solidFill>
                    <a:srgbClr val="0070C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0" name="Line 25">
                  <a:extLst>
                    <a:ext uri="{FF2B5EF4-FFF2-40B4-BE49-F238E27FC236}">
                      <a16:creationId xmlns:a16="http://schemas.microsoft.com/office/drawing/2014/main" id="{E9701D97-5FC5-614A-AFCD-0DBFF9E1797E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78502" y="3600851"/>
                  <a:ext cx="154507" cy="1588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1" name="Line 294">
                  <a:extLst>
                    <a:ext uri="{FF2B5EF4-FFF2-40B4-BE49-F238E27FC236}">
                      <a16:creationId xmlns:a16="http://schemas.microsoft.com/office/drawing/2014/main" id="{3849CA55-0614-214E-8829-B0D0E7725DB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85152" y="3141355"/>
                  <a:ext cx="3842" cy="468694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2" name="Rectangle 41">
                  <a:extLst>
                    <a:ext uri="{FF2B5EF4-FFF2-40B4-BE49-F238E27FC236}">
                      <a16:creationId xmlns:a16="http://schemas.microsoft.com/office/drawing/2014/main" id="{7DC5E433-C39A-9143-B7C6-D3C513FBD1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0802" y="3477508"/>
                  <a:ext cx="8976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0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83" name="Rectangle 41">
                  <a:extLst>
                    <a:ext uri="{FF2B5EF4-FFF2-40B4-BE49-F238E27FC236}">
                      <a16:creationId xmlns:a16="http://schemas.microsoft.com/office/drawing/2014/main" id="{BF088F8F-1AAE-3741-8B67-A42320D537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86522" y="3795116"/>
                  <a:ext cx="89768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1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84" name="Line 294">
                  <a:extLst>
                    <a:ext uri="{FF2B5EF4-FFF2-40B4-BE49-F238E27FC236}">
                      <a16:creationId xmlns:a16="http://schemas.microsoft.com/office/drawing/2014/main" id="{5184F0DB-212B-7145-9152-86B5D58D8527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897664" y="4252593"/>
                  <a:ext cx="5114" cy="623831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5" name="Rectangle 41">
                  <a:extLst>
                    <a:ext uri="{FF2B5EF4-FFF2-40B4-BE49-F238E27FC236}">
                      <a16:creationId xmlns:a16="http://schemas.microsoft.com/office/drawing/2014/main" id="{8BC4857E-7F54-E94B-895D-E9B70C7FF16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28991" y="5728156"/>
                  <a:ext cx="329091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In_0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86" name="Line 294">
                  <a:extLst>
                    <a:ext uri="{FF2B5EF4-FFF2-40B4-BE49-F238E27FC236}">
                      <a16:creationId xmlns:a16="http://schemas.microsoft.com/office/drawing/2014/main" id="{A2945B9F-A645-864B-A7AB-237B4D2C580D}"/>
                    </a:ext>
                  </a:extLst>
                </p:cNvPr>
                <p:cNvSpPr>
                  <a:spLocks noChangeAspect="1" noChangeShapeType="1"/>
                </p:cNvSpPr>
                <p:nvPr/>
              </p:nvSpPr>
              <p:spPr bwMode="auto">
                <a:xfrm>
                  <a:off x="1479350" y="3912450"/>
                  <a:ext cx="13266" cy="161805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7" name="Freeform 197">
                  <a:extLst>
                    <a:ext uri="{FF2B5EF4-FFF2-40B4-BE49-F238E27FC236}">
                      <a16:creationId xmlns:a16="http://schemas.microsoft.com/office/drawing/2014/main" id="{973042E4-DF80-D84C-B82F-2E36080465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971800" y="3120840"/>
                  <a:ext cx="57150" cy="57150"/>
                </a:xfrm>
                <a:custGeom>
                  <a:avLst/>
                  <a:gdLst>
                    <a:gd name="T0" fmla="*/ 0 w 72"/>
                    <a:gd name="T1" fmla="*/ 2147483646 h 72"/>
                    <a:gd name="T2" fmla="*/ 2147483646 w 72"/>
                    <a:gd name="T3" fmla="*/ 2147483646 h 72"/>
                    <a:gd name="T4" fmla="*/ 2147483646 w 72"/>
                    <a:gd name="T5" fmla="*/ 2147483646 h 72"/>
                    <a:gd name="T6" fmla="*/ 2147483646 w 72"/>
                    <a:gd name="T7" fmla="*/ 2147483646 h 72"/>
                    <a:gd name="T8" fmla="*/ 2147483646 w 72"/>
                    <a:gd name="T9" fmla="*/ 2147483646 h 72"/>
                    <a:gd name="T10" fmla="*/ 2147483646 w 72"/>
                    <a:gd name="T11" fmla="*/ 2147483646 h 72"/>
                    <a:gd name="T12" fmla="*/ 2147483646 w 72"/>
                    <a:gd name="T13" fmla="*/ 2147483646 h 72"/>
                    <a:gd name="T14" fmla="*/ 2147483646 w 72"/>
                    <a:gd name="T15" fmla="*/ 2147483646 h 72"/>
                    <a:gd name="T16" fmla="*/ 2147483646 w 72"/>
                    <a:gd name="T17" fmla="*/ 2147483646 h 72"/>
                    <a:gd name="T18" fmla="*/ 2147483646 w 72"/>
                    <a:gd name="T19" fmla="*/ 0 h 72"/>
                    <a:gd name="T20" fmla="*/ 2147483646 w 72"/>
                    <a:gd name="T21" fmla="*/ 0 h 72"/>
                    <a:gd name="T22" fmla="*/ 2147483646 w 72"/>
                    <a:gd name="T23" fmla="*/ 0 h 72"/>
                    <a:gd name="T24" fmla="*/ 2147483646 w 72"/>
                    <a:gd name="T25" fmla="*/ 0 h 72"/>
                    <a:gd name="T26" fmla="*/ 2147483646 w 72"/>
                    <a:gd name="T27" fmla="*/ 2147483646 h 72"/>
                    <a:gd name="T28" fmla="*/ 2147483646 w 72"/>
                    <a:gd name="T29" fmla="*/ 2147483646 h 72"/>
                    <a:gd name="T30" fmla="*/ 2147483646 w 72"/>
                    <a:gd name="T31" fmla="*/ 2147483646 h 72"/>
                    <a:gd name="T32" fmla="*/ 2147483646 w 72"/>
                    <a:gd name="T33" fmla="*/ 2147483646 h 72"/>
                    <a:gd name="T34" fmla="*/ 2147483646 w 72"/>
                    <a:gd name="T35" fmla="*/ 2147483646 h 72"/>
                    <a:gd name="T36" fmla="*/ 2147483646 w 72"/>
                    <a:gd name="T37" fmla="*/ 2147483646 h 72"/>
                    <a:gd name="T38" fmla="*/ 2147483646 w 72"/>
                    <a:gd name="T39" fmla="*/ 2147483646 h 72"/>
                    <a:gd name="T40" fmla="*/ 2147483646 w 72"/>
                    <a:gd name="T41" fmla="*/ 2147483646 h 72"/>
                    <a:gd name="T42" fmla="*/ 2147483646 w 72"/>
                    <a:gd name="T43" fmla="*/ 2147483646 h 72"/>
                    <a:gd name="T44" fmla="*/ 2147483646 w 72"/>
                    <a:gd name="T45" fmla="*/ 2147483646 h 72"/>
                    <a:gd name="T46" fmla="*/ 2147483646 w 72"/>
                    <a:gd name="T47" fmla="*/ 2147483646 h 72"/>
                    <a:gd name="T48" fmla="*/ 2147483646 w 72"/>
                    <a:gd name="T49" fmla="*/ 2147483646 h 72"/>
                    <a:gd name="T50" fmla="*/ 2147483646 w 72"/>
                    <a:gd name="T51" fmla="*/ 2147483646 h 72"/>
                    <a:gd name="T52" fmla="*/ 2147483646 w 72"/>
                    <a:gd name="T53" fmla="*/ 2147483646 h 72"/>
                    <a:gd name="T54" fmla="*/ 2147483646 w 72"/>
                    <a:gd name="T55" fmla="*/ 2147483646 h 72"/>
                    <a:gd name="T56" fmla="*/ 2147483646 w 72"/>
                    <a:gd name="T57" fmla="*/ 2147483646 h 72"/>
                    <a:gd name="T58" fmla="*/ 2147483646 w 72"/>
                    <a:gd name="T59" fmla="*/ 2147483646 h 72"/>
                    <a:gd name="T60" fmla="*/ 2147483646 w 72"/>
                    <a:gd name="T61" fmla="*/ 2147483646 h 72"/>
                    <a:gd name="T62" fmla="*/ 2147483646 w 72"/>
                    <a:gd name="T63" fmla="*/ 2147483646 h 72"/>
                    <a:gd name="T64" fmla="*/ 2147483646 w 72"/>
                    <a:gd name="T65" fmla="*/ 2147483646 h 72"/>
                    <a:gd name="T66" fmla="*/ 2147483646 w 72"/>
                    <a:gd name="T67" fmla="*/ 2147483646 h 72"/>
                    <a:gd name="T68" fmla="*/ 2147483646 w 72"/>
                    <a:gd name="T69" fmla="*/ 2147483646 h 72"/>
                    <a:gd name="T70" fmla="*/ 2147483646 w 72"/>
                    <a:gd name="T71" fmla="*/ 2147483646 h 72"/>
                    <a:gd name="T72" fmla="*/ 2147483646 w 72"/>
                    <a:gd name="T73" fmla="*/ 2147483646 h 72"/>
                    <a:gd name="T74" fmla="*/ 2147483646 w 72"/>
                    <a:gd name="T75" fmla="*/ 2147483646 h 72"/>
                    <a:gd name="T76" fmla="*/ 2147483646 w 72"/>
                    <a:gd name="T77" fmla="*/ 2147483646 h 72"/>
                    <a:gd name="T78" fmla="*/ 2147483646 w 72"/>
                    <a:gd name="T79" fmla="*/ 2147483646 h 72"/>
                    <a:gd name="T80" fmla="*/ 2147483646 w 72"/>
                    <a:gd name="T81" fmla="*/ 2147483646 h 72"/>
                    <a:gd name="T82" fmla="*/ 2147483646 w 72"/>
                    <a:gd name="T83" fmla="*/ 2147483646 h 72"/>
                    <a:gd name="T84" fmla="*/ 2147483646 w 72"/>
                    <a:gd name="T85" fmla="*/ 2147483646 h 72"/>
                    <a:gd name="T86" fmla="*/ 2147483646 w 72"/>
                    <a:gd name="T87" fmla="*/ 2147483646 h 72"/>
                    <a:gd name="T88" fmla="*/ 2147483646 w 72"/>
                    <a:gd name="T89" fmla="*/ 2147483646 h 72"/>
                    <a:gd name="T90" fmla="*/ 2147483646 w 72"/>
                    <a:gd name="T91" fmla="*/ 2147483646 h 72"/>
                    <a:gd name="T92" fmla="*/ 2147483646 w 72"/>
                    <a:gd name="T93" fmla="*/ 2147483646 h 72"/>
                    <a:gd name="T94" fmla="*/ 2147483646 w 72"/>
                    <a:gd name="T95" fmla="*/ 2147483646 h 72"/>
                    <a:gd name="T96" fmla="*/ 2147483646 w 72"/>
                    <a:gd name="T97" fmla="*/ 2147483646 h 72"/>
                    <a:gd name="T98" fmla="*/ 2147483646 w 72"/>
                    <a:gd name="T99" fmla="*/ 2147483646 h 72"/>
                    <a:gd name="T100" fmla="*/ 2147483646 w 72"/>
                    <a:gd name="T101" fmla="*/ 2147483646 h 72"/>
                    <a:gd name="T102" fmla="*/ 2147483646 w 72"/>
                    <a:gd name="T103" fmla="*/ 2147483646 h 72"/>
                    <a:gd name="T104" fmla="*/ 2147483646 w 72"/>
                    <a:gd name="T105" fmla="*/ 2147483646 h 72"/>
                    <a:gd name="T106" fmla="*/ 2147483646 w 72"/>
                    <a:gd name="T107" fmla="*/ 2147483646 h 72"/>
                    <a:gd name="T108" fmla="*/ 2147483646 w 72"/>
                    <a:gd name="T109" fmla="*/ 2147483646 h 72"/>
                    <a:gd name="T110" fmla="*/ 0 w 72"/>
                    <a:gd name="T111" fmla="*/ 2147483646 h 72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72"/>
                    <a:gd name="T169" fmla="*/ 0 h 72"/>
                    <a:gd name="T170" fmla="*/ 72 w 72"/>
                    <a:gd name="T171" fmla="*/ 72 h 72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72" h="72">
                      <a:moveTo>
                        <a:pt x="0" y="43"/>
                      </a:moveTo>
                      <a:lnTo>
                        <a:pt x="0" y="29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1" y="24"/>
                      </a:lnTo>
                      <a:lnTo>
                        <a:pt x="1" y="23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3" y="17"/>
                      </a:lnTo>
                      <a:lnTo>
                        <a:pt x="3" y="14"/>
                      </a:lnTo>
                      <a:lnTo>
                        <a:pt x="5" y="13"/>
                      </a:lnTo>
                      <a:lnTo>
                        <a:pt x="5" y="12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8" y="10"/>
                      </a:lnTo>
                      <a:lnTo>
                        <a:pt x="8" y="8"/>
                      </a:lnTo>
                      <a:lnTo>
                        <a:pt x="9" y="7"/>
                      </a:lnTo>
                      <a:lnTo>
                        <a:pt x="11" y="6"/>
                      </a:lnTo>
                      <a:lnTo>
                        <a:pt x="12" y="6"/>
                      </a:lnTo>
                      <a:lnTo>
                        <a:pt x="13" y="5"/>
                      </a:lnTo>
                      <a:lnTo>
                        <a:pt x="14" y="4"/>
                      </a:lnTo>
                      <a:lnTo>
                        <a:pt x="15" y="4"/>
                      </a:lnTo>
                      <a:lnTo>
                        <a:pt x="17" y="2"/>
                      </a:lnTo>
                      <a:lnTo>
                        <a:pt x="18" y="2"/>
                      </a:lnTo>
                      <a:lnTo>
                        <a:pt x="19" y="1"/>
                      </a:lnTo>
                      <a:lnTo>
                        <a:pt x="20" y="1"/>
                      </a:lnTo>
                      <a:lnTo>
                        <a:pt x="21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6" y="0"/>
                      </a:lnTo>
                      <a:lnTo>
                        <a:pt x="27" y="0"/>
                      </a:lnTo>
                      <a:lnTo>
                        <a:pt x="29" y="0"/>
                      </a:lnTo>
                      <a:lnTo>
                        <a:pt x="43" y="0"/>
                      </a:lnTo>
                      <a:lnTo>
                        <a:pt x="44" y="0"/>
                      </a:lnTo>
                      <a:lnTo>
                        <a:pt x="47" y="0"/>
                      </a:lnTo>
                      <a:lnTo>
                        <a:pt x="48" y="0"/>
                      </a:lnTo>
                      <a:lnTo>
                        <a:pt x="49" y="0"/>
                      </a:lnTo>
                      <a:lnTo>
                        <a:pt x="50" y="1"/>
                      </a:lnTo>
                      <a:lnTo>
                        <a:pt x="51" y="1"/>
                      </a:lnTo>
                      <a:lnTo>
                        <a:pt x="53" y="1"/>
                      </a:lnTo>
                      <a:lnTo>
                        <a:pt x="55" y="2"/>
                      </a:lnTo>
                      <a:lnTo>
                        <a:pt x="56" y="2"/>
                      </a:lnTo>
                      <a:lnTo>
                        <a:pt x="57" y="4"/>
                      </a:lnTo>
                      <a:lnTo>
                        <a:pt x="59" y="4"/>
                      </a:lnTo>
                      <a:lnTo>
                        <a:pt x="60" y="5"/>
                      </a:lnTo>
                      <a:lnTo>
                        <a:pt x="61" y="6"/>
                      </a:lnTo>
                      <a:lnTo>
                        <a:pt x="62" y="7"/>
                      </a:lnTo>
                      <a:lnTo>
                        <a:pt x="63" y="8"/>
                      </a:lnTo>
                      <a:lnTo>
                        <a:pt x="65" y="10"/>
                      </a:lnTo>
                      <a:lnTo>
                        <a:pt x="66" y="11"/>
                      </a:lnTo>
                      <a:lnTo>
                        <a:pt x="66" y="12"/>
                      </a:lnTo>
                      <a:lnTo>
                        <a:pt x="67" y="12"/>
                      </a:lnTo>
                      <a:lnTo>
                        <a:pt x="68" y="13"/>
                      </a:lnTo>
                      <a:lnTo>
                        <a:pt x="68" y="14"/>
                      </a:lnTo>
                      <a:lnTo>
                        <a:pt x="69" y="17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1" y="20"/>
                      </a:lnTo>
                      <a:lnTo>
                        <a:pt x="72" y="22"/>
                      </a:lnTo>
                      <a:lnTo>
                        <a:pt x="72" y="23"/>
                      </a:lnTo>
                      <a:lnTo>
                        <a:pt x="72" y="24"/>
                      </a:lnTo>
                      <a:lnTo>
                        <a:pt x="72" y="26"/>
                      </a:lnTo>
                      <a:lnTo>
                        <a:pt x="72" y="28"/>
                      </a:lnTo>
                      <a:lnTo>
                        <a:pt x="72" y="29"/>
                      </a:lnTo>
                      <a:lnTo>
                        <a:pt x="72" y="43"/>
                      </a:lnTo>
                      <a:lnTo>
                        <a:pt x="72" y="44"/>
                      </a:lnTo>
                      <a:lnTo>
                        <a:pt x="72" y="46"/>
                      </a:lnTo>
                      <a:lnTo>
                        <a:pt x="72" y="47"/>
                      </a:lnTo>
                      <a:lnTo>
                        <a:pt x="72" y="48"/>
                      </a:lnTo>
                      <a:lnTo>
                        <a:pt x="72" y="50"/>
                      </a:lnTo>
                      <a:lnTo>
                        <a:pt x="71" y="52"/>
                      </a:lnTo>
                      <a:lnTo>
                        <a:pt x="71" y="53"/>
                      </a:lnTo>
                      <a:lnTo>
                        <a:pt x="69" y="54"/>
                      </a:lnTo>
                      <a:lnTo>
                        <a:pt x="69" y="55"/>
                      </a:lnTo>
                      <a:lnTo>
                        <a:pt x="68" y="56"/>
                      </a:lnTo>
                      <a:lnTo>
                        <a:pt x="68" y="58"/>
                      </a:lnTo>
                      <a:lnTo>
                        <a:pt x="67" y="59"/>
                      </a:lnTo>
                      <a:lnTo>
                        <a:pt x="66" y="60"/>
                      </a:lnTo>
                      <a:lnTo>
                        <a:pt x="66" y="61"/>
                      </a:lnTo>
                      <a:lnTo>
                        <a:pt x="65" y="62"/>
                      </a:lnTo>
                      <a:lnTo>
                        <a:pt x="63" y="64"/>
                      </a:lnTo>
                      <a:lnTo>
                        <a:pt x="62" y="65"/>
                      </a:lnTo>
                      <a:lnTo>
                        <a:pt x="61" y="65"/>
                      </a:lnTo>
                      <a:lnTo>
                        <a:pt x="61" y="66"/>
                      </a:lnTo>
                      <a:lnTo>
                        <a:pt x="60" y="67"/>
                      </a:lnTo>
                      <a:lnTo>
                        <a:pt x="59" y="67"/>
                      </a:lnTo>
                      <a:lnTo>
                        <a:pt x="57" y="68"/>
                      </a:lnTo>
                      <a:lnTo>
                        <a:pt x="56" y="68"/>
                      </a:lnTo>
                      <a:lnTo>
                        <a:pt x="55" y="70"/>
                      </a:lnTo>
                      <a:lnTo>
                        <a:pt x="53" y="70"/>
                      </a:lnTo>
                      <a:lnTo>
                        <a:pt x="51" y="71"/>
                      </a:lnTo>
                      <a:lnTo>
                        <a:pt x="50" y="71"/>
                      </a:lnTo>
                      <a:lnTo>
                        <a:pt x="49" y="71"/>
                      </a:lnTo>
                      <a:lnTo>
                        <a:pt x="48" y="72"/>
                      </a:lnTo>
                      <a:lnTo>
                        <a:pt x="47" y="72"/>
                      </a:lnTo>
                      <a:lnTo>
                        <a:pt x="44" y="72"/>
                      </a:lnTo>
                      <a:lnTo>
                        <a:pt x="43" y="72"/>
                      </a:lnTo>
                      <a:lnTo>
                        <a:pt x="29" y="72"/>
                      </a:lnTo>
                      <a:lnTo>
                        <a:pt x="27" y="72"/>
                      </a:lnTo>
                      <a:lnTo>
                        <a:pt x="26" y="72"/>
                      </a:lnTo>
                      <a:lnTo>
                        <a:pt x="25" y="72"/>
                      </a:lnTo>
                      <a:lnTo>
                        <a:pt x="24" y="71"/>
                      </a:lnTo>
                      <a:lnTo>
                        <a:pt x="21" y="71"/>
                      </a:lnTo>
                      <a:lnTo>
                        <a:pt x="20" y="71"/>
                      </a:lnTo>
                      <a:lnTo>
                        <a:pt x="19" y="70"/>
                      </a:lnTo>
                      <a:lnTo>
                        <a:pt x="18" y="70"/>
                      </a:lnTo>
                      <a:lnTo>
                        <a:pt x="17" y="68"/>
                      </a:lnTo>
                      <a:lnTo>
                        <a:pt x="15" y="68"/>
                      </a:lnTo>
                      <a:lnTo>
                        <a:pt x="14" y="67"/>
                      </a:lnTo>
                      <a:lnTo>
                        <a:pt x="13" y="67"/>
                      </a:lnTo>
                      <a:lnTo>
                        <a:pt x="12" y="66"/>
                      </a:lnTo>
                      <a:lnTo>
                        <a:pt x="11" y="65"/>
                      </a:lnTo>
                      <a:lnTo>
                        <a:pt x="9" y="65"/>
                      </a:lnTo>
                      <a:lnTo>
                        <a:pt x="8" y="64"/>
                      </a:lnTo>
                      <a:lnTo>
                        <a:pt x="8" y="62"/>
                      </a:lnTo>
                      <a:lnTo>
                        <a:pt x="7" y="61"/>
                      </a:lnTo>
                      <a:lnTo>
                        <a:pt x="6" y="60"/>
                      </a:lnTo>
                      <a:lnTo>
                        <a:pt x="5" y="59"/>
                      </a:lnTo>
                      <a:lnTo>
                        <a:pt x="5" y="58"/>
                      </a:lnTo>
                      <a:lnTo>
                        <a:pt x="3" y="56"/>
                      </a:lnTo>
                      <a:lnTo>
                        <a:pt x="3" y="55"/>
                      </a:lnTo>
                      <a:lnTo>
                        <a:pt x="2" y="54"/>
                      </a:lnTo>
                      <a:lnTo>
                        <a:pt x="2" y="53"/>
                      </a:lnTo>
                      <a:lnTo>
                        <a:pt x="1" y="52"/>
                      </a:lnTo>
                      <a:lnTo>
                        <a:pt x="1" y="50"/>
                      </a:lnTo>
                      <a:lnTo>
                        <a:pt x="1" y="48"/>
                      </a:lnTo>
                      <a:lnTo>
                        <a:pt x="1" y="47"/>
                      </a:lnTo>
                      <a:lnTo>
                        <a:pt x="0" y="46"/>
                      </a:lnTo>
                      <a:lnTo>
                        <a:pt x="0" y="44"/>
                      </a:lnTo>
                      <a:lnTo>
                        <a:pt x="0" y="43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 w="19050">
                  <a:solidFill>
                    <a:srgbClr val="FF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31788" name="Rectangle 41">
                  <a:extLst>
                    <a:ext uri="{FF2B5EF4-FFF2-40B4-BE49-F238E27FC236}">
                      <a16:creationId xmlns:a16="http://schemas.microsoft.com/office/drawing/2014/main" id="{597717BB-1589-0143-BF59-709755A0E0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755026" y="1852129"/>
                  <a:ext cx="448841" cy="215444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wrap="none" lIns="0" tIns="0" rIns="0" bIns="0">
                  <a:spAutoFit/>
                </a:bodyPr>
                <a:lstStyle>
                  <a:lvl1pPr>
                    <a:spcBef>
                      <a:spcPct val="20000"/>
                    </a:spcBef>
                    <a:buChar char="•"/>
                    <a:defRPr sz="24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1pPr>
                  <a:lvl2pPr marL="742950" indent="-285750">
                    <a:spcBef>
                      <a:spcPct val="20000"/>
                    </a:spcBef>
                    <a:buFont typeface="Wingdings" pitchFamily="2" charset="2"/>
                    <a:buChar char="§"/>
                    <a:defRPr sz="2000"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2pPr>
                  <a:lvl3pPr marL="1143000" indent="-228600">
                    <a:spcBef>
                      <a:spcPct val="20000"/>
                    </a:spcBef>
                    <a:buChar char="•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3pPr>
                  <a:lvl4pPr marL="1600200" indent="-228600">
                    <a:spcBef>
                      <a:spcPct val="20000"/>
                    </a:spcBef>
                    <a:buChar char="–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4pPr>
                  <a:lvl5pPr marL="2057400" indent="-228600">
                    <a:spcBef>
                      <a:spcPct val="20000"/>
                    </a:spcBef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5pPr>
                  <a:lvl6pPr marL="25146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6pPr>
                  <a:lvl7pPr marL="29718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7pPr>
                  <a:lvl8pPr marL="34290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8pPr>
                  <a:lvl9pPr marL="3886200" indent="-228600" eaLnBrk="0" fontAlgn="base" hangingPunct="0">
                    <a:spcBef>
                      <a:spcPct val="20000"/>
                    </a:spcBef>
                    <a:spcAft>
                      <a:spcPct val="0"/>
                    </a:spcAft>
                    <a:buChar char="»"/>
                    <a:defRPr b="1">
                      <a:solidFill>
                        <a:schemeClr val="tx1"/>
                      </a:solidFill>
                      <a:latin typeface="Arial" panose="020B0604020202020204" pitchFamily="34" charset="0"/>
                      <a:ea typeface="ＭＳ Ｐゴシック" panose="020B0600070205080204" pitchFamily="34" charset="-128"/>
                    </a:defRPr>
                  </a:lvl9pPr>
                </a:lstStyle>
                <a:p>
                  <a:pPr>
                    <a:spcBef>
                      <a:spcPct val="0"/>
                    </a:spcBef>
                    <a:buFontTx/>
                    <a:buNone/>
                  </a:pPr>
                  <a:r>
                    <a:rPr lang="en-US" altLang="en-US" sz="1400" b="0">
                      <a:solidFill>
                        <a:srgbClr val="000000"/>
                      </a:solidFill>
                      <a:latin typeface="Times-Roman" pitchFamily="2" charset="0"/>
                    </a:rPr>
                    <a:t>Out_0</a:t>
                  </a:r>
                  <a:endParaRPr lang="en-US" altLang="en-US" b="0">
                    <a:solidFill>
                      <a:srgbClr val="000000"/>
                    </a:solidFill>
                    <a:latin typeface="Times" pitchFamily="2" charset="0"/>
                  </a:endParaRPr>
                </a:p>
              </p:txBody>
            </p:sp>
            <p:sp>
              <p:nvSpPr>
                <p:cNvPr id="31789" name="Line 25">
                  <a:extLst>
                    <a:ext uri="{FF2B5EF4-FFF2-40B4-BE49-F238E27FC236}">
                      <a16:creationId xmlns:a16="http://schemas.microsoft.com/office/drawing/2014/main" id="{DB5214BF-A97C-114A-8524-06169DFE4D74}"/>
                    </a:ext>
                  </a:extLst>
                </p:cNvPr>
                <p:cNvSpPr>
                  <a:spLocks noChangeShapeType="1"/>
                </p:cNvSpPr>
                <p:nvPr/>
              </p:nvSpPr>
              <p:spPr bwMode="auto">
                <a:xfrm>
                  <a:off x="1481478" y="3926852"/>
                  <a:ext cx="154507" cy="1588"/>
                </a:xfrm>
                <a:prstGeom prst="line">
                  <a:avLst/>
                </a:prstGeom>
                <a:noFill/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31764" name="Line 290">
                <a:extLst>
                  <a:ext uri="{FF2B5EF4-FFF2-40B4-BE49-F238E27FC236}">
                    <a16:creationId xmlns:a16="http://schemas.microsoft.com/office/drawing/2014/main" id="{404A6A97-56EF-1848-B636-1ADA1631BA9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721364" y="4870019"/>
                <a:ext cx="6727329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1748" name="TextBox 1">
              <a:extLst>
                <a:ext uri="{FF2B5EF4-FFF2-40B4-BE49-F238E27FC236}">
                  <a16:creationId xmlns:a16="http://schemas.microsoft.com/office/drawing/2014/main" id="{1DE2A400-099D-1845-A970-5A35F7DFBC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419" y="2260121"/>
              <a:ext cx="338554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31749" name="Line 25">
              <a:extLst>
                <a:ext uri="{FF2B5EF4-FFF2-40B4-BE49-F238E27FC236}">
                  <a16:creationId xmlns:a16="http://schemas.microsoft.com/office/drawing/2014/main" id="{CF00A613-4AFF-2445-B548-9A573477325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427022" y="3616719"/>
              <a:ext cx="298261" cy="13577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0" name="Line 25">
              <a:extLst>
                <a:ext uri="{FF2B5EF4-FFF2-40B4-BE49-F238E27FC236}">
                  <a16:creationId xmlns:a16="http://schemas.microsoft.com/office/drawing/2014/main" id="{D86D51F6-D740-0349-B4BC-FB46E9F0CF3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3330584" y="3613843"/>
              <a:ext cx="298261" cy="13577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1" name="Line 25">
              <a:extLst>
                <a:ext uri="{FF2B5EF4-FFF2-40B4-BE49-F238E27FC236}">
                  <a16:creationId xmlns:a16="http://schemas.microsoft.com/office/drawing/2014/main" id="{89CAEA1D-3521-824C-A59E-63A38D2CCE3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5251399" y="3610967"/>
              <a:ext cx="298261" cy="13577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2" name="Line 25">
              <a:extLst>
                <a:ext uri="{FF2B5EF4-FFF2-40B4-BE49-F238E27FC236}">
                  <a16:creationId xmlns:a16="http://schemas.microsoft.com/office/drawing/2014/main" id="{D43C8EA9-BD2C-A74C-8C52-B74FCDF1D5B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7157837" y="3610968"/>
              <a:ext cx="298261" cy="135771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3" name="Line 294">
              <a:extLst>
                <a:ext uri="{FF2B5EF4-FFF2-40B4-BE49-F238E27FC236}">
                  <a16:creationId xmlns:a16="http://schemas.microsoft.com/office/drawing/2014/main" id="{6E3B404D-C875-F44B-936E-C698BBEC726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782395" y="3142171"/>
              <a:ext cx="5114" cy="62375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4" name="Line 294">
              <a:extLst>
                <a:ext uri="{FF2B5EF4-FFF2-40B4-BE49-F238E27FC236}">
                  <a16:creationId xmlns:a16="http://schemas.microsoft.com/office/drawing/2014/main" id="{ADBBB9B9-BA74-6946-B429-770CCBC96B7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702635" y="3123883"/>
              <a:ext cx="5114" cy="62375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5" name="Line 294">
              <a:extLst>
                <a:ext uri="{FF2B5EF4-FFF2-40B4-BE49-F238E27FC236}">
                  <a16:creationId xmlns:a16="http://schemas.microsoft.com/office/drawing/2014/main" id="{5FCBD778-60BD-924D-8134-16E85852029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628971" y="3123883"/>
              <a:ext cx="5114" cy="62375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1756" name="Line 294">
              <a:extLst>
                <a:ext uri="{FF2B5EF4-FFF2-40B4-BE49-F238E27FC236}">
                  <a16:creationId xmlns:a16="http://schemas.microsoft.com/office/drawing/2014/main" id="{CA5D77CD-26A8-F349-B7F5-CA17766F03D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543115" y="3123883"/>
              <a:ext cx="5114" cy="623757"/>
            </a:xfrm>
            <a:prstGeom prst="line">
              <a:avLst/>
            </a:prstGeom>
            <a:noFill/>
            <a:ln w="28575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23465392"/>
      </p:ext>
    </p:extLst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Title 1">
            <a:extLst>
              <a:ext uri="{FF2B5EF4-FFF2-40B4-BE49-F238E27FC236}">
                <a16:creationId xmlns:a16="http://schemas.microsoft.com/office/drawing/2014/main" id="{1487EA4E-D2C6-3843-8CF1-F93631409004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4-Bit Parallel-Access Register</a:t>
            </a:r>
          </a:p>
        </p:txBody>
      </p:sp>
      <p:grpSp>
        <p:nvGrpSpPr>
          <p:cNvPr id="32770" name="Group 2">
            <a:extLst>
              <a:ext uri="{FF2B5EF4-FFF2-40B4-BE49-F238E27FC236}">
                <a16:creationId xmlns:a16="http://schemas.microsoft.com/office/drawing/2014/main" id="{6B550165-C036-C842-9EB9-7246C84A1800}"/>
              </a:ext>
            </a:extLst>
          </p:cNvPr>
          <p:cNvGrpSpPr>
            <a:grpSpLocks/>
          </p:cNvGrpSpPr>
          <p:nvPr/>
        </p:nvGrpSpPr>
        <p:grpSpPr bwMode="auto">
          <a:xfrm>
            <a:off x="1143001" y="1852614"/>
            <a:ext cx="8513763" cy="4090987"/>
            <a:chOff x="228600" y="1852129"/>
            <a:chExt cx="8513945" cy="4091471"/>
          </a:xfrm>
        </p:grpSpPr>
        <p:sp>
          <p:nvSpPr>
            <p:cNvPr id="32776" name="Rectangle 11">
              <a:extLst>
                <a:ext uri="{FF2B5EF4-FFF2-40B4-BE49-F238E27FC236}">
                  <a16:creationId xmlns:a16="http://schemas.microsoft.com/office/drawing/2014/main" id="{19DE3EB6-B8F7-0C42-B1FA-3C8DFB33B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4739168"/>
              <a:ext cx="474499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77" name="Rectangle 135">
              <a:extLst>
                <a:ext uri="{FF2B5EF4-FFF2-40B4-BE49-F238E27FC236}">
                  <a16:creationId xmlns:a16="http://schemas.microsoft.com/office/drawing/2014/main" id="{D4BFA7BA-153B-F548-B2F0-D8E30F553C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80" y="2590800"/>
              <a:ext cx="413584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2778" name="Line 290">
              <a:extLst>
                <a:ext uri="{FF2B5EF4-FFF2-40B4-BE49-F238E27FC236}">
                  <a16:creationId xmlns:a16="http://schemas.microsoft.com/office/drawing/2014/main" id="{5D2639AB-3E3C-2B4B-848F-70A32C37DD74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09827" y="2709150"/>
              <a:ext cx="6605421" cy="0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2779" name="Group 1">
              <a:extLst>
                <a:ext uri="{FF2B5EF4-FFF2-40B4-BE49-F238E27FC236}">
                  <a16:creationId xmlns:a16="http://schemas.microsoft.com/office/drawing/2014/main" id="{12C2E642-51C9-C247-B3B3-37FDE4C8D6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1917" y="1852129"/>
              <a:ext cx="1892247" cy="4091471"/>
              <a:chOff x="1330992" y="1852129"/>
              <a:chExt cx="1892247" cy="4091471"/>
            </a:xfrm>
          </p:grpSpPr>
          <p:sp>
            <p:nvSpPr>
              <p:cNvPr id="32863" name="Line 25">
                <a:extLst>
                  <a:ext uri="{FF2B5EF4-FFF2-40B4-BE49-F238E27FC236}">
                    <a16:creationId xmlns:a16="http://schemas.microsoft.com/office/drawing/2014/main" id="{2499F0C1-0AE4-CA4B-B6E5-19D259D7E69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4" name="Freeform 38">
                <a:extLst>
                  <a:ext uri="{FF2B5EF4-FFF2-40B4-BE49-F238E27FC236}">
                    <a16:creationId xmlns:a16="http://schemas.microsoft.com/office/drawing/2014/main" id="{E8ABF030-82A1-9B4D-882C-817CD91620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5" name="Rectangle 4">
                <a:extLst>
                  <a:ext uri="{FF2B5EF4-FFF2-40B4-BE49-F238E27FC236}">
                    <a16:creationId xmlns:a16="http://schemas.microsoft.com/office/drawing/2014/main" id="{43EF4A75-18DD-814D-8299-9DB016656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66" name="Rectangle 5">
                <a:extLst>
                  <a:ext uri="{FF2B5EF4-FFF2-40B4-BE49-F238E27FC236}">
                    <a16:creationId xmlns:a16="http://schemas.microsoft.com/office/drawing/2014/main" id="{BF7340F3-9A62-0A49-87FE-2AF96A1FC4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67" name="Rectangle 6">
                <a:extLst>
                  <a:ext uri="{FF2B5EF4-FFF2-40B4-BE49-F238E27FC236}">
                    <a16:creationId xmlns:a16="http://schemas.microsoft.com/office/drawing/2014/main" id="{9D71C6B5-E046-6F4F-BAF3-5730BAE328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68" name="Line 7">
                <a:extLst>
                  <a:ext uri="{FF2B5EF4-FFF2-40B4-BE49-F238E27FC236}">
                    <a16:creationId xmlns:a16="http://schemas.microsoft.com/office/drawing/2014/main" id="{1EA297CF-FBC8-5541-A179-47CF9DE1F3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9" name="Rectangle 9">
                <a:extLst>
                  <a:ext uri="{FF2B5EF4-FFF2-40B4-BE49-F238E27FC236}">
                    <a16:creationId xmlns:a16="http://schemas.microsoft.com/office/drawing/2014/main" id="{ADD0919E-4B18-544F-AF7A-0E5AAA5FE8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70" name="Line 25">
                <a:extLst>
                  <a:ext uri="{FF2B5EF4-FFF2-40B4-BE49-F238E27FC236}">
                    <a16:creationId xmlns:a16="http://schemas.microsoft.com/office/drawing/2014/main" id="{206D4837-00D7-3649-BE75-3CE23D98576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1" name="Freeform 36">
                <a:extLst>
                  <a:ext uri="{FF2B5EF4-FFF2-40B4-BE49-F238E27FC236}">
                    <a16:creationId xmlns:a16="http://schemas.microsoft.com/office/drawing/2014/main" id="{8700693A-BBAD-6F42-B40A-6A662FD361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2" name="Line 37">
                <a:extLst>
                  <a:ext uri="{FF2B5EF4-FFF2-40B4-BE49-F238E27FC236}">
                    <a16:creationId xmlns:a16="http://schemas.microsoft.com/office/drawing/2014/main" id="{1C8C475F-09F6-1549-9DE9-22DF38646E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3" name="Line 290">
                <a:extLst>
                  <a:ext uri="{FF2B5EF4-FFF2-40B4-BE49-F238E27FC236}">
                    <a16:creationId xmlns:a16="http://schemas.microsoft.com/office/drawing/2014/main" id="{7B24384A-B7FF-064D-A367-14DB9CD8F8C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4" name="Freeform 293">
                <a:extLst>
                  <a:ext uri="{FF2B5EF4-FFF2-40B4-BE49-F238E27FC236}">
                    <a16:creationId xmlns:a16="http://schemas.microsoft.com/office/drawing/2014/main" id="{912A3FE3-3BDD-A547-A739-C1714D62D56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5" name="Line 294">
                <a:extLst>
                  <a:ext uri="{FF2B5EF4-FFF2-40B4-BE49-F238E27FC236}">
                    <a16:creationId xmlns:a16="http://schemas.microsoft.com/office/drawing/2014/main" id="{74AE78CD-CDD7-6145-A344-7A05C0BC7E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6" name="Line 25">
                <a:extLst>
                  <a:ext uri="{FF2B5EF4-FFF2-40B4-BE49-F238E27FC236}">
                    <a16:creationId xmlns:a16="http://schemas.microsoft.com/office/drawing/2014/main" id="{C6B652A4-F8E7-2142-AF89-ABF373C7E1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7" name="Line 25">
                <a:extLst>
                  <a:ext uri="{FF2B5EF4-FFF2-40B4-BE49-F238E27FC236}">
                    <a16:creationId xmlns:a16="http://schemas.microsoft.com/office/drawing/2014/main" id="{AB5B85E9-4E3D-3B45-9851-1813DD450C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8" name="Line 294">
                <a:extLst>
                  <a:ext uri="{FF2B5EF4-FFF2-40B4-BE49-F238E27FC236}">
                    <a16:creationId xmlns:a16="http://schemas.microsoft.com/office/drawing/2014/main" id="{1B2750C1-8E3F-2A43-9434-AB534B12B97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79" name="Line 294">
                <a:extLst>
                  <a:ext uri="{FF2B5EF4-FFF2-40B4-BE49-F238E27FC236}">
                    <a16:creationId xmlns:a16="http://schemas.microsoft.com/office/drawing/2014/main" id="{085E8F41-755F-2A45-B72E-EE8EB053D3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0" name="Rectangle 41">
                <a:extLst>
                  <a:ext uri="{FF2B5EF4-FFF2-40B4-BE49-F238E27FC236}">
                    <a16:creationId xmlns:a16="http://schemas.microsoft.com/office/drawing/2014/main" id="{2E268FCF-6F43-844D-9EE7-2CCE8EA33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81" name="Rectangle 41">
                <a:extLst>
                  <a:ext uri="{FF2B5EF4-FFF2-40B4-BE49-F238E27FC236}">
                    <a16:creationId xmlns:a16="http://schemas.microsoft.com/office/drawing/2014/main" id="{B34629D8-3C67-1940-AF3A-DFC424B45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82" name="Line 294">
                <a:extLst>
                  <a:ext uri="{FF2B5EF4-FFF2-40B4-BE49-F238E27FC236}">
                    <a16:creationId xmlns:a16="http://schemas.microsoft.com/office/drawing/2014/main" id="{BABB6708-C489-1744-8678-CB1E177EE22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3" name="Rectangle 41">
                <a:extLst>
                  <a:ext uri="{FF2B5EF4-FFF2-40B4-BE49-F238E27FC236}">
                    <a16:creationId xmlns:a16="http://schemas.microsoft.com/office/drawing/2014/main" id="{494F1CD3-D0F7-874D-8204-6E9F24EBA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992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84" name="Freeform 62">
                <a:extLst>
                  <a:ext uri="{FF2B5EF4-FFF2-40B4-BE49-F238E27FC236}">
                    <a16:creationId xmlns:a16="http://schemas.microsoft.com/office/drawing/2014/main" id="{3335AE7D-1F9D-1C44-94BC-814F41BBD9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5" name="Freeform 64">
                <a:extLst>
                  <a:ext uri="{FF2B5EF4-FFF2-40B4-BE49-F238E27FC236}">
                    <a16:creationId xmlns:a16="http://schemas.microsoft.com/office/drawing/2014/main" id="{49FA7075-08AD-C84D-827C-8667ECB493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6" name="Line 294">
                <a:extLst>
                  <a:ext uri="{FF2B5EF4-FFF2-40B4-BE49-F238E27FC236}">
                    <a16:creationId xmlns:a16="http://schemas.microsoft.com/office/drawing/2014/main" id="{233ECF43-C91E-7D41-B2CE-A9082CF5AD8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7" name="Freeform 68">
                <a:extLst>
                  <a:ext uri="{FF2B5EF4-FFF2-40B4-BE49-F238E27FC236}">
                    <a16:creationId xmlns:a16="http://schemas.microsoft.com/office/drawing/2014/main" id="{4C5BC6DC-679B-2C44-B73D-CE2340AC84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88" name="Rectangle 41">
                <a:extLst>
                  <a:ext uri="{FF2B5EF4-FFF2-40B4-BE49-F238E27FC236}">
                    <a16:creationId xmlns:a16="http://schemas.microsoft.com/office/drawing/2014/main" id="{725D75A4-5A8F-A34F-9B59-9252B31FBD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398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89" name="Line 25">
                <a:extLst>
                  <a:ext uri="{FF2B5EF4-FFF2-40B4-BE49-F238E27FC236}">
                    <a16:creationId xmlns:a16="http://schemas.microsoft.com/office/drawing/2014/main" id="{163E3B1D-13CD-CD47-B490-193BD6EDAB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80" name="Group 103">
              <a:extLst>
                <a:ext uri="{FF2B5EF4-FFF2-40B4-BE49-F238E27FC236}">
                  <a16:creationId xmlns:a16="http://schemas.microsoft.com/office/drawing/2014/main" id="{7DFAAB90-9382-5946-A0B2-17955E0973C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7624" y="1852129"/>
              <a:ext cx="1877832" cy="4091471"/>
              <a:chOff x="1326114" y="1852129"/>
              <a:chExt cx="1877832" cy="4091471"/>
            </a:xfrm>
          </p:grpSpPr>
          <p:sp>
            <p:nvSpPr>
              <p:cNvPr id="32836" name="Line 25">
                <a:extLst>
                  <a:ext uri="{FF2B5EF4-FFF2-40B4-BE49-F238E27FC236}">
                    <a16:creationId xmlns:a16="http://schemas.microsoft.com/office/drawing/2014/main" id="{20F48DE1-6A13-AC42-8EED-0099BD59C0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7" name="Freeform 105">
                <a:extLst>
                  <a:ext uri="{FF2B5EF4-FFF2-40B4-BE49-F238E27FC236}">
                    <a16:creationId xmlns:a16="http://schemas.microsoft.com/office/drawing/2014/main" id="{28F7C4E2-A2ED-B14E-B128-7116A52ADB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8" name="Rectangle 106">
                <a:extLst>
                  <a:ext uri="{FF2B5EF4-FFF2-40B4-BE49-F238E27FC236}">
                    <a16:creationId xmlns:a16="http://schemas.microsoft.com/office/drawing/2014/main" id="{50ACBDB5-C697-7A42-ABC2-8748AA949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39" name="Rectangle 107">
                <a:extLst>
                  <a:ext uri="{FF2B5EF4-FFF2-40B4-BE49-F238E27FC236}">
                    <a16:creationId xmlns:a16="http://schemas.microsoft.com/office/drawing/2014/main" id="{5CABC1E7-16AD-B142-8BA4-E82CCD66E4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40" name="Rectangle 108">
                <a:extLst>
                  <a:ext uri="{FF2B5EF4-FFF2-40B4-BE49-F238E27FC236}">
                    <a16:creationId xmlns:a16="http://schemas.microsoft.com/office/drawing/2014/main" id="{93F68303-3B54-D940-A567-04DD85713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41" name="Line 7">
                <a:extLst>
                  <a:ext uri="{FF2B5EF4-FFF2-40B4-BE49-F238E27FC236}">
                    <a16:creationId xmlns:a16="http://schemas.microsoft.com/office/drawing/2014/main" id="{7268D4A8-102A-644D-9D6C-23E7F952366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2" name="Rectangle 110">
                <a:extLst>
                  <a:ext uri="{FF2B5EF4-FFF2-40B4-BE49-F238E27FC236}">
                    <a16:creationId xmlns:a16="http://schemas.microsoft.com/office/drawing/2014/main" id="{1F8ED1E5-BE87-874E-B9FB-276D3D019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43" name="Line 25">
                <a:extLst>
                  <a:ext uri="{FF2B5EF4-FFF2-40B4-BE49-F238E27FC236}">
                    <a16:creationId xmlns:a16="http://schemas.microsoft.com/office/drawing/2014/main" id="{4460B091-B9A4-9149-933D-E28537551B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4" name="Freeform 112">
                <a:extLst>
                  <a:ext uri="{FF2B5EF4-FFF2-40B4-BE49-F238E27FC236}">
                    <a16:creationId xmlns:a16="http://schemas.microsoft.com/office/drawing/2014/main" id="{4656F890-B71B-4448-8B39-7EDBB252AF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5" name="Line 37">
                <a:extLst>
                  <a:ext uri="{FF2B5EF4-FFF2-40B4-BE49-F238E27FC236}">
                    <a16:creationId xmlns:a16="http://schemas.microsoft.com/office/drawing/2014/main" id="{0C4E5B5E-CC67-374A-9E8F-9EC72F31A8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6" name="Line 290">
                <a:extLst>
                  <a:ext uri="{FF2B5EF4-FFF2-40B4-BE49-F238E27FC236}">
                    <a16:creationId xmlns:a16="http://schemas.microsoft.com/office/drawing/2014/main" id="{B70461C9-6DEA-AE43-826C-9530ED0AFA3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7" name="Freeform 293">
                <a:extLst>
                  <a:ext uri="{FF2B5EF4-FFF2-40B4-BE49-F238E27FC236}">
                    <a16:creationId xmlns:a16="http://schemas.microsoft.com/office/drawing/2014/main" id="{EC1B4A60-A527-6747-9636-7FEC375FDA9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8" name="Line 294">
                <a:extLst>
                  <a:ext uri="{FF2B5EF4-FFF2-40B4-BE49-F238E27FC236}">
                    <a16:creationId xmlns:a16="http://schemas.microsoft.com/office/drawing/2014/main" id="{3F339780-FDCF-4643-9251-11616CC62F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49" name="Line 25">
                <a:extLst>
                  <a:ext uri="{FF2B5EF4-FFF2-40B4-BE49-F238E27FC236}">
                    <a16:creationId xmlns:a16="http://schemas.microsoft.com/office/drawing/2014/main" id="{1D0E832B-547D-A143-9670-DBC317650B7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0" name="Line 25">
                <a:extLst>
                  <a:ext uri="{FF2B5EF4-FFF2-40B4-BE49-F238E27FC236}">
                    <a16:creationId xmlns:a16="http://schemas.microsoft.com/office/drawing/2014/main" id="{E33DE1B5-A708-0C40-BAE7-57F8CF58E33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1" name="Line 294">
                <a:extLst>
                  <a:ext uri="{FF2B5EF4-FFF2-40B4-BE49-F238E27FC236}">
                    <a16:creationId xmlns:a16="http://schemas.microsoft.com/office/drawing/2014/main" id="{D9429ABA-F759-FB48-8FCD-90226E3C6DE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2" name="Line 294">
                <a:extLst>
                  <a:ext uri="{FF2B5EF4-FFF2-40B4-BE49-F238E27FC236}">
                    <a16:creationId xmlns:a16="http://schemas.microsoft.com/office/drawing/2014/main" id="{97163ECE-94C7-E64A-B2C4-5927A87ECD9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3" name="Rectangle 41">
                <a:extLst>
                  <a:ext uri="{FF2B5EF4-FFF2-40B4-BE49-F238E27FC236}">
                    <a16:creationId xmlns:a16="http://schemas.microsoft.com/office/drawing/2014/main" id="{935809AC-094D-D048-B79D-83E3FD08BF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54" name="Rectangle 41">
                <a:extLst>
                  <a:ext uri="{FF2B5EF4-FFF2-40B4-BE49-F238E27FC236}">
                    <a16:creationId xmlns:a16="http://schemas.microsoft.com/office/drawing/2014/main" id="{13969D2F-118B-5646-B76E-3B056F087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55" name="Line 294">
                <a:extLst>
                  <a:ext uri="{FF2B5EF4-FFF2-40B4-BE49-F238E27FC236}">
                    <a16:creationId xmlns:a16="http://schemas.microsoft.com/office/drawing/2014/main" id="{A6E03802-8002-9048-AF25-ADE2C9DF42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6" name="Rectangle 41">
                <a:extLst>
                  <a:ext uri="{FF2B5EF4-FFF2-40B4-BE49-F238E27FC236}">
                    <a16:creationId xmlns:a16="http://schemas.microsoft.com/office/drawing/2014/main" id="{0F32D1FA-1E94-874D-B359-811053E44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114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57" name="Freeform 131">
                <a:extLst>
                  <a:ext uri="{FF2B5EF4-FFF2-40B4-BE49-F238E27FC236}">
                    <a16:creationId xmlns:a16="http://schemas.microsoft.com/office/drawing/2014/main" id="{04FF0620-345F-2E4F-9A9E-F1FE80B40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8" name="Freeform 139">
                <a:extLst>
                  <a:ext uri="{FF2B5EF4-FFF2-40B4-BE49-F238E27FC236}">
                    <a16:creationId xmlns:a16="http://schemas.microsoft.com/office/drawing/2014/main" id="{CCA29797-89B2-024D-A3A6-9843E67083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59" name="Line 294">
                <a:extLst>
                  <a:ext uri="{FF2B5EF4-FFF2-40B4-BE49-F238E27FC236}">
                    <a16:creationId xmlns:a16="http://schemas.microsoft.com/office/drawing/2014/main" id="{2C749412-B562-8C41-976B-9AF1CC5EE9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0" name="Freeform 141">
                <a:extLst>
                  <a:ext uri="{FF2B5EF4-FFF2-40B4-BE49-F238E27FC236}">
                    <a16:creationId xmlns:a16="http://schemas.microsoft.com/office/drawing/2014/main" id="{3BF1F291-2CD8-BC42-BA21-EC5E88B78A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61" name="Rectangle 41">
                <a:extLst>
                  <a:ext uri="{FF2B5EF4-FFF2-40B4-BE49-F238E27FC236}">
                    <a16:creationId xmlns:a16="http://schemas.microsoft.com/office/drawing/2014/main" id="{A9826824-B670-8E48-AD5F-14F66E8D5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105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62" name="Line 25">
                <a:extLst>
                  <a:ext uri="{FF2B5EF4-FFF2-40B4-BE49-F238E27FC236}">
                    <a16:creationId xmlns:a16="http://schemas.microsoft.com/office/drawing/2014/main" id="{C3DD4B7F-8ED1-4A43-9270-C5F763107FF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81" name="Group 144">
              <a:extLst>
                <a:ext uri="{FF2B5EF4-FFF2-40B4-BE49-F238E27FC236}">
                  <a16:creationId xmlns:a16="http://schemas.microsoft.com/office/drawing/2014/main" id="{65374676-BBE6-E945-AE25-C6A030A717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2757" y="1852129"/>
              <a:ext cx="1869716" cy="4091471"/>
              <a:chOff x="1328297" y="1852129"/>
              <a:chExt cx="1869716" cy="4091471"/>
            </a:xfrm>
          </p:grpSpPr>
          <p:sp>
            <p:nvSpPr>
              <p:cNvPr id="32809" name="Line 25">
                <a:extLst>
                  <a:ext uri="{FF2B5EF4-FFF2-40B4-BE49-F238E27FC236}">
                    <a16:creationId xmlns:a16="http://schemas.microsoft.com/office/drawing/2014/main" id="{C152137A-AB72-7D4B-8B04-F3876D90FD7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0" name="Freeform 146">
                <a:extLst>
                  <a:ext uri="{FF2B5EF4-FFF2-40B4-BE49-F238E27FC236}">
                    <a16:creationId xmlns:a16="http://schemas.microsoft.com/office/drawing/2014/main" id="{CF330DDC-18AA-3045-81E6-59AC7CCA2E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1" name="Rectangle 147">
                <a:extLst>
                  <a:ext uri="{FF2B5EF4-FFF2-40B4-BE49-F238E27FC236}">
                    <a16:creationId xmlns:a16="http://schemas.microsoft.com/office/drawing/2014/main" id="{14ADEF4F-A434-B541-8B7F-051A782D00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12" name="Rectangle 148">
                <a:extLst>
                  <a:ext uri="{FF2B5EF4-FFF2-40B4-BE49-F238E27FC236}">
                    <a16:creationId xmlns:a16="http://schemas.microsoft.com/office/drawing/2014/main" id="{72239354-C6E2-B34C-85E7-183B32669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13" name="Rectangle 149">
                <a:extLst>
                  <a:ext uri="{FF2B5EF4-FFF2-40B4-BE49-F238E27FC236}">
                    <a16:creationId xmlns:a16="http://schemas.microsoft.com/office/drawing/2014/main" id="{FA835CD3-A6FE-5E4E-BEAF-C00824A18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14" name="Line 7">
                <a:extLst>
                  <a:ext uri="{FF2B5EF4-FFF2-40B4-BE49-F238E27FC236}">
                    <a16:creationId xmlns:a16="http://schemas.microsoft.com/office/drawing/2014/main" id="{FEF1E5FC-86F4-6B40-B8EA-E63A7D0570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5" name="Rectangle 151">
                <a:extLst>
                  <a:ext uri="{FF2B5EF4-FFF2-40B4-BE49-F238E27FC236}">
                    <a16:creationId xmlns:a16="http://schemas.microsoft.com/office/drawing/2014/main" id="{AB7AF8DE-796A-1E46-87C0-7EA9B00EC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16" name="Line 25">
                <a:extLst>
                  <a:ext uri="{FF2B5EF4-FFF2-40B4-BE49-F238E27FC236}">
                    <a16:creationId xmlns:a16="http://schemas.microsoft.com/office/drawing/2014/main" id="{4DA2FDA7-7050-4C43-B8C4-E1E977CAAD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7" name="Freeform 153">
                <a:extLst>
                  <a:ext uri="{FF2B5EF4-FFF2-40B4-BE49-F238E27FC236}">
                    <a16:creationId xmlns:a16="http://schemas.microsoft.com/office/drawing/2014/main" id="{4A41D97B-3EF7-D34B-B372-7964972A58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8" name="Line 37">
                <a:extLst>
                  <a:ext uri="{FF2B5EF4-FFF2-40B4-BE49-F238E27FC236}">
                    <a16:creationId xmlns:a16="http://schemas.microsoft.com/office/drawing/2014/main" id="{07D6693B-B76A-604A-875B-27222347874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19" name="Line 290">
                <a:extLst>
                  <a:ext uri="{FF2B5EF4-FFF2-40B4-BE49-F238E27FC236}">
                    <a16:creationId xmlns:a16="http://schemas.microsoft.com/office/drawing/2014/main" id="{FB5A6B52-ADB3-A543-8E00-F3EC14797E6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0" name="Freeform 293">
                <a:extLst>
                  <a:ext uri="{FF2B5EF4-FFF2-40B4-BE49-F238E27FC236}">
                    <a16:creationId xmlns:a16="http://schemas.microsoft.com/office/drawing/2014/main" id="{2F7BBFC6-FCF9-1747-B8FB-1679CBC3E2E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1" name="Line 294">
                <a:extLst>
                  <a:ext uri="{FF2B5EF4-FFF2-40B4-BE49-F238E27FC236}">
                    <a16:creationId xmlns:a16="http://schemas.microsoft.com/office/drawing/2014/main" id="{FBE8B9DF-089C-CC4F-AC52-204F546954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2" name="Line 25">
                <a:extLst>
                  <a:ext uri="{FF2B5EF4-FFF2-40B4-BE49-F238E27FC236}">
                    <a16:creationId xmlns:a16="http://schemas.microsoft.com/office/drawing/2014/main" id="{3122D2D4-2B8C-5A48-B52C-500AD0AECA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3" name="Line 25">
                <a:extLst>
                  <a:ext uri="{FF2B5EF4-FFF2-40B4-BE49-F238E27FC236}">
                    <a16:creationId xmlns:a16="http://schemas.microsoft.com/office/drawing/2014/main" id="{8A2CD5F0-BAB7-3141-BAC8-BB44F46A11F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4" name="Line 294">
                <a:extLst>
                  <a:ext uri="{FF2B5EF4-FFF2-40B4-BE49-F238E27FC236}">
                    <a16:creationId xmlns:a16="http://schemas.microsoft.com/office/drawing/2014/main" id="{D754F4A2-C458-134E-906A-6A61183701D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5" name="Line 294">
                <a:extLst>
                  <a:ext uri="{FF2B5EF4-FFF2-40B4-BE49-F238E27FC236}">
                    <a16:creationId xmlns:a16="http://schemas.microsoft.com/office/drawing/2014/main" id="{DF3D17E4-3342-AF49-AFB2-5B53EDA49B0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6" name="Rectangle 41">
                <a:extLst>
                  <a:ext uri="{FF2B5EF4-FFF2-40B4-BE49-F238E27FC236}">
                    <a16:creationId xmlns:a16="http://schemas.microsoft.com/office/drawing/2014/main" id="{1CBF2611-D604-704A-B800-37C56DC93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27" name="Rectangle 41">
                <a:extLst>
                  <a:ext uri="{FF2B5EF4-FFF2-40B4-BE49-F238E27FC236}">
                    <a16:creationId xmlns:a16="http://schemas.microsoft.com/office/drawing/2014/main" id="{5F22F7C1-4878-1541-B52A-5063C338A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28" name="Line 294">
                <a:extLst>
                  <a:ext uri="{FF2B5EF4-FFF2-40B4-BE49-F238E27FC236}">
                    <a16:creationId xmlns:a16="http://schemas.microsoft.com/office/drawing/2014/main" id="{E4A12373-BE34-EE45-B00C-1FF5FBB5FC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29" name="Rectangle 41">
                <a:extLst>
                  <a:ext uri="{FF2B5EF4-FFF2-40B4-BE49-F238E27FC236}">
                    <a16:creationId xmlns:a16="http://schemas.microsoft.com/office/drawing/2014/main" id="{976C6823-238D-534C-B192-1681221B4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297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30" name="Freeform 166">
                <a:extLst>
                  <a:ext uri="{FF2B5EF4-FFF2-40B4-BE49-F238E27FC236}">
                    <a16:creationId xmlns:a16="http://schemas.microsoft.com/office/drawing/2014/main" id="{CA333308-802E-8349-AE1B-6E2136396B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1" name="Freeform 167">
                <a:extLst>
                  <a:ext uri="{FF2B5EF4-FFF2-40B4-BE49-F238E27FC236}">
                    <a16:creationId xmlns:a16="http://schemas.microsoft.com/office/drawing/2014/main" id="{9EBE16AD-6A6D-A049-97EE-2347E307D1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2" name="Line 294">
                <a:extLst>
                  <a:ext uri="{FF2B5EF4-FFF2-40B4-BE49-F238E27FC236}">
                    <a16:creationId xmlns:a16="http://schemas.microsoft.com/office/drawing/2014/main" id="{3F4429E8-71A5-394C-ABBA-BE0663C7EE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3" name="Freeform 169">
                <a:extLst>
                  <a:ext uri="{FF2B5EF4-FFF2-40B4-BE49-F238E27FC236}">
                    <a16:creationId xmlns:a16="http://schemas.microsoft.com/office/drawing/2014/main" id="{BFEFC87A-16D7-5344-B739-0FD53BEA7A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34" name="Rectangle 41">
                <a:extLst>
                  <a:ext uri="{FF2B5EF4-FFF2-40B4-BE49-F238E27FC236}">
                    <a16:creationId xmlns:a16="http://schemas.microsoft.com/office/drawing/2014/main" id="{4A73D658-4A4D-FE42-B175-89D1186853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172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35" name="Line 25">
                <a:extLst>
                  <a:ext uri="{FF2B5EF4-FFF2-40B4-BE49-F238E27FC236}">
                    <a16:creationId xmlns:a16="http://schemas.microsoft.com/office/drawing/2014/main" id="{0540B8A1-2E26-E14A-8DF1-33E5A526F0C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2782" name="Group 172">
              <a:extLst>
                <a:ext uri="{FF2B5EF4-FFF2-40B4-BE49-F238E27FC236}">
                  <a16:creationId xmlns:a16="http://schemas.microsoft.com/office/drawing/2014/main" id="{C5CFA9E4-E725-E146-831F-C25F03F2719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67669" y="1852129"/>
              <a:ext cx="1874876" cy="4091471"/>
              <a:chOff x="1328991" y="1852129"/>
              <a:chExt cx="1874876" cy="4091471"/>
            </a:xfrm>
          </p:grpSpPr>
          <p:sp>
            <p:nvSpPr>
              <p:cNvPr id="32784" name="Line 25">
                <a:extLst>
                  <a:ext uri="{FF2B5EF4-FFF2-40B4-BE49-F238E27FC236}">
                    <a16:creationId xmlns:a16="http://schemas.microsoft.com/office/drawing/2014/main" id="{DE45FF64-C520-174E-9300-18DF3B0446A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5" name="Freeform 174">
                <a:extLst>
                  <a:ext uri="{FF2B5EF4-FFF2-40B4-BE49-F238E27FC236}">
                    <a16:creationId xmlns:a16="http://schemas.microsoft.com/office/drawing/2014/main" id="{32C0C38A-6338-7B47-91F5-DDB91E55C9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86" name="Rectangle 175">
                <a:extLst>
                  <a:ext uri="{FF2B5EF4-FFF2-40B4-BE49-F238E27FC236}">
                    <a16:creationId xmlns:a16="http://schemas.microsoft.com/office/drawing/2014/main" id="{C5C15E03-4ABD-D84C-B419-7F434E5AE9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787" name="Rectangle 176">
                <a:extLst>
                  <a:ext uri="{FF2B5EF4-FFF2-40B4-BE49-F238E27FC236}">
                    <a16:creationId xmlns:a16="http://schemas.microsoft.com/office/drawing/2014/main" id="{998A6A4F-E08B-DA4B-B319-791FC4C4F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788" name="Rectangle 177">
                <a:extLst>
                  <a:ext uri="{FF2B5EF4-FFF2-40B4-BE49-F238E27FC236}">
                    <a16:creationId xmlns:a16="http://schemas.microsoft.com/office/drawing/2014/main" id="{1188D9B5-8695-2843-9EA7-CE9CB0FF3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789" name="Line 7">
                <a:extLst>
                  <a:ext uri="{FF2B5EF4-FFF2-40B4-BE49-F238E27FC236}">
                    <a16:creationId xmlns:a16="http://schemas.microsoft.com/office/drawing/2014/main" id="{D3B56C0A-A387-524D-91F5-8C9F4C828F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0" name="Rectangle 179">
                <a:extLst>
                  <a:ext uri="{FF2B5EF4-FFF2-40B4-BE49-F238E27FC236}">
                    <a16:creationId xmlns:a16="http://schemas.microsoft.com/office/drawing/2014/main" id="{0920EB5D-ACF4-F848-AF48-4567A73C6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791" name="Line 25">
                <a:extLst>
                  <a:ext uri="{FF2B5EF4-FFF2-40B4-BE49-F238E27FC236}">
                    <a16:creationId xmlns:a16="http://schemas.microsoft.com/office/drawing/2014/main" id="{E0926FA4-CCA7-334B-B57C-2787266FA5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2" name="Freeform 181">
                <a:extLst>
                  <a:ext uri="{FF2B5EF4-FFF2-40B4-BE49-F238E27FC236}">
                    <a16:creationId xmlns:a16="http://schemas.microsoft.com/office/drawing/2014/main" id="{3DE0D299-81CB-B74A-9587-0AD7A3E84B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3" name="Line 37">
                <a:extLst>
                  <a:ext uri="{FF2B5EF4-FFF2-40B4-BE49-F238E27FC236}">
                    <a16:creationId xmlns:a16="http://schemas.microsoft.com/office/drawing/2014/main" id="{9C11410A-970B-DD43-A3CB-2100245C09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4" name="Line 290">
                <a:extLst>
                  <a:ext uri="{FF2B5EF4-FFF2-40B4-BE49-F238E27FC236}">
                    <a16:creationId xmlns:a16="http://schemas.microsoft.com/office/drawing/2014/main" id="{7A8C3FB2-C05F-EB41-9697-0A5A06E4BB8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5" name="Freeform 293">
                <a:extLst>
                  <a:ext uri="{FF2B5EF4-FFF2-40B4-BE49-F238E27FC236}">
                    <a16:creationId xmlns:a16="http://schemas.microsoft.com/office/drawing/2014/main" id="{089DE8F1-21DF-834D-897B-C6BA8386B47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6" name="Line 294">
                <a:extLst>
                  <a:ext uri="{FF2B5EF4-FFF2-40B4-BE49-F238E27FC236}">
                    <a16:creationId xmlns:a16="http://schemas.microsoft.com/office/drawing/2014/main" id="{4950EBAD-1DC1-6A49-9D66-DBE964BAD57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7" name="Line 25">
                <a:extLst>
                  <a:ext uri="{FF2B5EF4-FFF2-40B4-BE49-F238E27FC236}">
                    <a16:creationId xmlns:a16="http://schemas.microsoft.com/office/drawing/2014/main" id="{84DA30A2-908D-9F4D-87C6-87A7A95BDC4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8" name="Line 25">
                <a:extLst>
                  <a:ext uri="{FF2B5EF4-FFF2-40B4-BE49-F238E27FC236}">
                    <a16:creationId xmlns:a16="http://schemas.microsoft.com/office/drawing/2014/main" id="{92D6851B-DB35-3E43-B97D-2976D8C3E9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799" name="Line 294">
                <a:extLst>
                  <a:ext uri="{FF2B5EF4-FFF2-40B4-BE49-F238E27FC236}">
                    <a16:creationId xmlns:a16="http://schemas.microsoft.com/office/drawing/2014/main" id="{D166AD60-21A6-CD41-908B-02C68CEFDBC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0" name="Line 294">
                <a:extLst>
                  <a:ext uri="{FF2B5EF4-FFF2-40B4-BE49-F238E27FC236}">
                    <a16:creationId xmlns:a16="http://schemas.microsoft.com/office/drawing/2014/main" id="{A3A03343-CE77-FC4C-B02F-296DB1A828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1" name="Rectangle 41">
                <a:extLst>
                  <a:ext uri="{FF2B5EF4-FFF2-40B4-BE49-F238E27FC236}">
                    <a16:creationId xmlns:a16="http://schemas.microsoft.com/office/drawing/2014/main" id="{EFD8DBD8-71A3-914E-9FFD-F96B2548D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02" name="Rectangle 41">
                <a:extLst>
                  <a:ext uri="{FF2B5EF4-FFF2-40B4-BE49-F238E27FC236}">
                    <a16:creationId xmlns:a16="http://schemas.microsoft.com/office/drawing/2014/main" id="{34096BE9-CB1E-7A41-88D3-36933AE133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03" name="Line 294">
                <a:extLst>
                  <a:ext uri="{FF2B5EF4-FFF2-40B4-BE49-F238E27FC236}">
                    <a16:creationId xmlns:a16="http://schemas.microsoft.com/office/drawing/2014/main" id="{77C6D7F5-6BD3-D042-AE91-FF9D510AA14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4" name="Rectangle 41">
                <a:extLst>
                  <a:ext uri="{FF2B5EF4-FFF2-40B4-BE49-F238E27FC236}">
                    <a16:creationId xmlns:a16="http://schemas.microsoft.com/office/drawing/2014/main" id="{252F2304-9ED7-EC40-98BE-86021AC066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991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05" name="Line 294">
                <a:extLst>
                  <a:ext uri="{FF2B5EF4-FFF2-40B4-BE49-F238E27FC236}">
                    <a16:creationId xmlns:a16="http://schemas.microsoft.com/office/drawing/2014/main" id="{2A015475-B2C5-404B-A862-46FFFBFED1C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6" name="Freeform 197">
                <a:extLst>
                  <a:ext uri="{FF2B5EF4-FFF2-40B4-BE49-F238E27FC236}">
                    <a16:creationId xmlns:a16="http://schemas.microsoft.com/office/drawing/2014/main" id="{D1F48B96-39A3-804E-8D7F-A5DF018439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2807" name="Rectangle 41">
                <a:extLst>
                  <a:ext uri="{FF2B5EF4-FFF2-40B4-BE49-F238E27FC236}">
                    <a16:creationId xmlns:a16="http://schemas.microsoft.com/office/drawing/2014/main" id="{061E402D-B19A-934C-8352-703604D1B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026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2808" name="Line 25">
                <a:extLst>
                  <a:ext uri="{FF2B5EF4-FFF2-40B4-BE49-F238E27FC236}">
                    <a16:creationId xmlns:a16="http://schemas.microsoft.com/office/drawing/2014/main" id="{0A24F3CC-9C06-1F4F-96DE-00A3CDAC9E7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2783" name="Line 290">
              <a:extLst>
                <a:ext uri="{FF2B5EF4-FFF2-40B4-BE49-F238E27FC236}">
                  <a16:creationId xmlns:a16="http://schemas.microsoft.com/office/drawing/2014/main" id="{48CCFE0F-1DAE-294B-8DC8-BB6F3EFCC33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21364" y="4870019"/>
              <a:ext cx="672732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32771" name="TextBox 1">
            <a:extLst>
              <a:ext uri="{FF2B5EF4-FFF2-40B4-BE49-F238E27FC236}">
                <a16:creationId xmlns:a16="http://schemas.microsoft.com/office/drawing/2014/main" id="{C672DA73-CB3F-7146-9D45-38ADB0333A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62101" y="2260601"/>
            <a:ext cx="3397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0070C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32772" name="Line 25">
            <a:extLst>
              <a:ext uri="{FF2B5EF4-FFF2-40B4-BE49-F238E27FC236}">
                <a16:creationId xmlns:a16="http://schemas.microsoft.com/office/drawing/2014/main" id="{56405827-9CBE-1A4B-B58D-55338FB050FD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25689" y="3752851"/>
            <a:ext cx="314325" cy="1873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3" name="Line 25">
            <a:extLst>
              <a:ext uri="{FF2B5EF4-FFF2-40B4-BE49-F238E27FC236}">
                <a16:creationId xmlns:a16="http://schemas.microsoft.com/office/drawing/2014/main" id="{CF8F63EB-AACE-C548-83FD-D281D0DC393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4244976" y="3751264"/>
            <a:ext cx="314325" cy="1873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4" name="Line 25">
            <a:extLst>
              <a:ext uri="{FF2B5EF4-FFF2-40B4-BE49-F238E27FC236}">
                <a16:creationId xmlns:a16="http://schemas.microsoft.com/office/drawing/2014/main" id="{F54DD16B-973D-8E49-82E3-7ABD81EB9E8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165850" y="3744914"/>
            <a:ext cx="312738" cy="1873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32775" name="Line 25">
            <a:extLst>
              <a:ext uri="{FF2B5EF4-FFF2-40B4-BE49-F238E27FC236}">
                <a16:creationId xmlns:a16="http://schemas.microsoft.com/office/drawing/2014/main" id="{A39DE322-F0EB-6E4D-9047-1213ABB4E618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8085139" y="3749676"/>
            <a:ext cx="314325" cy="1873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7791483"/>
      </p:ext>
    </p:extLst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Title 1">
            <a:extLst>
              <a:ext uri="{FF2B5EF4-FFF2-40B4-BE49-F238E27FC236}">
                <a16:creationId xmlns:a16="http://schemas.microsoft.com/office/drawing/2014/main" id="{34EEC3B1-6B00-F84D-8903-7411D0E3873F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4-Bit Parallel-Access Register</a:t>
            </a:r>
          </a:p>
        </p:txBody>
      </p:sp>
      <p:grpSp>
        <p:nvGrpSpPr>
          <p:cNvPr id="33794" name="Group 2">
            <a:extLst>
              <a:ext uri="{FF2B5EF4-FFF2-40B4-BE49-F238E27FC236}">
                <a16:creationId xmlns:a16="http://schemas.microsoft.com/office/drawing/2014/main" id="{A1ED846D-3F54-E94C-A684-710095DC8215}"/>
              </a:ext>
            </a:extLst>
          </p:cNvPr>
          <p:cNvGrpSpPr>
            <a:grpSpLocks/>
          </p:cNvGrpSpPr>
          <p:nvPr/>
        </p:nvGrpSpPr>
        <p:grpSpPr bwMode="auto">
          <a:xfrm>
            <a:off x="1143001" y="1852614"/>
            <a:ext cx="8513763" cy="4090987"/>
            <a:chOff x="228600" y="1852129"/>
            <a:chExt cx="8513945" cy="4091471"/>
          </a:xfrm>
        </p:grpSpPr>
        <p:sp>
          <p:nvSpPr>
            <p:cNvPr id="33795" name="Rectangle 11">
              <a:extLst>
                <a:ext uri="{FF2B5EF4-FFF2-40B4-BE49-F238E27FC236}">
                  <a16:creationId xmlns:a16="http://schemas.microsoft.com/office/drawing/2014/main" id="{D98DCFC6-56B7-5C41-978B-F02D95271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4739168"/>
              <a:ext cx="474499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796" name="Rectangle 135">
              <a:extLst>
                <a:ext uri="{FF2B5EF4-FFF2-40B4-BE49-F238E27FC236}">
                  <a16:creationId xmlns:a16="http://schemas.microsoft.com/office/drawing/2014/main" id="{1AD8075A-78B3-AF4C-9104-9F2441579E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80" y="2590800"/>
              <a:ext cx="413584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3797" name="Line 290">
              <a:extLst>
                <a:ext uri="{FF2B5EF4-FFF2-40B4-BE49-F238E27FC236}">
                  <a16:creationId xmlns:a16="http://schemas.microsoft.com/office/drawing/2014/main" id="{1F9DACF8-08EB-5E45-BD40-2C1E5BFB1A67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09827" y="2709150"/>
              <a:ext cx="6605421" cy="0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3798" name="Group 1">
              <a:extLst>
                <a:ext uri="{FF2B5EF4-FFF2-40B4-BE49-F238E27FC236}">
                  <a16:creationId xmlns:a16="http://schemas.microsoft.com/office/drawing/2014/main" id="{ECC5D540-7CE3-CC47-8EE9-EE1A02B90BC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1917" y="1852129"/>
              <a:ext cx="1892247" cy="4091471"/>
              <a:chOff x="1330992" y="1852129"/>
              <a:chExt cx="1892247" cy="4091471"/>
            </a:xfrm>
          </p:grpSpPr>
          <p:sp>
            <p:nvSpPr>
              <p:cNvPr id="33882" name="Line 25">
                <a:extLst>
                  <a:ext uri="{FF2B5EF4-FFF2-40B4-BE49-F238E27FC236}">
                    <a16:creationId xmlns:a16="http://schemas.microsoft.com/office/drawing/2014/main" id="{9A855D4B-73B8-1044-BF7E-7920CA2B9B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3" name="Freeform 38">
                <a:extLst>
                  <a:ext uri="{FF2B5EF4-FFF2-40B4-BE49-F238E27FC236}">
                    <a16:creationId xmlns:a16="http://schemas.microsoft.com/office/drawing/2014/main" id="{3BF17083-6349-8046-A8C5-21932D9CA4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4" name="Rectangle 4">
                <a:extLst>
                  <a:ext uri="{FF2B5EF4-FFF2-40B4-BE49-F238E27FC236}">
                    <a16:creationId xmlns:a16="http://schemas.microsoft.com/office/drawing/2014/main" id="{36534CEF-6D7F-2647-8FD2-117665865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85" name="Rectangle 5">
                <a:extLst>
                  <a:ext uri="{FF2B5EF4-FFF2-40B4-BE49-F238E27FC236}">
                    <a16:creationId xmlns:a16="http://schemas.microsoft.com/office/drawing/2014/main" id="{6C5893EC-8FF6-7E44-9399-F9526ACEB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86" name="Rectangle 6">
                <a:extLst>
                  <a:ext uri="{FF2B5EF4-FFF2-40B4-BE49-F238E27FC236}">
                    <a16:creationId xmlns:a16="http://schemas.microsoft.com/office/drawing/2014/main" id="{96D83AFE-878E-ED40-9AD5-BB92C9578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87" name="Line 7">
                <a:extLst>
                  <a:ext uri="{FF2B5EF4-FFF2-40B4-BE49-F238E27FC236}">
                    <a16:creationId xmlns:a16="http://schemas.microsoft.com/office/drawing/2014/main" id="{5514E385-9E84-9E4C-83FD-26D90FD7F7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8" name="Rectangle 9">
                <a:extLst>
                  <a:ext uri="{FF2B5EF4-FFF2-40B4-BE49-F238E27FC236}">
                    <a16:creationId xmlns:a16="http://schemas.microsoft.com/office/drawing/2014/main" id="{5D7D4FCD-13C7-1C4D-B6E9-E3BA866C5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89" name="Line 25">
                <a:extLst>
                  <a:ext uri="{FF2B5EF4-FFF2-40B4-BE49-F238E27FC236}">
                    <a16:creationId xmlns:a16="http://schemas.microsoft.com/office/drawing/2014/main" id="{ADD03643-F26E-984B-AA2C-AA653B8366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0" name="Freeform 36">
                <a:extLst>
                  <a:ext uri="{FF2B5EF4-FFF2-40B4-BE49-F238E27FC236}">
                    <a16:creationId xmlns:a16="http://schemas.microsoft.com/office/drawing/2014/main" id="{9BA3332E-F823-1A48-A747-A7E2FD571B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1" name="Line 37">
                <a:extLst>
                  <a:ext uri="{FF2B5EF4-FFF2-40B4-BE49-F238E27FC236}">
                    <a16:creationId xmlns:a16="http://schemas.microsoft.com/office/drawing/2014/main" id="{8816E63B-9E76-514C-9FBE-7CAAB152BF7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2" name="Line 290">
                <a:extLst>
                  <a:ext uri="{FF2B5EF4-FFF2-40B4-BE49-F238E27FC236}">
                    <a16:creationId xmlns:a16="http://schemas.microsoft.com/office/drawing/2014/main" id="{88A552FF-DA92-D345-896B-360910609F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3" name="Freeform 293">
                <a:extLst>
                  <a:ext uri="{FF2B5EF4-FFF2-40B4-BE49-F238E27FC236}">
                    <a16:creationId xmlns:a16="http://schemas.microsoft.com/office/drawing/2014/main" id="{3BCB78D5-DD98-CA4D-804C-187FA16DB9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4" name="Line 294">
                <a:extLst>
                  <a:ext uri="{FF2B5EF4-FFF2-40B4-BE49-F238E27FC236}">
                    <a16:creationId xmlns:a16="http://schemas.microsoft.com/office/drawing/2014/main" id="{B8382D78-DB66-0844-9B97-6D0535C8F4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5" name="Line 25">
                <a:extLst>
                  <a:ext uri="{FF2B5EF4-FFF2-40B4-BE49-F238E27FC236}">
                    <a16:creationId xmlns:a16="http://schemas.microsoft.com/office/drawing/2014/main" id="{333300D4-2AFA-9942-88D1-43C850CE30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6" name="Line 25">
                <a:extLst>
                  <a:ext uri="{FF2B5EF4-FFF2-40B4-BE49-F238E27FC236}">
                    <a16:creationId xmlns:a16="http://schemas.microsoft.com/office/drawing/2014/main" id="{D0FC4126-FE75-BA45-B41D-4C47297F17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7" name="Line 294">
                <a:extLst>
                  <a:ext uri="{FF2B5EF4-FFF2-40B4-BE49-F238E27FC236}">
                    <a16:creationId xmlns:a16="http://schemas.microsoft.com/office/drawing/2014/main" id="{0CAB6F8E-E978-A14A-8D50-E6260FEED10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8" name="Line 294">
                <a:extLst>
                  <a:ext uri="{FF2B5EF4-FFF2-40B4-BE49-F238E27FC236}">
                    <a16:creationId xmlns:a16="http://schemas.microsoft.com/office/drawing/2014/main" id="{45C5767C-EED1-E54A-8737-3A7583AEC6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99" name="Rectangle 41">
                <a:extLst>
                  <a:ext uri="{FF2B5EF4-FFF2-40B4-BE49-F238E27FC236}">
                    <a16:creationId xmlns:a16="http://schemas.microsoft.com/office/drawing/2014/main" id="{A1E2D7B9-4FF4-A04E-81A2-8BE17419E9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900" name="Rectangle 41">
                <a:extLst>
                  <a:ext uri="{FF2B5EF4-FFF2-40B4-BE49-F238E27FC236}">
                    <a16:creationId xmlns:a16="http://schemas.microsoft.com/office/drawing/2014/main" id="{45803574-EF49-3642-A94E-B4B1CB5D7C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901" name="Line 294">
                <a:extLst>
                  <a:ext uri="{FF2B5EF4-FFF2-40B4-BE49-F238E27FC236}">
                    <a16:creationId xmlns:a16="http://schemas.microsoft.com/office/drawing/2014/main" id="{72E9DB53-FE2C-7B4B-9708-5968B251A97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2" name="Rectangle 41">
                <a:extLst>
                  <a:ext uri="{FF2B5EF4-FFF2-40B4-BE49-F238E27FC236}">
                    <a16:creationId xmlns:a16="http://schemas.microsoft.com/office/drawing/2014/main" id="{974D820A-4981-D948-98D0-9FC28E2CEA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992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903" name="Freeform 62">
                <a:extLst>
                  <a:ext uri="{FF2B5EF4-FFF2-40B4-BE49-F238E27FC236}">
                    <a16:creationId xmlns:a16="http://schemas.microsoft.com/office/drawing/2014/main" id="{17048C1F-93B2-714F-91BD-75C2925EC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4" name="Freeform 64">
                <a:extLst>
                  <a:ext uri="{FF2B5EF4-FFF2-40B4-BE49-F238E27FC236}">
                    <a16:creationId xmlns:a16="http://schemas.microsoft.com/office/drawing/2014/main" id="{DA59A1BF-8E75-524B-A8DE-594C4F61F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5" name="Line 294">
                <a:extLst>
                  <a:ext uri="{FF2B5EF4-FFF2-40B4-BE49-F238E27FC236}">
                    <a16:creationId xmlns:a16="http://schemas.microsoft.com/office/drawing/2014/main" id="{056F6B39-E0D1-2244-B064-29BB0F6F889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6" name="Freeform 68">
                <a:extLst>
                  <a:ext uri="{FF2B5EF4-FFF2-40B4-BE49-F238E27FC236}">
                    <a16:creationId xmlns:a16="http://schemas.microsoft.com/office/drawing/2014/main" id="{3B9A3983-AFED-624F-BC7C-1F2B40069D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907" name="Rectangle 41">
                <a:extLst>
                  <a:ext uri="{FF2B5EF4-FFF2-40B4-BE49-F238E27FC236}">
                    <a16:creationId xmlns:a16="http://schemas.microsoft.com/office/drawing/2014/main" id="{68EB3F14-5F12-A948-9EAD-8BD216DE44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398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908" name="Line 25">
                <a:extLst>
                  <a:ext uri="{FF2B5EF4-FFF2-40B4-BE49-F238E27FC236}">
                    <a16:creationId xmlns:a16="http://schemas.microsoft.com/office/drawing/2014/main" id="{0CD4983D-D92B-1F4E-BC27-2A0C302C03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799" name="Group 103">
              <a:extLst>
                <a:ext uri="{FF2B5EF4-FFF2-40B4-BE49-F238E27FC236}">
                  <a16:creationId xmlns:a16="http://schemas.microsoft.com/office/drawing/2014/main" id="{D07343F1-2C62-A343-AD49-3C0FF36FCD0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7624" y="1852129"/>
              <a:ext cx="1877832" cy="4091471"/>
              <a:chOff x="1326114" y="1852129"/>
              <a:chExt cx="1877832" cy="4091471"/>
            </a:xfrm>
          </p:grpSpPr>
          <p:sp>
            <p:nvSpPr>
              <p:cNvPr id="33855" name="Line 25">
                <a:extLst>
                  <a:ext uri="{FF2B5EF4-FFF2-40B4-BE49-F238E27FC236}">
                    <a16:creationId xmlns:a16="http://schemas.microsoft.com/office/drawing/2014/main" id="{939E05DA-D97A-704D-87E0-698DABB72D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6" name="Freeform 105">
                <a:extLst>
                  <a:ext uri="{FF2B5EF4-FFF2-40B4-BE49-F238E27FC236}">
                    <a16:creationId xmlns:a16="http://schemas.microsoft.com/office/drawing/2014/main" id="{4E8107CA-BC6B-E846-B0C4-974272D43F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7" name="Rectangle 106">
                <a:extLst>
                  <a:ext uri="{FF2B5EF4-FFF2-40B4-BE49-F238E27FC236}">
                    <a16:creationId xmlns:a16="http://schemas.microsoft.com/office/drawing/2014/main" id="{542D8FBC-A25D-7A4E-9552-0869C512A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58" name="Rectangle 107">
                <a:extLst>
                  <a:ext uri="{FF2B5EF4-FFF2-40B4-BE49-F238E27FC236}">
                    <a16:creationId xmlns:a16="http://schemas.microsoft.com/office/drawing/2014/main" id="{30411AAE-D0E0-7A41-BC48-5F88111500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59" name="Rectangle 108">
                <a:extLst>
                  <a:ext uri="{FF2B5EF4-FFF2-40B4-BE49-F238E27FC236}">
                    <a16:creationId xmlns:a16="http://schemas.microsoft.com/office/drawing/2014/main" id="{E666371D-CFBE-8B4B-8D8B-7B4457419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60" name="Line 7">
                <a:extLst>
                  <a:ext uri="{FF2B5EF4-FFF2-40B4-BE49-F238E27FC236}">
                    <a16:creationId xmlns:a16="http://schemas.microsoft.com/office/drawing/2014/main" id="{147E572E-4D49-F740-8D52-1C4467D2C9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1" name="Rectangle 110">
                <a:extLst>
                  <a:ext uri="{FF2B5EF4-FFF2-40B4-BE49-F238E27FC236}">
                    <a16:creationId xmlns:a16="http://schemas.microsoft.com/office/drawing/2014/main" id="{BD869BE6-9A13-744A-A7EA-17D6D5EFC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62" name="Line 25">
                <a:extLst>
                  <a:ext uri="{FF2B5EF4-FFF2-40B4-BE49-F238E27FC236}">
                    <a16:creationId xmlns:a16="http://schemas.microsoft.com/office/drawing/2014/main" id="{56BA7655-700F-8D4A-AA4D-36E639ED05A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3" name="Freeform 112">
                <a:extLst>
                  <a:ext uri="{FF2B5EF4-FFF2-40B4-BE49-F238E27FC236}">
                    <a16:creationId xmlns:a16="http://schemas.microsoft.com/office/drawing/2014/main" id="{2524F6BC-7441-ED4F-9C1C-071B471B00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4" name="Line 37">
                <a:extLst>
                  <a:ext uri="{FF2B5EF4-FFF2-40B4-BE49-F238E27FC236}">
                    <a16:creationId xmlns:a16="http://schemas.microsoft.com/office/drawing/2014/main" id="{207409BB-EE42-CF49-9B69-47E0717901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5" name="Line 290">
                <a:extLst>
                  <a:ext uri="{FF2B5EF4-FFF2-40B4-BE49-F238E27FC236}">
                    <a16:creationId xmlns:a16="http://schemas.microsoft.com/office/drawing/2014/main" id="{5DDCB3A8-BDBB-1942-A0D7-96DDB4FAE49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6" name="Freeform 293">
                <a:extLst>
                  <a:ext uri="{FF2B5EF4-FFF2-40B4-BE49-F238E27FC236}">
                    <a16:creationId xmlns:a16="http://schemas.microsoft.com/office/drawing/2014/main" id="{5EFE986A-CC3B-894F-8150-9DBC66E2F0AB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7" name="Line 294">
                <a:extLst>
                  <a:ext uri="{FF2B5EF4-FFF2-40B4-BE49-F238E27FC236}">
                    <a16:creationId xmlns:a16="http://schemas.microsoft.com/office/drawing/2014/main" id="{ACB7B8FE-60EA-2045-A807-F100D46ACF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8" name="Line 25">
                <a:extLst>
                  <a:ext uri="{FF2B5EF4-FFF2-40B4-BE49-F238E27FC236}">
                    <a16:creationId xmlns:a16="http://schemas.microsoft.com/office/drawing/2014/main" id="{B7EFD1E8-F220-0645-9971-4580EA8FAF5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69" name="Line 25">
                <a:extLst>
                  <a:ext uri="{FF2B5EF4-FFF2-40B4-BE49-F238E27FC236}">
                    <a16:creationId xmlns:a16="http://schemas.microsoft.com/office/drawing/2014/main" id="{87A95625-B6D5-4045-A67E-AB4D9F1B2F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0" name="Line 294">
                <a:extLst>
                  <a:ext uri="{FF2B5EF4-FFF2-40B4-BE49-F238E27FC236}">
                    <a16:creationId xmlns:a16="http://schemas.microsoft.com/office/drawing/2014/main" id="{4131569E-1E30-6842-933D-A63176FAC77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1" name="Line 294">
                <a:extLst>
                  <a:ext uri="{FF2B5EF4-FFF2-40B4-BE49-F238E27FC236}">
                    <a16:creationId xmlns:a16="http://schemas.microsoft.com/office/drawing/2014/main" id="{BF0B1F8E-8662-8A4F-90A8-BB67387C568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2" name="Rectangle 41">
                <a:extLst>
                  <a:ext uri="{FF2B5EF4-FFF2-40B4-BE49-F238E27FC236}">
                    <a16:creationId xmlns:a16="http://schemas.microsoft.com/office/drawing/2014/main" id="{B87E515B-B7E9-304B-BF1B-1A025DCB63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73" name="Rectangle 41">
                <a:extLst>
                  <a:ext uri="{FF2B5EF4-FFF2-40B4-BE49-F238E27FC236}">
                    <a16:creationId xmlns:a16="http://schemas.microsoft.com/office/drawing/2014/main" id="{DAD0ABC7-5175-8B4B-B86F-51D4D4A30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74" name="Line 294">
                <a:extLst>
                  <a:ext uri="{FF2B5EF4-FFF2-40B4-BE49-F238E27FC236}">
                    <a16:creationId xmlns:a16="http://schemas.microsoft.com/office/drawing/2014/main" id="{CBF6C7C9-3741-1843-BF3A-360F19A42EB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5" name="Rectangle 41">
                <a:extLst>
                  <a:ext uri="{FF2B5EF4-FFF2-40B4-BE49-F238E27FC236}">
                    <a16:creationId xmlns:a16="http://schemas.microsoft.com/office/drawing/2014/main" id="{CEF03E48-DE5A-694E-9BB3-E199DA4589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114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76" name="Freeform 131">
                <a:extLst>
                  <a:ext uri="{FF2B5EF4-FFF2-40B4-BE49-F238E27FC236}">
                    <a16:creationId xmlns:a16="http://schemas.microsoft.com/office/drawing/2014/main" id="{7200B9B2-2476-6747-A64A-E6825E8F9E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7" name="Freeform 139">
                <a:extLst>
                  <a:ext uri="{FF2B5EF4-FFF2-40B4-BE49-F238E27FC236}">
                    <a16:creationId xmlns:a16="http://schemas.microsoft.com/office/drawing/2014/main" id="{C5E605DC-DD72-ED45-AE56-E013DAB51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8" name="Line 294">
                <a:extLst>
                  <a:ext uri="{FF2B5EF4-FFF2-40B4-BE49-F238E27FC236}">
                    <a16:creationId xmlns:a16="http://schemas.microsoft.com/office/drawing/2014/main" id="{5403FC0B-B807-F34E-A717-B3CAA5CF31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79" name="Freeform 141">
                <a:extLst>
                  <a:ext uri="{FF2B5EF4-FFF2-40B4-BE49-F238E27FC236}">
                    <a16:creationId xmlns:a16="http://schemas.microsoft.com/office/drawing/2014/main" id="{E49E7238-949E-9C42-BF2A-9DAADF909E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80" name="Rectangle 41">
                <a:extLst>
                  <a:ext uri="{FF2B5EF4-FFF2-40B4-BE49-F238E27FC236}">
                    <a16:creationId xmlns:a16="http://schemas.microsoft.com/office/drawing/2014/main" id="{2BEC530C-EB61-534A-B409-EDD77FA5C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105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81" name="Line 25">
                <a:extLst>
                  <a:ext uri="{FF2B5EF4-FFF2-40B4-BE49-F238E27FC236}">
                    <a16:creationId xmlns:a16="http://schemas.microsoft.com/office/drawing/2014/main" id="{DFFB6262-9533-C848-BC4F-32C146C6E44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800" name="Group 144">
              <a:extLst>
                <a:ext uri="{FF2B5EF4-FFF2-40B4-BE49-F238E27FC236}">
                  <a16:creationId xmlns:a16="http://schemas.microsoft.com/office/drawing/2014/main" id="{0E65B60B-182A-FA4C-8156-CAAF13E9AB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2757" y="1852129"/>
              <a:ext cx="1869716" cy="4091471"/>
              <a:chOff x="1328297" y="1852129"/>
              <a:chExt cx="1869716" cy="4091471"/>
            </a:xfrm>
          </p:grpSpPr>
          <p:sp>
            <p:nvSpPr>
              <p:cNvPr id="33828" name="Line 25">
                <a:extLst>
                  <a:ext uri="{FF2B5EF4-FFF2-40B4-BE49-F238E27FC236}">
                    <a16:creationId xmlns:a16="http://schemas.microsoft.com/office/drawing/2014/main" id="{0D5C5B3F-AA24-E149-A2B1-8336E5F7BB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9" name="Freeform 146">
                <a:extLst>
                  <a:ext uri="{FF2B5EF4-FFF2-40B4-BE49-F238E27FC236}">
                    <a16:creationId xmlns:a16="http://schemas.microsoft.com/office/drawing/2014/main" id="{1DF7772A-64BB-8449-A73D-1EFD3EC903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0" name="Rectangle 147">
                <a:extLst>
                  <a:ext uri="{FF2B5EF4-FFF2-40B4-BE49-F238E27FC236}">
                    <a16:creationId xmlns:a16="http://schemas.microsoft.com/office/drawing/2014/main" id="{CE27CA18-CFC9-8146-81EE-416673DED2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31" name="Rectangle 148">
                <a:extLst>
                  <a:ext uri="{FF2B5EF4-FFF2-40B4-BE49-F238E27FC236}">
                    <a16:creationId xmlns:a16="http://schemas.microsoft.com/office/drawing/2014/main" id="{41B407C0-F6BA-E54B-842B-9C5610F3A9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32" name="Rectangle 149">
                <a:extLst>
                  <a:ext uri="{FF2B5EF4-FFF2-40B4-BE49-F238E27FC236}">
                    <a16:creationId xmlns:a16="http://schemas.microsoft.com/office/drawing/2014/main" id="{3B628913-4DEF-8C4C-ABC1-E2756F1AF4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33" name="Line 7">
                <a:extLst>
                  <a:ext uri="{FF2B5EF4-FFF2-40B4-BE49-F238E27FC236}">
                    <a16:creationId xmlns:a16="http://schemas.microsoft.com/office/drawing/2014/main" id="{213C840D-D697-6D46-874D-242FCCDBC8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4" name="Rectangle 151">
                <a:extLst>
                  <a:ext uri="{FF2B5EF4-FFF2-40B4-BE49-F238E27FC236}">
                    <a16:creationId xmlns:a16="http://schemas.microsoft.com/office/drawing/2014/main" id="{7E931840-028E-8F4F-87CC-26E93B09F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35" name="Line 25">
                <a:extLst>
                  <a:ext uri="{FF2B5EF4-FFF2-40B4-BE49-F238E27FC236}">
                    <a16:creationId xmlns:a16="http://schemas.microsoft.com/office/drawing/2014/main" id="{04A8AD35-646C-0148-9D1F-E8D4274552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6" name="Freeform 153">
                <a:extLst>
                  <a:ext uri="{FF2B5EF4-FFF2-40B4-BE49-F238E27FC236}">
                    <a16:creationId xmlns:a16="http://schemas.microsoft.com/office/drawing/2014/main" id="{23042652-6A99-D245-AFE1-AF9C0FEC2A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7" name="Line 37">
                <a:extLst>
                  <a:ext uri="{FF2B5EF4-FFF2-40B4-BE49-F238E27FC236}">
                    <a16:creationId xmlns:a16="http://schemas.microsoft.com/office/drawing/2014/main" id="{6000DC7B-0A86-9A42-B07C-AF1EB75326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8" name="Line 290">
                <a:extLst>
                  <a:ext uri="{FF2B5EF4-FFF2-40B4-BE49-F238E27FC236}">
                    <a16:creationId xmlns:a16="http://schemas.microsoft.com/office/drawing/2014/main" id="{85E1B098-369F-5A41-A8E6-04055AAAE8B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39" name="Freeform 293">
                <a:extLst>
                  <a:ext uri="{FF2B5EF4-FFF2-40B4-BE49-F238E27FC236}">
                    <a16:creationId xmlns:a16="http://schemas.microsoft.com/office/drawing/2014/main" id="{EC27F7B8-BB43-9647-A743-1CE743030E2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0" name="Line 294">
                <a:extLst>
                  <a:ext uri="{FF2B5EF4-FFF2-40B4-BE49-F238E27FC236}">
                    <a16:creationId xmlns:a16="http://schemas.microsoft.com/office/drawing/2014/main" id="{30FABB8D-060B-2F4D-8042-FA5F988871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1" name="Line 25">
                <a:extLst>
                  <a:ext uri="{FF2B5EF4-FFF2-40B4-BE49-F238E27FC236}">
                    <a16:creationId xmlns:a16="http://schemas.microsoft.com/office/drawing/2014/main" id="{4735DC82-251C-B642-AD81-55F7B89C3DB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2" name="Line 25">
                <a:extLst>
                  <a:ext uri="{FF2B5EF4-FFF2-40B4-BE49-F238E27FC236}">
                    <a16:creationId xmlns:a16="http://schemas.microsoft.com/office/drawing/2014/main" id="{78F6A3AB-CC4A-2548-AF18-F22433726E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3" name="Line 294">
                <a:extLst>
                  <a:ext uri="{FF2B5EF4-FFF2-40B4-BE49-F238E27FC236}">
                    <a16:creationId xmlns:a16="http://schemas.microsoft.com/office/drawing/2014/main" id="{3366EC9A-F8C2-F14F-B342-0DAA34FA24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4" name="Line 294">
                <a:extLst>
                  <a:ext uri="{FF2B5EF4-FFF2-40B4-BE49-F238E27FC236}">
                    <a16:creationId xmlns:a16="http://schemas.microsoft.com/office/drawing/2014/main" id="{03C7CC7B-AEBF-DC46-8F67-6C891C9BCE8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5" name="Rectangle 41">
                <a:extLst>
                  <a:ext uri="{FF2B5EF4-FFF2-40B4-BE49-F238E27FC236}">
                    <a16:creationId xmlns:a16="http://schemas.microsoft.com/office/drawing/2014/main" id="{B4B09FD8-AE34-814F-AA5B-92C5FA487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46" name="Rectangle 41">
                <a:extLst>
                  <a:ext uri="{FF2B5EF4-FFF2-40B4-BE49-F238E27FC236}">
                    <a16:creationId xmlns:a16="http://schemas.microsoft.com/office/drawing/2014/main" id="{D63972C7-7693-0749-9A0E-5A4BA8D7CC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47" name="Line 294">
                <a:extLst>
                  <a:ext uri="{FF2B5EF4-FFF2-40B4-BE49-F238E27FC236}">
                    <a16:creationId xmlns:a16="http://schemas.microsoft.com/office/drawing/2014/main" id="{7EE5D3B8-0769-2F46-AC5B-D12B4F3BF79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48" name="Rectangle 41">
                <a:extLst>
                  <a:ext uri="{FF2B5EF4-FFF2-40B4-BE49-F238E27FC236}">
                    <a16:creationId xmlns:a16="http://schemas.microsoft.com/office/drawing/2014/main" id="{0E99BEC9-0ADA-A942-A78B-11C5BCEFF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297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49" name="Freeform 166">
                <a:extLst>
                  <a:ext uri="{FF2B5EF4-FFF2-40B4-BE49-F238E27FC236}">
                    <a16:creationId xmlns:a16="http://schemas.microsoft.com/office/drawing/2014/main" id="{6A81125A-EAC0-EB42-A8DE-47C0CA0F8F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0" name="Freeform 167">
                <a:extLst>
                  <a:ext uri="{FF2B5EF4-FFF2-40B4-BE49-F238E27FC236}">
                    <a16:creationId xmlns:a16="http://schemas.microsoft.com/office/drawing/2014/main" id="{46DB39DB-8FFF-2C48-BC41-6C5E3BB9B9C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1" name="Line 294">
                <a:extLst>
                  <a:ext uri="{FF2B5EF4-FFF2-40B4-BE49-F238E27FC236}">
                    <a16:creationId xmlns:a16="http://schemas.microsoft.com/office/drawing/2014/main" id="{FD9B0227-F862-CD43-B8C7-0C6EF8B1DD0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2" name="Freeform 169">
                <a:extLst>
                  <a:ext uri="{FF2B5EF4-FFF2-40B4-BE49-F238E27FC236}">
                    <a16:creationId xmlns:a16="http://schemas.microsoft.com/office/drawing/2014/main" id="{878EEB2F-D5EA-9549-8235-E0438CD29B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53" name="Rectangle 41">
                <a:extLst>
                  <a:ext uri="{FF2B5EF4-FFF2-40B4-BE49-F238E27FC236}">
                    <a16:creationId xmlns:a16="http://schemas.microsoft.com/office/drawing/2014/main" id="{A04DA506-C775-D84C-8D64-DCBCB9869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172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54" name="Line 25">
                <a:extLst>
                  <a:ext uri="{FF2B5EF4-FFF2-40B4-BE49-F238E27FC236}">
                    <a16:creationId xmlns:a16="http://schemas.microsoft.com/office/drawing/2014/main" id="{922A61C9-C25E-304A-87C1-277BC91F606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3801" name="Group 172">
              <a:extLst>
                <a:ext uri="{FF2B5EF4-FFF2-40B4-BE49-F238E27FC236}">
                  <a16:creationId xmlns:a16="http://schemas.microsoft.com/office/drawing/2014/main" id="{A38C77ED-6BC7-954A-8DC8-6363891B191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67669" y="1852129"/>
              <a:ext cx="1874876" cy="4091471"/>
              <a:chOff x="1328991" y="1852129"/>
              <a:chExt cx="1874876" cy="4091471"/>
            </a:xfrm>
          </p:grpSpPr>
          <p:sp>
            <p:nvSpPr>
              <p:cNvPr id="33803" name="Line 25">
                <a:extLst>
                  <a:ext uri="{FF2B5EF4-FFF2-40B4-BE49-F238E27FC236}">
                    <a16:creationId xmlns:a16="http://schemas.microsoft.com/office/drawing/2014/main" id="{D2BAADA4-9936-7347-9284-30D5906F34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4" name="Freeform 174">
                <a:extLst>
                  <a:ext uri="{FF2B5EF4-FFF2-40B4-BE49-F238E27FC236}">
                    <a16:creationId xmlns:a16="http://schemas.microsoft.com/office/drawing/2014/main" id="{A54FFEA8-A709-7346-A97E-209DEAAA15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5" name="Rectangle 175">
                <a:extLst>
                  <a:ext uri="{FF2B5EF4-FFF2-40B4-BE49-F238E27FC236}">
                    <a16:creationId xmlns:a16="http://schemas.microsoft.com/office/drawing/2014/main" id="{E0624CC1-8B42-FD46-B229-D28179444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06" name="Rectangle 176">
                <a:extLst>
                  <a:ext uri="{FF2B5EF4-FFF2-40B4-BE49-F238E27FC236}">
                    <a16:creationId xmlns:a16="http://schemas.microsoft.com/office/drawing/2014/main" id="{83907DD9-666D-3847-885C-57FC7C26B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07" name="Rectangle 177">
                <a:extLst>
                  <a:ext uri="{FF2B5EF4-FFF2-40B4-BE49-F238E27FC236}">
                    <a16:creationId xmlns:a16="http://schemas.microsoft.com/office/drawing/2014/main" id="{DC0AB75F-E2ED-EE40-81A1-887F9240D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08" name="Line 7">
                <a:extLst>
                  <a:ext uri="{FF2B5EF4-FFF2-40B4-BE49-F238E27FC236}">
                    <a16:creationId xmlns:a16="http://schemas.microsoft.com/office/drawing/2014/main" id="{49C86C1B-350C-1C48-BD96-C0C275AC80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09" name="Rectangle 179">
                <a:extLst>
                  <a:ext uri="{FF2B5EF4-FFF2-40B4-BE49-F238E27FC236}">
                    <a16:creationId xmlns:a16="http://schemas.microsoft.com/office/drawing/2014/main" id="{3B44C737-2BAB-2945-BB6C-4CE495279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10" name="Line 25">
                <a:extLst>
                  <a:ext uri="{FF2B5EF4-FFF2-40B4-BE49-F238E27FC236}">
                    <a16:creationId xmlns:a16="http://schemas.microsoft.com/office/drawing/2014/main" id="{C21FF296-2E93-4449-B4AF-5FDFCC92D5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1" name="Freeform 181">
                <a:extLst>
                  <a:ext uri="{FF2B5EF4-FFF2-40B4-BE49-F238E27FC236}">
                    <a16:creationId xmlns:a16="http://schemas.microsoft.com/office/drawing/2014/main" id="{210FE10D-3961-A24B-8CA1-4BC927E3DE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2" name="Line 37">
                <a:extLst>
                  <a:ext uri="{FF2B5EF4-FFF2-40B4-BE49-F238E27FC236}">
                    <a16:creationId xmlns:a16="http://schemas.microsoft.com/office/drawing/2014/main" id="{E5E27235-6AD1-4B4F-B012-7ACD44D6439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3" name="Line 290">
                <a:extLst>
                  <a:ext uri="{FF2B5EF4-FFF2-40B4-BE49-F238E27FC236}">
                    <a16:creationId xmlns:a16="http://schemas.microsoft.com/office/drawing/2014/main" id="{263D872E-BE14-554A-9763-9F2683453BE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4" name="Freeform 293">
                <a:extLst>
                  <a:ext uri="{FF2B5EF4-FFF2-40B4-BE49-F238E27FC236}">
                    <a16:creationId xmlns:a16="http://schemas.microsoft.com/office/drawing/2014/main" id="{DBC003E0-16B4-A245-BEA1-A8A497AE31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5" name="Line 294">
                <a:extLst>
                  <a:ext uri="{FF2B5EF4-FFF2-40B4-BE49-F238E27FC236}">
                    <a16:creationId xmlns:a16="http://schemas.microsoft.com/office/drawing/2014/main" id="{843CA80C-6F26-2845-BAA4-A3C8EA48480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6" name="Line 25">
                <a:extLst>
                  <a:ext uri="{FF2B5EF4-FFF2-40B4-BE49-F238E27FC236}">
                    <a16:creationId xmlns:a16="http://schemas.microsoft.com/office/drawing/2014/main" id="{B72A766B-450D-7847-8A40-B9D54E4B59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7" name="Line 25">
                <a:extLst>
                  <a:ext uri="{FF2B5EF4-FFF2-40B4-BE49-F238E27FC236}">
                    <a16:creationId xmlns:a16="http://schemas.microsoft.com/office/drawing/2014/main" id="{3393E2A8-4DE8-DA4E-978F-4C6785F6E4F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8" name="Line 294">
                <a:extLst>
                  <a:ext uri="{FF2B5EF4-FFF2-40B4-BE49-F238E27FC236}">
                    <a16:creationId xmlns:a16="http://schemas.microsoft.com/office/drawing/2014/main" id="{688CBD29-84EE-7842-B2C9-12903D36BEB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19" name="Line 294">
                <a:extLst>
                  <a:ext uri="{FF2B5EF4-FFF2-40B4-BE49-F238E27FC236}">
                    <a16:creationId xmlns:a16="http://schemas.microsoft.com/office/drawing/2014/main" id="{4C80AA5B-9D9F-2443-AF1D-4C3770BA689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0" name="Rectangle 41">
                <a:extLst>
                  <a:ext uri="{FF2B5EF4-FFF2-40B4-BE49-F238E27FC236}">
                    <a16:creationId xmlns:a16="http://schemas.microsoft.com/office/drawing/2014/main" id="{5F3D68A8-DD9B-AE4C-A562-D86FADB1C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21" name="Rectangle 41">
                <a:extLst>
                  <a:ext uri="{FF2B5EF4-FFF2-40B4-BE49-F238E27FC236}">
                    <a16:creationId xmlns:a16="http://schemas.microsoft.com/office/drawing/2014/main" id="{83A5BEF2-AEBE-FF42-A51F-554000C83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22" name="Line 294">
                <a:extLst>
                  <a:ext uri="{FF2B5EF4-FFF2-40B4-BE49-F238E27FC236}">
                    <a16:creationId xmlns:a16="http://schemas.microsoft.com/office/drawing/2014/main" id="{527B0302-C1E6-654B-9E43-A96213224E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3" name="Rectangle 41">
                <a:extLst>
                  <a:ext uri="{FF2B5EF4-FFF2-40B4-BE49-F238E27FC236}">
                    <a16:creationId xmlns:a16="http://schemas.microsoft.com/office/drawing/2014/main" id="{4F391FB1-46EF-7B4E-9CD3-61677FA7EC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991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24" name="Line 294">
                <a:extLst>
                  <a:ext uri="{FF2B5EF4-FFF2-40B4-BE49-F238E27FC236}">
                    <a16:creationId xmlns:a16="http://schemas.microsoft.com/office/drawing/2014/main" id="{8B8ADF40-4403-E24B-A473-C4BD55DDAA2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5" name="Freeform 197">
                <a:extLst>
                  <a:ext uri="{FF2B5EF4-FFF2-40B4-BE49-F238E27FC236}">
                    <a16:creationId xmlns:a16="http://schemas.microsoft.com/office/drawing/2014/main" id="{BA2E3C2D-82D0-B64A-8DAF-A7A234D7A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3826" name="Rectangle 41">
                <a:extLst>
                  <a:ext uri="{FF2B5EF4-FFF2-40B4-BE49-F238E27FC236}">
                    <a16:creationId xmlns:a16="http://schemas.microsoft.com/office/drawing/2014/main" id="{F6F9580C-91AD-7E45-8195-5AE37410FC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026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3827" name="Line 25">
                <a:extLst>
                  <a:ext uri="{FF2B5EF4-FFF2-40B4-BE49-F238E27FC236}">
                    <a16:creationId xmlns:a16="http://schemas.microsoft.com/office/drawing/2014/main" id="{E25EAE8C-6C46-FB44-B62D-334C6168462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33802" name="Line 290">
              <a:extLst>
                <a:ext uri="{FF2B5EF4-FFF2-40B4-BE49-F238E27FC236}">
                  <a16:creationId xmlns:a16="http://schemas.microsoft.com/office/drawing/2014/main" id="{688B4DD0-BA72-0B49-B45C-930649343B2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21364" y="4870019"/>
              <a:ext cx="6727329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593827830"/>
      </p:ext>
    </p:extLst>
  </p:cSld>
  <p:clrMapOvr>
    <a:masterClrMapping/>
  </p:clrMapOvr>
  <p:transition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Title 1">
            <a:extLst>
              <a:ext uri="{FF2B5EF4-FFF2-40B4-BE49-F238E27FC236}">
                <a16:creationId xmlns:a16="http://schemas.microsoft.com/office/drawing/2014/main" id="{EDA1778D-D802-0E4C-B041-723E1C138C16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4-Bit Parallel-Access Register</a:t>
            </a:r>
          </a:p>
        </p:txBody>
      </p:sp>
      <p:grpSp>
        <p:nvGrpSpPr>
          <p:cNvPr id="34818" name="Group 2">
            <a:extLst>
              <a:ext uri="{FF2B5EF4-FFF2-40B4-BE49-F238E27FC236}">
                <a16:creationId xmlns:a16="http://schemas.microsoft.com/office/drawing/2014/main" id="{CE3E4B66-B48A-0A4A-9C2D-CB45A39D63A5}"/>
              </a:ext>
            </a:extLst>
          </p:cNvPr>
          <p:cNvGrpSpPr>
            <a:grpSpLocks/>
          </p:cNvGrpSpPr>
          <p:nvPr/>
        </p:nvGrpSpPr>
        <p:grpSpPr bwMode="auto">
          <a:xfrm>
            <a:off x="1143001" y="1852614"/>
            <a:ext cx="8513763" cy="4090987"/>
            <a:chOff x="228600" y="1852129"/>
            <a:chExt cx="8513945" cy="4091471"/>
          </a:xfrm>
        </p:grpSpPr>
        <p:sp>
          <p:nvSpPr>
            <p:cNvPr id="34819" name="Line 290">
              <a:extLst>
                <a:ext uri="{FF2B5EF4-FFF2-40B4-BE49-F238E27FC236}">
                  <a16:creationId xmlns:a16="http://schemas.microsoft.com/office/drawing/2014/main" id="{05E87E11-6794-A949-A7AC-2CCC3A9C7C4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21364" y="4870019"/>
              <a:ext cx="6727329" cy="0"/>
            </a:xfrm>
            <a:prstGeom prst="line">
              <a:avLst/>
            </a:prstGeom>
            <a:noFill/>
            <a:ln w="25400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4820" name="Rectangle 11">
              <a:extLst>
                <a:ext uri="{FF2B5EF4-FFF2-40B4-BE49-F238E27FC236}">
                  <a16:creationId xmlns:a16="http://schemas.microsoft.com/office/drawing/2014/main" id="{9E3951E2-2E3A-7641-8BCC-F35A222358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4739168"/>
              <a:ext cx="474499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4821" name="Rectangle 135">
              <a:extLst>
                <a:ext uri="{FF2B5EF4-FFF2-40B4-BE49-F238E27FC236}">
                  <a16:creationId xmlns:a16="http://schemas.microsoft.com/office/drawing/2014/main" id="{15171769-4AC4-2143-8A41-687207E082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80" y="2590800"/>
              <a:ext cx="413584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4822" name="Line 290">
              <a:extLst>
                <a:ext uri="{FF2B5EF4-FFF2-40B4-BE49-F238E27FC236}">
                  <a16:creationId xmlns:a16="http://schemas.microsoft.com/office/drawing/2014/main" id="{FAC47188-F794-0B41-A1C9-DAAED931DAF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09827" y="2709150"/>
              <a:ext cx="6605421" cy="0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4823" name="Group 1">
              <a:extLst>
                <a:ext uri="{FF2B5EF4-FFF2-40B4-BE49-F238E27FC236}">
                  <a16:creationId xmlns:a16="http://schemas.microsoft.com/office/drawing/2014/main" id="{8A203214-BE0A-F54C-B31E-3BA3F084D0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1917" y="1852129"/>
              <a:ext cx="1892247" cy="4091471"/>
              <a:chOff x="1330992" y="1852129"/>
              <a:chExt cx="1892247" cy="4091471"/>
            </a:xfrm>
          </p:grpSpPr>
          <p:sp>
            <p:nvSpPr>
              <p:cNvPr id="34906" name="Line 25">
                <a:extLst>
                  <a:ext uri="{FF2B5EF4-FFF2-40B4-BE49-F238E27FC236}">
                    <a16:creationId xmlns:a16="http://schemas.microsoft.com/office/drawing/2014/main" id="{903D52AD-6B9B-0E4D-A356-FF4DFD27CE1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7" name="Freeform 38">
                <a:extLst>
                  <a:ext uri="{FF2B5EF4-FFF2-40B4-BE49-F238E27FC236}">
                    <a16:creationId xmlns:a16="http://schemas.microsoft.com/office/drawing/2014/main" id="{51B0A43B-3406-D244-9534-F508673570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8" name="Rectangle 4">
                <a:extLst>
                  <a:ext uri="{FF2B5EF4-FFF2-40B4-BE49-F238E27FC236}">
                    <a16:creationId xmlns:a16="http://schemas.microsoft.com/office/drawing/2014/main" id="{22579DB9-B14C-4E4C-A7AC-D58AC277F9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909" name="Rectangle 5">
                <a:extLst>
                  <a:ext uri="{FF2B5EF4-FFF2-40B4-BE49-F238E27FC236}">
                    <a16:creationId xmlns:a16="http://schemas.microsoft.com/office/drawing/2014/main" id="{02ED6868-B09C-2A48-B4A5-8EF9E931C2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910" name="Rectangle 6">
                <a:extLst>
                  <a:ext uri="{FF2B5EF4-FFF2-40B4-BE49-F238E27FC236}">
                    <a16:creationId xmlns:a16="http://schemas.microsoft.com/office/drawing/2014/main" id="{3608CE57-CA2A-C142-8828-CD1F6AC8AF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911" name="Line 7">
                <a:extLst>
                  <a:ext uri="{FF2B5EF4-FFF2-40B4-BE49-F238E27FC236}">
                    <a16:creationId xmlns:a16="http://schemas.microsoft.com/office/drawing/2014/main" id="{B7331A13-484C-7B4E-89A3-59D9FACD7C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2" name="Rectangle 9">
                <a:extLst>
                  <a:ext uri="{FF2B5EF4-FFF2-40B4-BE49-F238E27FC236}">
                    <a16:creationId xmlns:a16="http://schemas.microsoft.com/office/drawing/2014/main" id="{10B753E0-7021-8D49-8C83-6846033AED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913" name="Line 25">
                <a:extLst>
                  <a:ext uri="{FF2B5EF4-FFF2-40B4-BE49-F238E27FC236}">
                    <a16:creationId xmlns:a16="http://schemas.microsoft.com/office/drawing/2014/main" id="{5DA91D02-A4A3-E245-9788-51726DCD1A2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4" name="Freeform 36">
                <a:extLst>
                  <a:ext uri="{FF2B5EF4-FFF2-40B4-BE49-F238E27FC236}">
                    <a16:creationId xmlns:a16="http://schemas.microsoft.com/office/drawing/2014/main" id="{3B5014D8-6D5E-2F43-BA4C-56F187EBDD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5" name="Line 37">
                <a:extLst>
                  <a:ext uri="{FF2B5EF4-FFF2-40B4-BE49-F238E27FC236}">
                    <a16:creationId xmlns:a16="http://schemas.microsoft.com/office/drawing/2014/main" id="{FBF25C58-5636-D74C-8FB5-11A16646FF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6" name="Line 290">
                <a:extLst>
                  <a:ext uri="{FF2B5EF4-FFF2-40B4-BE49-F238E27FC236}">
                    <a16:creationId xmlns:a16="http://schemas.microsoft.com/office/drawing/2014/main" id="{67631D83-F724-7B40-B414-81D58C421B5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7" name="Freeform 293">
                <a:extLst>
                  <a:ext uri="{FF2B5EF4-FFF2-40B4-BE49-F238E27FC236}">
                    <a16:creationId xmlns:a16="http://schemas.microsoft.com/office/drawing/2014/main" id="{13FC2BEA-8249-0649-B868-300E1ADD4763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8" name="Line 294">
                <a:extLst>
                  <a:ext uri="{FF2B5EF4-FFF2-40B4-BE49-F238E27FC236}">
                    <a16:creationId xmlns:a16="http://schemas.microsoft.com/office/drawing/2014/main" id="{42B3C9AB-E762-6447-BCDE-E833081D8FA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19" name="Line 25">
                <a:extLst>
                  <a:ext uri="{FF2B5EF4-FFF2-40B4-BE49-F238E27FC236}">
                    <a16:creationId xmlns:a16="http://schemas.microsoft.com/office/drawing/2014/main" id="{3F4DD504-098A-694E-A188-4DE02598E00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0" name="Line 25">
                <a:extLst>
                  <a:ext uri="{FF2B5EF4-FFF2-40B4-BE49-F238E27FC236}">
                    <a16:creationId xmlns:a16="http://schemas.microsoft.com/office/drawing/2014/main" id="{2273E446-7EF9-144A-B8BF-B759EFCD8CF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1" name="Line 294">
                <a:extLst>
                  <a:ext uri="{FF2B5EF4-FFF2-40B4-BE49-F238E27FC236}">
                    <a16:creationId xmlns:a16="http://schemas.microsoft.com/office/drawing/2014/main" id="{D7A0FC1C-A81C-B54A-981B-07F1F370F9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2" name="Line 294">
                <a:extLst>
                  <a:ext uri="{FF2B5EF4-FFF2-40B4-BE49-F238E27FC236}">
                    <a16:creationId xmlns:a16="http://schemas.microsoft.com/office/drawing/2014/main" id="{A40ABE00-E1AB-D248-B3C5-7EA323FD27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3" name="Rectangle 41">
                <a:extLst>
                  <a:ext uri="{FF2B5EF4-FFF2-40B4-BE49-F238E27FC236}">
                    <a16:creationId xmlns:a16="http://schemas.microsoft.com/office/drawing/2014/main" id="{EC815C0D-184A-7C48-8AE0-C6CA1995D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924" name="Rectangle 41">
                <a:extLst>
                  <a:ext uri="{FF2B5EF4-FFF2-40B4-BE49-F238E27FC236}">
                    <a16:creationId xmlns:a16="http://schemas.microsoft.com/office/drawing/2014/main" id="{2D7D7253-7340-3C49-A359-67A468641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925" name="Line 294">
                <a:extLst>
                  <a:ext uri="{FF2B5EF4-FFF2-40B4-BE49-F238E27FC236}">
                    <a16:creationId xmlns:a16="http://schemas.microsoft.com/office/drawing/2014/main" id="{85B527E6-CF4D-314B-A842-144BA1DD3E5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6" name="Rectangle 41">
                <a:extLst>
                  <a:ext uri="{FF2B5EF4-FFF2-40B4-BE49-F238E27FC236}">
                    <a16:creationId xmlns:a16="http://schemas.microsoft.com/office/drawing/2014/main" id="{D35F7A2A-899A-6847-929F-CC1F7E0BB1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992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927" name="Freeform 62">
                <a:extLst>
                  <a:ext uri="{FF2B5EF4-FFF2-40B4-BE49-F238E27FC236}">
                    <a16:creationId xmlns:a16="http://schemas.microsoft.com/office/drawing/2014/main" id="{1124CD7C-46D0-544D-BB36-78F1B47D06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8" name="Freeform 64">
                <a:extLst>
                  <a:ext uri="{FF2B5EF4-FFF2-40B4-BE49-F238E27FC236}">
                    <a16:creationId xmlns:a16="http://schemas.microsoft.com/office/drawing/2014/main" id="{3382EA3D-526E-A642-9F36-B80D733BC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29" name="Line 294">
                <a:extLst>
                  <a:ext uri="{FF2B5EF4-FFF2-40B4-BE49-F238E27FC236}">
                    <a16:creationId xmlns:a16="http://schemas.microsoft.com/office/drawing/2014/main" id="{06168E8A-FE57-8144-B3D5-BE3808B5893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0" name="Freeform 68">
                <a:extLst>
                  <a:ext uri="{FF2B5EF4-FFF2-40B4-BE49-F238E27FC236}">
                    <a16:creationId xmlns:a16="http://schemas.microsoft.com/office/drawing/2014/main" id="{AB1E5A76-5EC7-F44C-ADAB-F2B27BD3C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31" name="Rectangle 41">
                <a:extLst>
                  <a:ext uri="{FF2B5EF4-FFF2-40B4-BE49-F238E27FC236}">
                    <a16:creationId xmlns:a16="http://schemas.microsoft.com/office/drawing/2014/main" id="{7163DA50-1148-DA40-B178-E20180BE1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398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932" name="Line 25">
                <a:extLst>
                  <a:ext uri="{FF2B5EF4-FFF2-40B4-BE49-F238E27FC236}">
                    <a16:creationId xmlns:a16="http://schemas.microsoft.com/office/drawing/2014/main" id="{E85284A5-8167-8541-95CA-E104FA03EA0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824" name="Group 103">
              <a:extLst>
                <a:ext uri="{FF2B5EF4-FFF2-40B4-BE49-F238E27FC236}">
                  <a16:creationId xmlns:a16="http://schemas.microsoft.com/office/drawing/2014/main" id="{07F59F5B-3D09-AE48-B7DF-27552544F6D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7624" y="1852129"/>
              <a:ext cx="1877832" cy="4091471"/>
              <a:chOff x="1326114" y="1852129"/>
              <a:chExt cx="1877832" cy="4091471"/>
            </a:xfrm>
          </p:grpSpPr>
          <p:sp>
            <p:nvSpPr>
              <p:cNvPr id="34879" name="Line 25">
                <a:extLst>
                  <a:ext uri="{FF2B5EF4-FFF2-40B4-BE49-F238E27FC236}">
                    <a16:creationId xmlns:a16="http://schemas.microsoft.com/office/drawing/2014/main" id="{94888A12-4CC6-794F-9BA9-F151D0BF4E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0" name="Freeform 105">
                <a:extLst>
                  <a:ext uri="{FF2B5EF4-FFF2-40B4-BE49-F238E27FC236}">
                    <a16:creationId xmlns:a16="http://schemas.microsoft.com/office/drawing/2014/main" id="{96A2A64C-2AFE-8645-A27A-525BD3F41F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1" name="Rectangle 106">
                <a:extLst>
                  <a:ext uri="{FF2B5EF4-FFF2-40B4-BE49-F238E27FC236}">
                    <a16:creationId xmlns:a16="http://schemas.microsoft.com/office/drawing/2014/main" id="{A2D5CD10-8411-F94C-B11B-CB3F7F8089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82" name="Rectangle 107">
                <a:extLst>
                  <a:ext uri="{FF2B5EF4-FFF2-40B4-BE49-F238E27FC236}">
                    <a16:creationId xmlns:a16="http://schemas.microsoft.com/office/drawing/2014/main" id="{BE9C8831-5F94-1D43-8C36-AFE33B2F4C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83" name="Rectangle 108">
                <a:extLst>
                  <a:ext uri="{FF2B5EF4-FFF2-40B4-BE49-F238E27FC236}">
                    <a16:creationId xmlns:a16="http://schemas.microsoft.com/office/drawing/2014/main" id="{437578F3-2A88-9C40-B272-086CFA7DBA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84" name="Line 7">
                <a:extLst>
                  <a:ext uri="{FF2B5EF4-FFF2-40B4-BE49-F238E27FC236}">
                    <a16:creationId xmlns:a16="http://schemas.microsoft.com/office/drawing/2014/main" id="{E7073EAC-8F07-1F46-AA99-F44EEAC9E3E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5" name="Rectangle 110">
                <a:extLst>
                  <a:ext uri="{FF2B5EF4-FFF2-40B4-BE49-F238E27FC236}">
                    <a16:creationId xmlns:a16="http://schemas.microsoft.com/office/drawing/2014/main" id="{2704BED1-2651-CF46-AF20-A7B33BA37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86" name="Line 25">
                <a:extLst>
                  <a:ext uri="{FF2B5EF4-FFF2-40B4-BE49-F238E27FC236}">
                    <a16:creationId xmlns:a16="http://schemas.microsoft.com/office/drawing/2014/main" id="{D81B3493-31FC-4846-83AE-F553597B660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7" name="Freeform 112">
                <a:extLst>
                  <a:ext uri="{FF2B5EF4-FFF2-40B4-BE49-F238E27FC236}">
                    <a16:creationId xmlns:a16="http://schemas.microsoft.com/office/drawing/2014/main" id="{586FDF5E-3A09-7F4A-8BCD-6465B16450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8" name="Line 37">
                <a:extLst>
                  <a:ext uri="{FF2B5EF4-FFF2-40B4-BE49-F238E27FC236}">
                    <a16:creationId xmlns:a16="http://schemas.microsoft.com/office/drawing/2014/main" id="{BDEF82A6-DB05-9A41-8B80-3CCF6D940E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89" name="Line 290">
                <a:extLst>
                  <a:ext uri="{FF2B5EF4-FFF2-40B4-BE49-F238E27FC236}">
                    <a16:creationId xmlns:a16="http://schemas.microsoft.com/office/drawing/2014/main" id="{BE88EFE7-73C3-3F4C-BF63-293959E110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0" name="Freeform 293">
                <a:extLst>
                  <a:ext uri="{FF2B5EF4-FFF2-40B4-BE49-F238E27FC236}">
                    <a16:creationId xmlns:a16="http://schemas.microsoft.com/office/drawing/2014/main" id="{2A077AE7-5F4F-884D-A4C4-54DEF51DF7B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1" name="Line 294">
                <a:extLst>
                  <a:ext uri="{FF2B5EF4-FFF2-40B4-BE49-F238E27FC236}">
                    <a16:creationId xmlns:a16="http://schemas.microsoft.com/office/drawing/2014/main" id="{40D78066-8CCE-6E44-92AD-BED58B61A6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2" name="Line 25">
                <a:extLst>
                  <a:ext uri="{FF2B5EF4-FFF2-40B4-BE49-F238E27FC236}">
                    <a16:creationId xmlns:a16="http://schemas.microsoft.com/office/drawing/2014/main" id="{C8FD9140-CEA8-3F44-B2D3-145500236CF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3" name="Line 25">
                <a:extLst>
                  <a:ext uri="{FF2B5EF4-FFF2-40B4-BE49-F238E27FC236}">
                    <a16:creationId xmlns:a16="http://schemas.microsoft.com/office/drawing/2014/main" id="{27793D46-1FB2-CC4F-8AA6-DAC15D6BA3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4" name="Line 294">
                <a:extLst>
                  <a:ext uri="{FF2B5EF4-FFF2-40B4-BE49-F238E27FC236}">
                    <a16:creationId xmlns:a16="http://schemas.microsoft.com/office/drawing/2014/main" id="{3AFD352C-FF11-A64A-AC04-156D1EA152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5" name="Line 294">
                <a:extLst>
                  <a:ext uri="{FF2B5EF4-FFF2-40B4-BE49-F238E27FC236}">
                    <a16:creationId xmlns:a16="http://schemas.microsoft.com/office/drawing/2014/main" id="{8B892CB9-32B0-D046-8614-C537DDF6385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6" name="Rectangle 41">
                <a:extLst>
                  <a:ext uri="{FF2B5EF4-FFF2-40B4-BE49-F238E27FC236}">
                    <a16:creationId xmlns:a16="http://schemas.microsoft.com/office/drawing/2014/main" id="{D65BEC16-FD6B-574B-B2DC-B79892C187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97" name="Rectangle 41">
                <a:extLst>
                  <a:ext uri="{FF2B5EF4-FFF2-40B4-BE49-F238E27FC236}">
                    <a16:creationId xmlns:a16="http://schemas.microsoft.com/office/drawing/2014/main" id="{870D7422-075B-914A-AA85-CB00234348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98" name="Line 294">
                <a:extLst>
                  <a:ext uri="{FF2B5EF4-FFF2-40B4-BE49-F238E27FC236}">
                    <a16:creationId xmlns:a16="http://schemas.microsoft.com/office/drawing/2014/main" id="{20622C09-0747-FE4F-AF31-3B7F04E0484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99" name="Rectangle 41">
                <a:extLst>
                  <a:ext uri="{FF2B5EF4-FFF2-40B4-BE49-F238E27FC236}">
                    <a16:creationId xmlns:a16="http://schemas.microsoft.com/office/drawing/2014/main" id="{54C0C01B-9EAB-514B-840A-9EDFD6690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114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900" name="Freeform 131">
                <a:extLst>
                  <a:ext uri="{FF2B5EF4-FFF2-40B4-BE49-F238E27FC236}">
                    <a16:creationId xmlns:a16="http://schemas.microsoft.com/office/drawing/2014/main" id="{7A1FCABB-CD09-BE40-B7FA-D5E4879A73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1" name="Freeform 139">
                <a:extLst>
                  <a:ext uri="{FF2B5EF4-FFF2-40B4-BE49-F238E27FC236}">
                    <a16:creationId xmlns:a16="http://schemas.microsoft.com/office/drawing/2014/main" id="{6FCCB116-CBF1-B446-8663-43F83BDABF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2" name="Line 294">
                <a:extLst>
                  <a:ext uri="{FF2B5EF4-FFF2-40B4-BE49-F238E27FC236}">
                    <a16:creationId xmlns:a16="http://schemas.microsoft.com/office/drawing/2014/main" id="{4259203F-9DEE-0A49-BDBE-F9A0EB7C65D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3" name="Freeform 141">
                <a:extLst>
                  <a:ext uri="{FF2B5EF4-FFF2-40B4-BE49-F238E27FC236}">
                    <a16:creationId xmlns:a16="http://schemas.microsoft.com/office/drawing/2014/main" id="{6E2993B8-F47E-5741-9EE2-D55A0D095E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904" name="Rectangle 41">
                <a:extLst>
                  <a:ext uri="{FF2B5EF4-FFF2-40B4-BE49-F238E27FC236}">
                    <a16:creationId xmlns:a16="http://schemas.microsoft.com/office/drawing/2014/main" id="{FFE69641-8D1A-DE47-93BF-51A250B247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105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905" name="Line 25">
                <a:extLst>
                  <a:ext uri="{FF2B5EF4-FFF2-40B4-BE49-F238E27FC236}">
                    <a16:creationId xmlns:a16="http://schemas.microsoft.com/office/drawing/2014/main" id="{138B16A7-31D9-9A48-9B2C-4D3591793C4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825" name="Group 144">
              <a:extLst>
                <a:ext uri="{FF2B5EF4-FFF2-40B4-BE49-F238E27FC236}">
                  <a16:creationId xmlns:a16="http://schemas.microsoft.com/office/drawing/2014/main" id="{BDF4D163-D6ED-E94D-A760-3FBC8249B9F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2757" y="1852129"/>
              <a:ext cx="1869716" cy="4091471"/>
              <a:chOff x="1328297" y="1852129"/>
              <a:chExt cx="1869716" cy="4091471"/>
            </a:xfrm>
          </p:grpSpPr>
          <p:sp>
            <p:nvSpPr>
              <p:cNvPr id="34852" name="Line 25">
                <a:extLst>
                  <a:ext uri="{FF2B5EF4-FFF2-40B4-BE49-F238E27FC236}">
                    <a16:creationId xmlns:a16="http://schemas.microsoft.com/office/drawing/2014/main" id="{3B39B21C-6018-A945-8160-54D0F0EB632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3" name="Freeform 146">
                <a:extLst>
                  <a:ext uri="{FF2B5EF4-FFF2-40B4-BE49-F238E27FC236}">
                    <a16:creationId xmlns:a16="http://schemas.microsoft.com/office/drawing/2014/main" id="{30C51A93-15A7-6844-9BCE-6F76331993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4" name="Rectangle 147">
                <a:extLst>
                  <a:ext uri="{FF2B5EF4-FFF2-40B4-BE49-F238E27FC236}">
                    <a16:creationId xmlns:a16="http://schemas.microsoft.com/office/drawing/2014/main" id="{9E2C9599-1E77-9149-B232-ABD5BC0B7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55" name="Rectangle 148">
                <a:extLst>
                  <a:ext uri="{FF2B5EF4-FFF2-40B4-BE49-F238E27FC236}">
                    <a16:creationId xmlns:a16="http://schemas.microsoft.com/office/drawing/2014/main" id="{33CD30E6-2543-C44B-91F1-90855169FA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56" name="Rectangle 149">
                <a:extLst>
                  <a:ext uri="{FF2B5EF4-FFF2-40B4-BE49-F238E27FC236}">
                    <a16:creationId xmlns:a16="http://schemas.microsoft.com/office/drawing/2014/main" id="{84C55A9D-EF72-C546-A9EA-A5D049022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57" name="Line 7">
                <a:extLst>
                  <a:ext uri="{FF2B5EF4-FFF2-40B4-BE49-F238E27FC236}">
                    <a16:creationId xmlns:a16="http://schemas.microsoft.com/office/drawing/2014/main" id="{6FCD7CD9-A61A-9A45-91BF-66F2867DA8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8" name="Rectangle 151">
                <a:extLst>
                  <a:ext uri="{FF2B5EF4-FFF2-40B4-BE49-F238E27FC236}">
                    <a16:creationId xmlns:a16="http://schemas.microsoft.com/office/drawing/2014/main" id="{144D54A5-775F-3A47-99BB-C9A1859F13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59" name="Line 25">
                <a:extLst>
                  <a:ext uri="{FF2B5EF4-FFF2-40B4-BE49-F238E27FC236}">
                    <a16:creationId xmlns:a16="http://schemas.microsoft.com/office/drawing/2014/main" id="{325F2B5A-454A-4547-891F-112AAF2C85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0" name="Freeform 153">
                <a:extLst>
                  <a:ext uri="{FF2B5EF4-FFF2-40B4-BE49-F238E27FC236}">
                    <a16:creationId xmlns:a16="http://schemas.microsoft.com/office/drawing/2014/main" id="{1D702110-421B-7E46-AA16-BCA338718D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1" name="Line 37">
                <a:extLst>
                  <a:ext uri="{FF2B5EF4-FFF2-40B4-BE49-F238E27FC236}">
                    <a16:creationId xmlns:a16="http://schemas.microsoft.com/office/drawing/2014/main" id="{133C7167-7E2D-E948-B5FF-2FAD812203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2" name="Line 290">
                <a:extLst>
                  <a:ext uri="{FF2B5EF4-FFF2-40B4-BE49-F238E27FC236}">
                    <a16:creationId xmlns:a16="http://schemas.microsoft.com/office/drawing/2014/main" id="{88CA8339-1233-6449-B57F-39F79B6A33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3" name="Freeform 293">
                <a:extLst>
                  <a:ext uri="{FF2B5EF4-FFF2-40B4-BE49-F238E27FC236}">
                    <a16:creationId xmlns:a16="http://schemas.microsoft.com/office/drawing/2014/main" id="{4597C402-64D6-5C4A-A853-5EB8C60BE335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4" name="Line 294">
                <a:extLst>
                  <a:ext uri="{FF2B5EF4-FFF2-40B4-BE49-F238E27FC236}">
                    <a16:creationId xmlns:a16="http://schemas.microsoft.com/office/drawing/2014/main" id="{4135DAB7-EC49-7D4D-B51C-74A977DF036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5" name="Line 25">
                <a:extLst>
                  <a:ext uri="{FF2B5EF4-FFF2-40B4-BE49-F238E27FC236}">
                    <a16:creationId xmlns:a16="http://schemas.microsoft.com/office/drawing/2014/main" id="{855C9C36-C247-DE44-A66E-118AC25737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6" name="Line 25">
                <a:extLst>
                  <a:ext uri="{FF2B5EF4-FFF2-40B4-BE49-F238E27FC236}">
                    <a16:creationId xmlns:a16="http://schemas.microsoft.com/office/drawing/2014/main" id="{2AB7B399-E09D-244E-9F02-BC98AFBABCD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7" name="Line 294">
                <a:extLst>
                  <a:ext uri="{FF2B5EF4-FFF2-40B4-BE49-F238E27FC236}">
                    <a16:creationId xmlns:a16="http://schemas.microsoft.com/office/drawing/2014/main" id="{7F4F262B-CA4C-F14A-AF97-2B1D61D1D63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8" name="Line 294">
                <a:extLst>
                  <a:ext uri="{FF2B5EF4-FFF2-40B4-BE49-F238E27FC236}">
                    <a16:creationId xmlns:a16="http://schemas.microsoft.com/office/drawing/2014/main" id="{3F2C1A7F-AC1A-8C4C-A3C2-0418EFBB13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69" name="Rectangle 41">
                <a:extLst>
                  <a:ext uri="{FF2B5EF4-FFF2-40B4-BE49-F238E27FC236}">
                    <a16:creationId xmlns:a16="http://schemas.microsoft.com/office/drawing/2014/main" id="{00033F44-DDEB-4148-AD28-37740E024A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70" name="Rectangle 41">
                <a:extLst>
                  <a:ext uri="{FF2B5EF4-FFF2-40B4-BE49-F238E27FC236}">
                    <a16:creationId xmlns:a16="http://schemas.microsoft.com/office/drawing/2014/main" id="{87F03269-E57B-E045-89C2-A439B086C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71" name="Line 294">
                <a:extLst>
                  <a:ext uri="{FF2B5EF4-FFF2-40B4-BE49-F238E27FC236}">
                    <a16:creationId xmlns:a16="http://schemas.microsoft.com/office/drawing/2014/main" id="{D4507A60-6BDB-5F40-A800-8BFF7E2E790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2" name="Rectangle 41">
                <a:extLst>
                  <a:ext uri="{FF2B5EF4-FFF2-40B4-BE49-F238E27FC236}">
                    <a16:creationId xmlns:a16="http://schemas.microsoft.com/office/drawing/2014/main" id="{9E58E6AE-D0FE-F449-94CC-58821CED74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297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73" name="Freeform 166">
                <a:extLst>
                  <a:ext uri="{FF2B5EF4-FFF2-40B4-BE49-F238E27FC236}">
                    <a16:creationId xmlns:a16="http://schemas.microsoft.com/office/drawing/2014/main" id="{C3801C58-ECAF-2049-9276-B87382B8032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4" name="Freeform 167">
                <a:extLst>
                  <a:ext uri="{FF2B5EF4-FFF2-40B4-BE49-F238E27FC236}">
                    <a16:creationId xmlns:a16="http://schemas.microsoft.com/office/drawing/2014/main" id="{A23154EF-DD12-B64B-BB28-1F0579735B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5" name="Line 294">
                <a:extLst>
                  <a:ext uri="{FF2B5EF4-FFF2-40B4-BE49-F238E27FC236}">
                    <a16:creationId xmlns:a16="http://schemas.microsoft.com/office/drawing/2014/main" id="{73EA3BBD-358B-4648-99FA-B36F569CE53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6" name="Freeform 169">
                <a:extLst>
                  <a:ext uri="{FF2B5EF4-FFF2-40B4-BE49-F238E27FC236}">
                    <a16:creationId xmlns:a16="http://schemas.microsoft.com/office/drawing/2014/main" id="{D063E976-E76B-2F4A-8FD9-DA07EAC9D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77" name="Rectangle 41">
                <a:extLst>
                  <a:ext uri="{FF2B5EF4-FFF2-40B4-BE49-F238E27FC236}">
                    <a16:creationId xmlns:a16="http://schemas.microsoft.com/office/drawing/2014/main" id="{D95ED7CB-4111-B64E-8207-C0657FFA4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172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78" name="Line 25">
                <a:extLst>
                  <a:ext uri="{FF2B5EF4-FFF2-40B4-BE49-F238E27FC236}">
                    <a16:creationId xmlns:a16="http://schemas.microsoft.com/office/drawing/2014/main" id="{C9085372-6EC2-934E-9F97-763C6DE038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4826" name="Group 172">
              <a:extLst>
                <a:ext uri="{FF2B5EF4-FFF2-40B4-BE49-F238E27FC236}">
                  <a16:creationId xmlns:a16="http://schemas.microsoft.com/office/drawing/2014/main" id="{E7BB11B8-8EA2-9247-9E6E-4E34BBF6E8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67669" y="1852129"/>
              <a:ext cx="1874876" cy="4091471"/>
              <a:chOff x="1328991" y="1852129"/>
              <a:chExt cx="1874876" cy="4091471"/>
            </a:xfrm>
          </p:grpSpPr>
          <p:sp>
            <p:nvSpPr>
              <p:cNvPr id="34827" name="Line 25">
                <a:extLst>
                  <a:ext uri="{FF2B5EF4-FFF2-40B4-BE49-F238E27FC236}">
                    <a16:creationId xmlns:a16="http://schemas.microsoft.com/office/drawing/2014/main" id="{A3A3BC81-A51D-B040-9A17-30791CEED06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8" name="Freeform 174">
                <a:extLst>
                  <a:ext uri="{FF2B5EF4-FFF2-40B4-BE49-F238E27FC236}">
                    <a16:creationId xmlns:a16="http://schemas.microsoft.com/office/drawing/2014/main" id="{15500FB2-42FB-6F48-AC72-AB191D392F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29" name="Rectangle 175">
                <a:extLst>
                  <a:ext uri="{FF2B5EF4-FFF2-40B4-BE49-F238E27FC236}">
                    <a16:creationId xmlns:a16="http://schemas.microsoft.com/office/drawing/2014/main" id="{D2791438-28D2-CC44-ABFD-054A7BE00B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30" name="Rectangle 176">
                <a:extLst>
                  <a:ext uri="{FF2B5EF4-FFF2-40B4-BE49-F238E27FC236}">
                    <a16:creationId xmlns:a16="http://schemas.microsoft.com/office/drawing/2014/main" id="{D33CC2C0-25F4-ED40-B8C1-B6AD26EB45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31" name="Rectangle 177">
                <a:extLst>
                  <a:ext uri="{FF2B5EF4-FFF2-40B4-BE49-F238E27FC236}">
                    <a16:creationId xmlns:a16="http://schemas.microsoft.com/office/drawing/2014/main" id="{5BE6F1D9-A708-4C41-B9AE-2002E5077D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32" name="Line 7">
                <a:extLst>
                  <a:ext uri="{FF2B5EF4-FFF2-40B4-BE49-F238E27FC236}">
                    <a16:creationId xmlns:a16="http://schemas.microsoft.com/office/drawing/2014/main" id="{A25F9A79-E6F1-A34A-81EB-CC9F891A68B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3" name="Rectangle 179">
                <a:extLst>
                  <a:ext uri="{FF2B5EF4-FFF2-40B4-BE49-F238E27FC236}">
                    <a16:creationId xmlns:a16="http://schemas.microsoft.com/office/drawing/2014/main" id="{815E3F81-9B91-4540-9544-E4E0B220C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34" name="Line 25">
                <a:extLst>
                  <a:ext uri="{FF2B5EF4-FFF2-40B4-BE49-F238E27FC236}">
                    <a16:creationId xmlns:a16="http://schemas.microsoft.com/office/drawing/2014/main" id="{288FE6A5-D548-F34A-8017-12D4A330930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5" name="Freeform 181">
                <a:extLst>
                  <a:ext uri="{FF2B5EF4-FFF2-40B4-BE49-F238E27FC236}">
                    <a16:creationId xmlns:a16="http://schemas.microsoft.com/office/drawing/2014/main" id="{E9ADB1C6-A94B-0947-B232-C55D86F38E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6" name="Line 37">
                <a:extLst>
                  <a:ext uri="{FF2B5EF4-FFF2-40B4-BE49-F238E27FC236}">
                    <a16:creationId xmlns:a16="http://schemas.microsoft.com/office/drawing/2014/main" id="{B614A675-783D-CA43-B4B4-A7765DC5624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7" name="Line 290">
                <a:extLst>
                  <a:ext uri="{FF2B5EF4-FFF2-40B4-BE49-F238E27FC236}">
                    <a16:creationId xmlns:a16="http://schemas.microsoft.com/office/drawing/2014/main" id="{29ED5472-C2EA-4C48-A6D5-FB06F4BF3BE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8" name="Freeform 293">
                <a:extLst>
                  <a:ext uri="{FF2B5EF4-FFF2-40B4-BE49-F238E27FC236}">
                    <a16:creationId xmlns:a16="http://schemas.microsoft.com/office/drawing/2014/main" id="{D57E1F61-65FC-D94C-9082-22D09FED727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39" name="Line 294">
                <a:extLst>
                  <a:ext uri="{FF2B5EF4-FFF2-40B4-BE49-F238E27FC236}">
                    <a16:creationId xmlns:a16="http://schemas.microsoft.com/office/drawing/2014/main" id="{D77C7ED1-5884-E249-82B0-925F451234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0" name="Line 25">
                <a:extLst>
                  <a:ext uri="{FF2B5EF4-FFF2-40B4-BE49-F238E27FC236}">
                    <a16:creationId xmlns:a16="http://schemas.microsoft.com/office/drawing/2014/main" id="{BEE1CF10-52D2-8142-9698-DFF811E4B6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1" name="Line 25">
                <a:extLst>
                  <a:ext uri="{FF2B5EF4-FFF2-40B4-BE49-F238E27FC236}">
                    <a16:creationId xmlns:a16="http://schemas.microsoft.com/office/drawing/2014/main" id="{164ED630-8270-6B44-B012-F2D14B336D6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2" name="Line 294">
                <a:extLst>
                  <a:ext uri="{FF2B5EF4-FFF2-40B4-BE49-F238E27FC236}">
                    <a16:creationId xmlns:a16="http://schemas.microsoft.com/office/drawing/2014/main" id="{6C3B9A88-CB04-CA4B-A98E-140BFBE93DF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3" name="Line 294">
                <a:extLst>
                  <a:ext uri="{FF2B5EF4-FFF2-40B4-BE49-F238E27FC236}">
                    <a16:creationId xmlns:a16="http://schemas.microsoft.com/office/drawing/2014/main" id="{C4A1BEDD-C2DE-3245-BE67-14752116586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4" name="Rectangle 41">
                <a:extLst>
                  <a:ext uri="{FF2B5EF4-FFF2-40B4-BE49-F238E27FC236}">
                    <a16:creationId xmlns:a16="http://schemas.microsoft.com/office/drawing/2014/main" id="{07812B1F-F370-8546-BB30-00441131E6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45" name="Rectangle 41">
                <a:extLst>
                  <a:ext uri="{FF2B5EF4-FFF2-40B4-BE49-F238E27FC236}">
                    <a16:creationId xmlns:a16="http://schemas.microsoft.com/office/drawing/2014/main" id="{E86B46AE-75B8-4349-977B-C4A250F61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46" name="Line 294">
                <a:extLst>
                  <a:ext uri="{FF2B5EF4-FFF2-40B4-BE49-F238E27FC236}">
                    <a16:creationId xmlns:a16="http://schemas.microsoft.com/office/drawing/2014/main" id="{7CE8ACE9-95C1-594C-BDC8-A330DF340A8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7" name="Rectangle 41">
                <a:extLst>
                  <a:ext uri="{FF2B5EF4-FFF2-40B4-BE49-F238E27FC236}">
                    <a16:creationId xmlns:a16="http://schemas.microsoft.com/office/drawing/2014/main" id="{8AF8A27B-73CE-2346-8B37-539A08BC9B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991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48" name="Line 294">
                <a:extLst>
                  <a:ext uri="{FF2B5EF4-FFF2-40B4-BE49-F238E27FC236}">
                    <a16:creationId xmlns:a16="http://schemas.microsoft.com/office/drawing/2014/main" id="{EC3896F6-1E78-984D-B528-1F198546F7C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49" name="Freeform 197">
                <a:extLst>
                  <a:ext uri="{FF2B5EF4-FFF2-40B4-BE49-F238E27FC236}">
                    <a16:creationId xmlns:a16="http://schemas.microsoft.com/office/drawing/2014/main" id="{F29D4632-554A-0B47-AC0D-FC11A7C582D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4850" name="Rectangle 41">
                <a:extLst>
                  <a:ext uri="{FF2B5EF4-FFF2-40B4-BE49-F238E27FC236}">
                    <a16:creationId xmlns:a16="http://schemas.microsoft.com/office/drawing/2014/main" id="{D46FEEA6-6D09-574E-9950-319FEB8F0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026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4851" name="Line 25">
                <a:extLst>
                  <a:ext uri="{FF2B5EF4-FFF2-40B4-BE49-F238E27FC236}">
                    <a16:creationId xmlns:a16="http://schemas.microsoft.com/office/drawing/2014/main" id="{CB17B36F-8A02-9842-9998-47263D3C63B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993751906"/>
      </p:ext>
    </p:extLst>
  </p:cSld>
  <p:clrMapOvr>
    <a:masterClrMapping/>
  </p:clrMapOvr>
  <p:transition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3" name="Picture 2" descr="https://www.maglocks.com/mm5/graphics/00000001/interlockingsystema.jpg">
            <a:extLst>
              <a:ext uri="{FF2B5EF4-FFF2-40B4-BE49-F238E27FC236}">
                <a16:creationId xmlns:a16="http://schemas.microsoft.com/office/drawing/2014/main" id="{08E403CF-B5EB-AA42-9DE1-F15256B4889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68613" y="1235075"/>
            <a:ext cx="4648200" cy="4635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194" name="TextBox 3">
            <a:extLst>
              <a:ext uri="{FF2B5EF4-FFF2-40B4-BE49-F238E27FC236}">
                <a16:creationId xmlns:a16="http://schemas.microsoft.com/office/drawing/2014/main" id="{00159177-420D-8445-AF22-5B61DA78D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50001" y="6630988"/>
            <a:ext cx="3713163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[https://www.maglocks.com/sdc-two-door-airlockmantrapcleanroom-level-1-kit.html]</a:t>
            </a:r>
          </a:p>
        </p:txBody>
      </p:sp>
      <p:sp>
        <p:nvSpPr>
          <p:cNvPr id="8195" name="Title 1">
            <a:extLst>
              <a:ext uri="{FF2B5EF4-FFF2-40B4-BE49-F238E27FC236}">
                <a16:creationId xmlns:a16="http://schemas.microsoft.com/office/drawing/2014/main" id="{FCD01177-AAFD-6248-9083-6348084F6C2B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 Flip-Flop Analogy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Title 1">
            <a:extLst>
              <a:ext uri="{FF2B5EF4-FFF2-40B4-BE49-F238E27FC236}">
                <a16:creationId xmlns:a16="http://schemas.microsoft.com/office/drawing/2014/main" id="{0A468A93-C50A-3B45-A5A6-A5649377C19B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4-Bit Parallel-Access Register</a:t>
            </a:r>
          </a:p>
        </p:txBody>
      </p:sp>
      <p:grpSp>
        <p:nvGrpSpPr>
          <p:cNvPr id="35842" name="Group 2">
            <a:extLst>
              <a:ext uri="{FF2B5EF4-FFF2-40B4-BE49-F238E27FC236}">
                <a16:creationId xmlns:a16="http://schemas.microsoft.com/office/drawing/2014/main" id="{FBC31D77-FFC4-114E-893A-D4A9F570294E}"/>
              </a:ext>
            </a:extLst>
          </p:cNvPr>
          <p:cNvGrpSpPr>
            <a:grpSpLocks/>
          </p:cNvGrpSpPr>
          <p:nvPr/>
        </p:nvGrpSpPr>
        <p:grpSpPr bwMode="auto">
          <a:xfrm>
            <a:off x="1143001" y="1852614"/>
            <a:ext cx="8513763" cy="4090987"/>
            <a:chOff x="228600" y="1852129"/>
            <a:chExt cx="8513945" cy="4091471"/>
          </a:xfrm>
        </p:grpSpPr>
        <p:sp>
          <p:nvSpPr>
            <p:cNvPr id="35861" name="Line 290">
              <a:extLst>
                <a:ext uri="{FF2B5EF4-FFF2-40B4-BE49-F238E27FC236}">
                  <a16:creationId xmlns:a16="http://schemas.microsoft.com/office/drawing/2014/main" id="{4B05E96F-14D4-3B4E-8058-1EF14E6A0E8E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21364" y="4870019"/>
              <a:ext cx="6727329" cy="0"/>
            </a:xfrm>
            <a:prstGeom prst="line">
              <a:avLst/>
            </a:prstGeom>
            <a:noFill/>
            <a:ln w="25400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62" name="Rectangle 11">
              <a:extLst>
                <a:ext uri="{FF2B5EF4-FFF2-40B4-BE49-F238E27FC236}">
                  <a16:creationId xmlns:a16="http://schemas.microsoft.com/office/drawing/2014/main" id="{429D163E-EE2D-4A40-9A19-E382738464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4739168"/>
              <a:ext cx="474499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5863" name="Rectangle 135">
              <a:extLst>
                <a:ext uri="{FF2B5EF4-FFF2-40B4-BE49-F238E27FC236}">
                  <a16:creationId xmlns:a16="http://schemas.microsoft.com/office/drawing/2014/main" id="{970A803C-BFB4-564E-BB48-EBF82AFFFC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80" y="2590800"/>
              <a:ext cx="413584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5864" name="Line 290">
              <a:extLst>
                <a:ext uri="{FF2B5EF4-FFF2-40B4-BE49-F238E27FC236}">
                  <a16:creationId xmlns:a16="http://schemas.microsoft.com/office/drawing/2014/main" id="{CEAE4B27-7C76-F546-B498-D7CB7424D732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09827" y="2709150"/>
              <a:ext cx="6605421" cy="0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65" name="Group 1">
              <a:extLst>
                <a:ext uri="{FF2B5EF4-FFF2-40B4-BE49-F238E27FC236}">
                  <a16:creationId xmlns:a16="http://schemas.microsoft.com/office/drawing/2014/main" id="{F30DD165-AFFF-7D40-846F-CEE4C6A7014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1917" y="1852129"/>
              <a:ext cx="1892247" cy="4091471"/>
              <a:chOff x="1330992" y="1852129"/>
              <a:chExt cx="1892247" cy="4091471"/>
            </a:xfrm>
          </p:grpSpPr>
          <p:sp>
            <p:nvSpPr>
              <p:cNvPr id="35948" name="Line 25">
                <a:extLst>
                  <a:ext uri="{FF2B5EF4-FFF2-40B4-BE49-F238E27FC236}">
                    <a16:creationId xmlns:a16="http://schemas.microsoft.com/office/drawing/2014/main" id="{BAFDC072-9DD6-6740-9B39-D9703A0241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9" name="Freeform 38">
                <a:extLst>
                  <a:ext uri="{FF2B5EF4-FFF2-40B4-BE49-F238E27FC236}">
                    <a16:creationId xmlns:a16="http://schemas.microsoft.com/office/drawing/2014/main" id="{571BF47F-9A44-2D4A-83D0-4A24C719D2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0" name="Rectangle 4">
                <a:extLst>
                  <a:ext uri="{FF2B5EF4-FFF2-40B4-BE49-F238E27FC236}">
                    <a16:creationId xmlns:a16="http://schemas.microsoft.com/office/drawing/2014/main" id="{37D11011-1245-4944-9AC7-6C3EA87F1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51" name="Rectangle 5">
                <a:extLst>
                  <a:ext uri="{FF2B5EF4-FFF2-40B4-BE49-F238E27FC236}">
                    <a16:creationId xmlns:a16="http://schemas.microsoft.com/office/drawing/2014/main" id="{CFB5C061-1861-D24E-85E8-94B4C98DF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52" name="Rectangle 6">
                <a:extLst>
                  <a:ext uri="{FF2B5EF4-FFF2-40B4-BE49-F238E27FC236}">
                    <a16:creationId xmlns:a16="http://schemas.microsoft.com/office/drawing/2014/main" id="{03E330A1-2205-2D4E-957D-8D6B04E3AA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53" name="Line 7">
                <a:extLst>
                  <a:ext uri="{FF2B5EF4-FFF2-40B4-BE49-F238E27FC236}">
                    <a16:creationId xmlns:a16="http://schemas.microsoft.com/office/drawing/2014/main" id="{5CBBE577-C5FD-014E-AC19-965B6B30E02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4" name="Rectangle 9">
                <a:extLst>
                  <a:ext uri="{FF2B5EF4-FFF2-40B4-BE49-F238E27FC236}">
                    <a16:creationId xmlns:a16="http://schemas.microsoft.com/office/drawing/2014/main" id="{0E8FFEB0-B112-7642-BA54-CFF5CBB855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55" name="Line 25">
                <a:extLst>
                  <a:ext uri="{FF2B5EF4-FFF2-40B4-BE49-F238E27FC236}">
                    <a16:creationId xmlns:a16="http://schemas.microsoft.com/office/drawing/2014/main" id="{8C745697-48D4-4D45-BE6B-EC843F3B0B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6" name="Freeform 36">
                <a:extLst>
                  <a:ext uri="{FF2B5EF4-FFF2-40B4-BE49-F238E27FC236}">
                    <a16:creationId xmlns:a16="http://schemas.microsoft.com/office/drawing/2014/main" id="{FE39138B-DF95-BF4E-866E-4E99B9F693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7" name="Line 37">
                <a:extLst>
                  <a:ext uri="{FF2B5EF4-FFF2-40B4-BE49-F238E27FC236}">
                    <a16:creationId xmlns:a16="http://schemas.microsoft.com/office/drawing/2014/main" id="{8DDCA702-D682-6A41-9D13-65CDAD66572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8" name="Line 290">
                <a:extLst>
                  <a:ext uri="{FF2B5EF4-FFF2-40B4-BE49-F238E27FC236}">
                    <a16:creationId xmlns:a16="http://schemas.microsoft.com/office/drawing/2014/main" id="{68263938-868D-FD49-A236-1F0932BC024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59" name="Freeform 293">
                <a:extLst>
                  <a:ext uri="{FF2B5EF4-FFF2-40B4-BE49-F238E27FC236}">
                    <a16:creationId xmlns:a16="http://schemas.microsoft.com/office/drawing/2014/main" id="{8249A04A-138E-0A4B-8439-2A523CFCEF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0" name="Line 294">
                <a:extLst>
                  <a:ext uri="{FF2B5EF4-FFF2-40B4-BE49-F238E27FC236}">
                    <a16:creationId xmlns:a16="http://schemas.microsoft.com/office/drawing/2014/main" id="{B5CF82D4-4A1F-1743-B1DF-11D87C0E64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1" name="Line 25">
                <a:extLst>
                  <a:ext uri="{FF2B5EF4-FFF2-40B4-BE49-F238E27FC236}">
                    <a16:creationId xmlns:a16="http://schemas.microsoft.com/office/drawing/2014/main" id="{7FB329C0-547B-3C4E-A754-5EBA74DFAE2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2" name="Line 25">
                <a:extLst>
                  <a:ext uri="{FF2B5EF4-FFF2-40B4-BE49-F238E27FC236}">
                    <a16:creationId xmlns:a16="http://schemas.microsoft.com/office/drawing/2014/main" id="{26483D7D-82B5-8C45-86CF-886D2939F44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3" name="Line 294">
                <a:extLst>
                  <a:ext uri="{FF2B5EF4-FFF2-40B4-BE49-F238E27FC236}">
                    <a16:creationId xmlns:a16="http://schemas.microsoft.com/office/drawing/2014/main" id="{97046A56-4F6A-0C4F-8D1E-305A6E1FD45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4" name="Line 294">
                <a:extLst>
                  <a:ext uri="{FF2B5EF4-FFF2-40B4-BE49-F238E27FC236}">
                    <a16:creationId xmlns:a16="http://schemas.microsoft.com/office/drawing/2014/main" id="{9042A109-BD17-0B4C-BF43-A71A51429D1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5" name="Rectangle 41">
                <a:extLst>
                  <a:ext uri="{FF2B5EF4-FFF2-40B4-BE49-F238E27FC236}">
                    <a16:creationId xmlns:a16="http://schemas.microsoft.com/office/drawing/2014/main" id="{1D7A46FD-170B-1E42-8823-42C4A576F6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66" name="Rectangle 41">
                <a:extLst>
                  <a:ext uri="{FF2B5EF4-FFF2-40B4-BE49-F238E27FC236}">
                    <a16:creationId xmlns:a16="http://schemas.microsoft.com/office/drawing/2014/main" id="{083EC819-E9A1-F545-8C38-F363F1B85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67" name="Line 294">
                <a:extLst>
                  <a:ext uri="{FF2B5EF4-FFF2-40B4-BE49-F238E27FC236}">
                    <a16:creationId xmlns:a16="http://schemas.microsoft.com/office/drawing/2014/main" id="{F9BA8CE5-742B-9C44-8403-9E2BAF61F36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68" name="Rectangle 41">
                <a:extLst>
                  <a:ext uri="{FF2B5EF4-FFF2-40B4-BE49-F238E27FC236}">
                    <a16:creationId xmlns:a16="http://schemas.microsoft.com/office/drawing/2014/main" id="{18598B73-CC4F-394B-8D98-1348C4398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992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69" name="Freeform 62">
                <a:extLst>
                  <a:ext uri="{FF2B5EF4-FFF2-40B4-BE49-F238E27FC236}">
                    <a16:creationId xmlns:a16="http://schemas.microsoft.com/office/drawing/2014/main" id="{C46ED9EB-21A5-C44C-8C65-9E95375F32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0" name="Freeform 64">
                <a:extLst>
                  <a:ext uri="{FF2B5EF4-FFF2-40B4-BE49-F238E27FC236}">
                    <a16:creationId xmlns:a16="http://schemas.microsoft.com/office/drawing/2014/main" id="{4D8012F7-CA32-E046-AA5E-17D79CFF3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1" name="Line 294">
                <a:extLst>
                  <a:ext uri="{FF2B5EF4-FFF2-40B4-BE49-F238E27FC236}">
                    <a16:creationId xmlns:a16="http://schemas.microsoft.com/office/drawing/2014/main" id="{FCF2E2F9-5090-2646-964F-0AA42639D74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2" name="Freeform 68">
                <a:extLst>
                  <a:ext uri="{FF2B5EF4-FFF2-40B4-BE49-F238E27FC236}">
                    <a16:creationId xmlns:a16="http://schemas.microsoft.com/office/drawing/2014/main" id="{62B5D777-F137-574B-923C-D24634E8CE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73" name="Rectangle 41">
                <a:extLst>
                  <a:ext uri="{FF2B5EF4-FFF2-40B4-BE49-F238E27FC236}">
                    <a16:creationId xmlns:a16="http://schemas.microsoft.com/office/drawing/2014/main" id="{7BE8C1FF-D634-5D4F-BC0E-ACFF1F384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398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74" name="Line 25">
                <a:extLst>
                  <a:ext uri="{FF2B5EF4-FFF2-40B4-BE49-F238E27FC236}">
                    <a16:creationId xmlns:a16="http://schemas.microsoft.com/office/drawing/2014/main" id="{E08ECA15-0B28-1747-9C8A-A68323A34BA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66" name="Group 103">
              <a:extLst>
                <a:ext uri="{FF2B5EF4-FFF2-40B4-BE49-F238E27FC236}">
                  <a16:creationId xmlns:a16="http://schemas.microsoft.com/office/drawing/2014/main" id="{11DC9236-BDD7-194F-8377-133997A154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7624" y="1852129"/>
              <a:ext cx="1877832" cy="4091471"/>
              <a:chOff x="1326114" y="1852129"/>
              <a:chExt cx="1877832" cy="4091471"/>
            </a:xfrm>
          </p:grpSpPr>
          <p:sp>
            <p:nvSpPr>
              <p:cNvPr id="35921" name="Line 25">
                <a:extLst>
                  <a:ext uri="{FF2B5EF4-FFF2-40B4-BE49-F238E27FC236}">
                    <a16:creationId xmlns:a16="http://schemas.microsoft.com/office/drawing/2014/main" id="{A1D64926-4432-4A42-8F90-0432DD4297C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2" name="Freeform 105">
                <a:extLst>
                  <a:ext uri="{FF2B5EF4-FFF2-40B4-BE49-F238E27FC236}">
                    <a16:creationId xmlns:a16="http://schemas.microsoft.com/office/drawing/2014/main" id="{260FE9CA-92BD-D34F-AAD9-128D9D9EB9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3" name="Rectangle 106">
                <a:extLst>
                  <a:ext uri="{FF2B5EF4-FFF2-40B4-BE49-F238E27FC236}">
                    <a16:creationId xmlns:a16="http://schemas.microsoft.com/office/drawing/2014/main" id="{E64E98DF-4B84-4845-85E1-6CB301233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24" name="Rectangle 107">
                <a:extLst>
                  <a:ext uri="{FF2B5EF4-FFF2-40B4-BE49-F238E27FC236}">
                    <a16:creationId xmlns:a16="http://schemas.microsoft.com/office/drawing/2014/main" id="{A12DBB58-AAE8-5840-A3A3-3D1F494AD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25" name="Rectangle 108">
                <a:extLst>
                  <a:ext uri="{FF2B5EF4-FFF2-40B4-BE49-F238E27FC236}">
                    <a16:creationId xmlns:a16="http://schemas.microsoft.com/office/drawing/2014/main" id="{1EB298D0-DC54-8E4F-B606-B7178C5D90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26" name="Line 7">
                <a:extLst>
                  <a:ext uri="{FF2B5EF4-FFF2-40B4-BE49-F238E27FC236}">
                    <a16:creationId xmlns:a16="http://schemas.microsoft.com/office/drawing/2014/main" id="{FC65E112-AF22-684F-A65E-011CF40AD5D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7" name="Rectangle 110">
                <a:extLst>
                  <a:ext uri="{FF2B5EF4-FFF2-40B4-BE49-F238E27FC236}">
                    <a16:creationId xmlns:a16="http://schemas.microsoft.com/office/drawing/2014/main" id="{4996F1CF-7EC7-5341-831A-60EC023019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28" name="Line 25">
                <a:extLst>
                  <a:ext uri="{FF2B5EF4-FFF2-40B4-BE49-F238E27FC236}">
                    <a16:creationId xmlns:a16="http://schemas.microsoft.com/office/drawing/2014/main" id="{6BBF1139-85A1-9D4B-8163-73BA77D17F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29" name="Freeform 112">
                <a:extLst>
                  <a:ext uri="{FF2B5EF4-FFF2-40B4-BE49-F238E27FC236}">
                    <a16:creationId xmlns:a16="http://schemas.microsoft.com/office/drawing/2014/main" id="{783AB1CD-9195-D047-803F-53D5BF01CE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0" name="Line 37">
                <a:extLst>
                  <a:ext uri="{FF2B5EF4-FFF2-40B4-BE49-F238E27FC236}">
                    <a16:creationId xmlns:a16="http://schemas.microsoft.com/office/drawing/2014/main" id="{AC0E9F0E-0490-7F4E-8F11-154E69126A7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1" name="Line 290">
                <a:extLst>
                  <a:ext uri="{FF2B5EF4-FFF2-40B4-BE49-F238E27FC236}">
                    <a16:creationId xmlns:a16="http://schemas.microsoft.com/office/drawing/2014/main" id="{33E45C9A-FA33-D947-BC35-E4A8789718B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2" name="Freeform 293">
                <a:extLst>
                  <a:ext uri="{FF2B5EF4-FFF2-40B4-BE49-F238E27FC236}">
                    <a16:creationId xmlns:a16="http://schemas.microsoft.com/office/drawing/2014/main" id="{B26E2406-CB41-B14A-BE87-3B14F0E6D56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3" name="Line 294">
                <a:extLst>
                  <a:ext uri="{FF2B5EF4-FFF2-40B4-BE49-F238E27FC236}">
                    <a16:creationId xmlns:a16="http://schemas.microsoft.com/office/drawing/2014/main" id="{D6D0CE7A-C871-8848-B96A-67B04CE69A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4" name="Line 25">
                <a:extLst>
                  <a:ext uri="{FF2B5EF4-FFF2-40B4-BE49-F238E27FC236}">
                    <a16:creationId xmlns:a16="http://schemas.microsoft.com/office/drawing/2014/main" id="{C70501B1-F07B-F943-849F-75D86C3634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5" name="Line 25">
                <a:extLst>
                  <a:ext uri="{FF2B5EF4-FFF2-40B4-BE49-F238E27FC236}">
                    <a16:creationId xmlns:a16="http://schemas.microsoft.com/office/drawing/2014/main" id="{5C44FA6E-9E30-464D-8133-7F626F0CE1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6" name="Line 294">
                <a:extLst>
                  <a:ext uri="{FF2B5EF4-FFF2-40B4-BE49-F238E27FC236}">
                    <a16:creationId xmlns:a16="http://schemas.microsoft.com/office/drawing/2014/main" id="{85CB8A4D-CA53-5F43-9B45-DE049FD9A4D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7" name="Line 294">
                <a:extLst>
                  <a:ext uri="{FF2B5EF4-FFF2-40B4-BE49-F238E27FC236}">
                    <a16:creationId xmlns:a16="http://schemas.microsoft.com/office/drawing/2014/main" id="{1F6344A9-5C4B-A941-AAD0-BBC3A144CF2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38" name="Rectangle 41">
                <a:extLst>
                  <a:ext uri="{FF2B5EF4-FFF2-40B4-BE49-F238E27FC236}">
                    <a16:creationId xmlns:a16="http://schemas.microsoft.com/office/drawing/2014/main" id="{E6422ED8-48AA-A646-BB2F-63432BECA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39" name="Rectangle 41">
                <a:extLst>
                  <a:ext uri="{FF2B5EF4-FFF2-40B4-BE49-F238E27FC236}">
                    <a16:creationId xmlns:a16="http://schemas.microsoft.com/office/drawing/2014/main" id="{41FDEB9B-0E2E-CA44-81CE-2C4C68D88F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40" name="Line 294">
                <a:extLst>
                  <a:ext uri="{FF2B5EF4-FFF2-40B4-BE49-F238E27FC236}">
                    <a16:creationId xmlns:a16="http://schemas.microsoft.com/office/drawing/2014/main" id="{C05C2134-572F-DB40-B402-C61E3A1A2D0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1" name="Rectangle 41">
                <a:extLst>
                  <a:ext uri="{FF2B5EF4-FFF2-40B4-BE49-F238E27FC236}">
                    <a16:creationId xmlns:a16="http://schemas.microsoft.com/office/drawing/2014/main" id="{F4E4DFDD-16AD-A446-8651-40A5493EF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114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42" name="Freeform 131">
                <a:extLst>
                  <a:ext uri="{FF2B5EF4-FFF2-40B4-BE49-F238E27FC236}">
                    <a16:creationId xmlns:a16="http://schemas.microsoft.com/office/drawing/2014/main" id="{B5328309-A318-964B-A651-5A7AAF034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3" name="Freeform 139">
                <a:extLst>
                  <a:ext uri="{FF2B5EF4-FFF2-40B4-BE49-F238E27FC236}">
                    <a16:creationId xmlns:a16="http://schemas.microsoft.com/office/drawing/2014/main" id="{301B512B-4FD7-724A-8B9A-88536873B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4" name="Line 294">
                <a:extLst>
                  <a:ext uri="{FF2B5EF4-FFF2-40B4-BE49-F238E27FC236}">
                    <a16:creationId xmlns:a16="http://schemas.microsoft.com/office/drawing/2014/main" id="{715FEA85-148E-FD46-8199-E657C33845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5" name="Freeform 141">
                <a:extLst>
                  <a:ext uri="{FF2B5EF4-FFF2-40B4-BE49-F238E27FC236}">
                    <a16:creationId xmlns:a16="http://schemas.microsoft.com/office/drawing/2014/main" id="{A7092578-5A33-9C49-9ECD-EFB70111A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46" name="Rectangle 41">
                <a:extLst>
                  <a:ext uri="{FF2B5EF4-FFF2-40B4-BE49-F238E27FC236}">
                    <a16:creationId xmlns:a16="http://schemas.microsoft.com/office/drawing/2014/main" id="{B52D862E-8E14-7644-96D4-7691B87C65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105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47" name="Line 25">
                <a:extLst>
                  <a:ext uri="{FF2B5EF4-FFF2-40B4-BE49-F238E27FC236}">
                    <a16:creationId xmlns:a16="http://schemas.microsoft.com/office/drawing/2014/main" id="{F1C83BF4-9E1C-A04C-B665-A6414A3404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67" name="Group 144">
              <a:extLst>
                <a:ext uri="{FF2B5EF4-FFF2-40B4-BE49-F238E27FC236}">
                  <a16:creationId xmlns:a16="http://schemas.microsoft.com/office/drawing/2014/main" id="{B8EB500F-ABAC-3F40-B279-51C3E7E081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2757" y="1852129"/>
              <a:ext cx="1869716" cy="4091471"/>
              <a:chOff x="1328297" y="1852129"/>
              <a:chExt cx="1869716" cy="4091471"/>
            </a:xfrm>
          </p:grpSpPr>
          <p:sp>
            <p:nvSpPr>
              <p:cNvPr id="35894" name="Line 25">
                <a:extLst>
                  <a:ext uri="{FF2B5EF4-FFF2-40B4-BE49-F238E27FC236}">
                    <a16:creationId xmlns:a16="http://schemas.microsoft.com/office/drawing/2014/main" id="{A6015F76-A584-754E-B8C9-08005239F3D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95" name="Freeform 146">
                <a:extLst>
                  <a:ext uri="{FF2B5EF4-FFF2-40B4-BE49-F238E27FC236}">
                    <a16:creationId xmlns:a16="http://schemas.microsoft.com/office/drawing/2014/main" id="{0BB2EDBA-FC5B-E342-BDA5-707EDDCB97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96" name="Rectangle 147">
                <a:extLst>
                  <a:ext uri="{FF2B5EF4-FFF2-40B4-BE49-F238E27FC236}">
                    <a16:creationId xmlns:a16="http://schemas.microsoft.com/office/drawing/2014/main" id="{4CC577E1-BA47-664F-ACE8-5D1629872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897" name="Rectangle 148">
                <a:extLst>
                  <a:ext uri="{FF2B5EF4-FFF2-40B4-BE49-F238E27FC236}">
                    <a16:creationId xmlns:a16="http://schemas.microsoft.com/office/drawing/2014/main" id="{9568335C-5379-1643-8309-8014ED34FA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898" name="Rectangle 149">
                <a:extLst>
                  <a:ext uri="{FF2B5EF4-FFF2-40B4-BE49-F238E27FC236}">
                    <a16:creationId xmlns:a16="http://schemas.microsoft.com/office/drawing/2014/main" id="{BDEBBC31-2EC3-134E-AE6D-AAD6DD860A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899" name="Line 7">
                <a:extLst>
                  <a:ext uri="{FF2B5EF4-FFF2-40B4-BE49-F238E27FC236}">
                    <a16:creationId xmlns:a16="http://schemas.microsoft.com/office/drawing/2014/main" id="{CD2D953D-9F05-8B41-8DBF-115C77E68E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0" name="Rectangle 151">
                <a:extLst>
                  <a:ext uri="{FF2B5EF4-FFF2-40B4-BE49-F238E27FC236}">
                    <a16:creationId xmlns:a16="http://schemas.microsoft.com/office/drawing/2014/main" id="{90AF0185-8E72-6E44-879C-F42E98B57B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01" name="Line 25">
                <a:extLst>
                  <a:ext uri="{FF2B5EF4-FFF2-40B4-BE49-F238E27FC236}">
                    <a16:creationId xmlns:a16="http://schemas.microsoft.com/office/drawing/2014/main" id="{C0126111-CCE3-464E-8DCD-008FBE11322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2" name="Freeform 153">
                <a:extLst>
                  <a:ext uri="{FF2B5EF4-FFF2-40B4-BE49-F238E27FC236}">
                    <a16:creationId xmlns:a16="http://schemas.microsoft.com/office/drawing/2014/main" id="{F54CB806-5D79-7446-AA91-AEDDDD0423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3" name="Line 37">
                <a:extLst>
                  <a:ext uri="{FF2B5EF4-FFF2-40B4-BE49-F238E27FC236}">
                    <a16:creationId xmlns:a16="http://schemas.microsoft.com/office/drawing/2014/main" id="{44D88F71-B0DF-D84F-9FC3-64EB3D4EBD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4" name="Line 290">
                <a:extLst>
                  <a:ext uri="{FF2B5EF4-FFF2-40B4-BE49-F238E27FC236}">
                    <a16:creationId xmlns:a16="http://schemas.microsoft.com/office/drawing/2014/main" id="{A95535C9-275C-5B47-B814-C77917F5D68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5" name="Freeform 293">
                <a:extLst>
                  <a:ext uri="{FF2B5EF4-FFF2-40B4-BE49-F238E27FC236}">
                    <a16:creationId xmlns:a16="http://schemas.microsoft.com/office/drawing/2014/main" id="{887AC82E-4AC5-2540-87F1-6F4C42101158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6" name="Line 294">
                <a:extLst>
                  <a:ext uri="{FF2B5EF4-FFF2-40B4-BE49-F238E27FC236}">
                    <a16:creationId xmlns:a16="http://schemas.microsoft.com/office/drawing/2014/main" id="{75DFC7F1-3FC2-0847-B424-8BB6D2C5E86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7" name="Line 25">
                <a:extLst>
                  <a:ext uri="{FF2B5EF4-FFF2-40B4-BE49-F238E27FC236}">
                    <a16:creationId xmlns:a16="http://schemas.microsoft.com/office/drawing/2014/main" id="{3187CB99-F4B8-A04F-809C-5B32A46BCC8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8" name="Line 25">
                <a:extLst>
                  <a:ext uri="{FF2B5EF4-FFF2-40B4-BE49-F238E27FC236}">
                    <a16:creationId xmlns:a16="http://schemas.microsoft.com/office/drawing/2014/main" id="{451EB667-E957-6549-826A-B837D7E06C3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09" name="Line 294">
                <a:extLst>
                  <a:ext uri="{FF2B5EF4-FFF2-40B4-BE49-F238E27FC236}">
                    <a16:creationId xmlns:a16="http://schemas.microsoft.com/office/drawing/2014/main" id="{FDD4BC9A-9395-6942-8C29-35C12D6B8E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0" name="Line 294">
                <a:extLst>
                  <a:ext uri="{FF2B5EF4-FFF2-40B4-BE49-F238E27FC236}">
                    <a16:creationId xmlns:a16="http://schemas.microsoft.com/office/drawing/2014/main" id="{D1BCB637-8439-6046-9C35-20F1A8EC755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1" name="Rectangle 41">
                <a:extLst>
                  <a:ext uri="{FF2B5EF4-FFF2-40B4-BE49-F238E27FC236}">
                    <a16:creationId xmlns:a16="http://schemas.microsoft.com/office/drawing/2014/main" id="{FB2E066F-E6E9-8E4E-B25F-001B882BB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12" name="Rectangle 41">
                <a:extLst>
                  <a:ext uri="{FF2B5EF4-FFF2-40B4-BE49-F238E27FC236}">
                    <a16:creationId xmlns:a16="http://schemas.microsoft.com/office/drawing/2014/main" id="{7B199A34-DD2F-7146-8AD5-38D322AFF8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13" name="Line 294">
                <a:extLst>
                  <a:ext uri="{FF2B5EF4-FFF2-40B4-BE49-F238E27FC236}">
                    <a16:creationId xmlns:a16="http://schemas.microsoft.com/office/drawing/2014/main" id="{E196F83F-4216-7C4C-A5A0-BF89E97E105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4" name="Rectangle 41">
                <a:extLst>
                  <a:ext uri="{FF2B5EF4-FFF2-40B4-BE49-F238E27FC236}">
                    <a16:creationId xmlns:a16="http://schemas.microsoft.com/office/drawing/2014/main" id="{98A93053-AC17-BC43-8379-07CA801B0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297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15" name="Freeform 166">
                <a:extLst>
                  <a:ext uri="{FF2B5EF4-FFF2-40B4-BE49-F238E27FC236}">
                    <a16:creationId xmlns:a16="http://schemas.microsoft.com/office/drawing/2014/main" id="{9557D384-7C83-D64B-B59A-AAD2738CB2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6" name="Freeform 167">
                <a:extLst>
                  <a:ext uri="{FF2B5EF4-FFF2-40B4-BE49-F238E27FC236}">
                    <a16:creationId xmlns:a16="http://schemas.microsoft.com/office/drawing/2014/main" id="{93F7709F-156D-E648-A989-CB7C2A47C5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7" name="Line 294">
                <a:extLst>
                  <a:ext uri="{FF2B5EF4-FFF2-40B4-BE49-F238E27FC236}">
                    <a16:creationId xmlns:a16="http://schemas.microsoft.com/office/drawing/2014/main" id="{D9C7CFF2-5970-8340-A896-929168D9025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8" name="Freeform 169">
                <a:extLst>
                  <a:ext uri="{FF2B5EF4-FFF2-40B4-BE49-F238E27FC236}">
                    <a16:creationId xmlns:a16="http://schemas.microsoft.com/office/drawing/2014/main" id="{493A4991-2934-5042-96A6-CEBEF68670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919" name="Rectangle 41">
                <a:extLst>
                  <a:ext uri="{FF2B5EF4-FFF2-40B4-BE49-F238E27FC236}">
                    <a16:creationId xmlns:a16="http://schemas.microsoft.com/office/drawing/2014/main" id="{C0970F78-69C3-4944-82D2-6AF2CC1426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172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920" name="Line 25">
                <a:extLst>
                  <a:ext uri="{FF2B5EF4-FFF2-40B4-BE49-F238E27FC236}">
                    <a16:creationId xmlns:a16="http://schemas.microsoft.com/office/drawing/2014/main" id="{D0E778C6-9E90-904B-BF60-4E5266E4201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5868" name="Group 172">
              <a:extLst>
                <a:ext uri="{FF2B5EF4-FFF2-40B4-BE49-F238E27FC236}">
                  <a16:creationId xmlns:a16="http://schemas.microsoft.com/office/drawing/2014/main" id="{B4B84374-39BA-4D49-A3AE-5C7612229E7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67669" y="1852129"/>
              <a:ext cx="1874876" cy="4091471"/>
              <a:chOff x="1328991" y="1852129"/>
              <a:chExt cx="1874876" cy="4091471"/>
            </a:xfrm>
          </p:grpSpPr>
          <p:sp>
            <p:nvSpPr>
              <p:cNvPr id="35869" name="Line 25">
                <a:extLst>
                  <a:ext uri="{FF2B5EF4-FFF2-40B4-BE49-F238E27FC236}">
                    <a16:creationId xmlns:a16="http://schemas.microsoft.com/office/drawing/2014/main" id="{74BDB054-CD26-9047-BB6C-6D38D9E866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0" name="Freeform 174">
                <a:extLst>
                  <a:ext uri="{FF2B5EF4-FFF2-40B4-BE49-F238E27FC236}">
                    <a16:creationId xmlns:a16="http://schemas.microsoft.com/office/drawing/2014/main" id="{810C1FB8-63B7-8548-9DB2-18018BB9E7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1" name="Rectangle 175">
                <a:extLst>
                  <a:ext uri="{FF2B5EF4-FFF2-40B4-BE49-F238E27FC236}">
                    <a16:creationId xmlns:a16="http://schemas.microsoft.com/office/drawing/2014/main" id="{F515A28B-1BCE-3144-960E-02535E39D5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872" name="Rectangle 176">
                <a:extLst>
                  <a:ext uri="{FF2B5EF4-FFF2-40B4-BE49-F238E27FC236}">
                    <a16:creationId xmlns:a16="http://schemas.microsoft.com/office/drawing/2014/main" id="{A1138968-039A-AE43-A20A-D5F23983C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873" name="Rectangle 177">
                <a:extLst>
                  <a:ext uri="{FF2B5EF4-FFF2-40B4-BE49-F238E27FC236}">
                    <a16:creationId xmlns:a16="http://schemas.microsoft.com/office/drawing/2014/main" id="{A7A9D186-7C30-9B43-AB78-E96CC1A4F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874" name="Line 7">
                <a:extLst>
                  <a:ext uri="{FF2B5EF4-FFF2-40B4-BE49-F238E27FC236}">
                    <a16:creationId xmlns:a16="http://schemas.microsoft.com/office/drawing/2014/main" id="{863947E0-E74F-1643-BADF-F25B5DEBA1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5" name="Rectangle 179">
                <a:extLst>
                  <a:ext uri="{FF2B5EF4-FFF2-40B4-BE49-F238E27FC236}">
                    <a16:creationId xmlns:a16="http://schemas.microsoft.com/office/drawing/2014/main" id="{7C6544CF-3653-B54C-AA2F-91B215C6B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876" name="Line 25">
                <a:extLst>
                  <a:ext uri="{FF2B5EF4-FFF2-40B4-BE49-F238E27FC236}">
                    <a16:creationId xmlns:a16="http://schemas.microsoft.com/office/drawing/2014/main" id="{AAC16935-4445-EA45-A4E2-6B814C45414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7" name="Freeform 181">
                <a:extLst>
                  <a:ext uri="{FF2B5EF4-FFF2-40B4-BE49-F238E27FC236}">
                    <a16:creationId xmlns:a16="http://schemas.microsoft.com/office/drawing/2014/main" id="{6ABA6AC9-86D8-4D43-A95D-90294D00D8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8" name="Line 37">
                <a:extLst>
                  <a:ext uri="{FF2B5EF4-FFF2-40B4-BE49-F238E27FC236}">
                    <a16:creationId xmlns:a16="http://schemas.microsoft.com/office/drawing/2014/main" id="{C9AE93C5-6AA1-DB47-9B66-CAB7A460F91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79" name="Line 290">
                <a:extLst>
                  <a:ext uri="{FF2B5EF4-FFF2-40B4-BE49-F238E27FC236}">
                    <a16:creationId xmlns:a16="http://schemas.microsoft.com/office/drawing/2014/main" id="{9C7F5D09-4E7C-7843-B12F-C95A690354C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0" name="Freeform 293">
                <a:extLst>
                  <a:ext uri="{FF2B5EF4-FFF2-40B4-BE49-F238E27FC236}">
                    <a16:creationId xmlns:a16="http://schemas.microsoft.com/office/drawing/2014/main" id="{50F52BAC-DA5F-AE4F-BE02-40163D3F858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1" name="Line 294">
                <a:extLst>
                  <a:ext uri="{FF2B5EF4-FFF2-40B4-BE49-F238E27FC236}">
                    <a16:creationId xmlns:a16="http://schemas.microsoft.com/office/drawing/2014/main" id="{49BF1535-7D89-7344-83BD-A5DE9DEA17D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2" name="Line 25">
                <a:extLst>
                  <a:ext uri="{FF2B5EF4-FFF2-40B4-BE49-F238E27FC236}">
                    <a16:creationId xmlns:a16="http://schemas.microsoft.com/office/drawing/2014/main" id="{E476D6F2-7218-8F41-AC20-884DCCB7E0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3" name="Line 25">
                <a:extLst>
                  <a:ext uri="{FF2B5EF4-FFF2-40B4-BE49-F238E27FC236}">
                    <a16:creationId xmlns:a16="http://schemas.microsoft.com/office/drawing/2014/main" id="{425D8444-1C8B-DF40-B20E-46CFA9122D6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4" name="Line 294">
                <a:extLst>
                  <a:ext uri="{FF2B5EF4-FFF2-40B4-BE49-F238E27FC236}">
                    <a16:creationId xmlns:a16="http://schemas.microsoft.com/office/drawing/2014/main" id="{A65B3AFC-4705-BC44-98BE-EBE86F3362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5" name="Line 294">
                <a:extLst>
                  <a:ext uri="{FF2B5EF4-FFF2-40B4-BE49-F238E27FC236}">
                    <a16:creationId xmlns:a16="http://schemas.microsoft.com/office/drawing/2014/main" id="{2A5D4CEF-124B-6141-B472-296C437A5F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6" name="Rectangle 41">
                <a:extLst>
                  <a:ext uri="{FF2B5EF4-FFF2-40B4-BE49-F238E27FC236}">
                    <a16:creationId xmlns:a16="http://schemas.microsoft.com/office/drawing/2014/main" id="{EC3098EF-BF7F-674A-9BCE-3905F078A7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887" name="Rectangle 41">
                <a:extLst>
                  <a:ext uri="{FF2B5EF4-FFF2-40B4-BE49-F238E27FC236}">
                    <a16:creationId xmlns:a16="http://schemas.microsoft.com/office/drawing/2014/main" id="{69AA8F8D-89AB-024E-AE30-911120CDB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888" name="Line 294">
                <a:extLst>
                  <a:ext uri="{FF2B5EF4-FFF2-40B4-BE49-F238E27FC236}">
                    <a16:creationId xmlns:a16="http://schemas.microsoft.com/office/drawing/2014/main" id="{C1E87363-73CA-2345-8E81-1C4E0C42E46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89" name="Rectangle 41">
                <a:extLst>
                  <a:ext uri="{FF2B5EF4-FFF2-40B4-BE49-F238E27FC236}">
                    <a16:creationId xmlns:a16="http://schemas.microsoft.com/office/drawing/2014/main" id="{BA0186D0-CE37-0348-987F-71AAEA011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991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890" name="Line 294">
                <a:extLst>
                  <a:ext uri="{FF2B5EF4-FFF2-40B4-BE49-F238E27FC236}">
                    <a16:creationId xmlns:a16="http://schemas.microsoft.com/office/drawing/2014/main" id="{A75789C3-1BD5-1A4E-9E5A-3EE080CFC82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91" name="Freeform 197">
                <a:extLst>
                  <a:ext uri="{FF2B5EF4-FFF2-40B4-BE49-F238E27FC236}">
                    <a16:creationId xmlns:a16="http://schemas.microsoft.com/office/drawing/2014/main" id="{B750F254-FCF1-AF48-A60E-88932559D8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92" name="Rectangle 41">
                <a:extLst>
                  <a:ext uri="{FF2B5EF4-FFF2-40B4-BE49-F238E27FC236}">
                    <a16:creationId xmlns:a16="http://schemas.microsoft.com/office/drawing/2014/main" id="{C2683E1E-2794-AB45-AF7A-F83064E59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026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5893" name="Line 25">
                <a:extLst>
                  <a:ext uri="{FF2B5EF4-FFF2-40B4-BE49-F238E27FC236}">
                    <a16:creationId xmlns:a16="http://schemas.microsoft.com/office/drawing/2014/main" id="{64E591B7-AC58-3B48-92BD-69252FB5A3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grpSp>
        <p:nvGrpSpPr>
          <p:cNvPr id="35843" name="Group 118">
            <a:extLst>
              <a:ext uri="{FF2B5EF4-FFF2-40B4-BE49-F238E27FC236}">
                <a16:creationId xmlns:a16="http://schemas.microsoft.com/office/drawing/2014/main" id="{5B693D38-98BA-EE46-B4B0-0F632C13398F}"/>
              </a:ext>
            </a:extLst>
          </p:cNvPr>
          <p:cNvGrpSpPr>
            <a:grpSpLocks/>
          </p:cNvGrpSpPr>
          <p:nvPr/>
        </p:nvGrpSpPr>
        <p:grpSpPr bwMode="auto">
          <a:xfrm>
            <a:off x="1038225" y="4551364"/>
            <a:ext cx="7932738" cy="873125"/>
            <a:chOff x="124212" y="4550841"/>
            <a:chExt cx="7932920" cy="873059"/>
          </a:xfrm>
        </p:grpSpPr>
        <p:sp>
          <p:nvSpPr>
            <p:cNvPr id="35845" name="Line 290">
              <a:extLst>
                <a:ext uri="{FF2B5EF4-FFF2-40B4-BE49-F238E27FC236}">
                  <a16:creationId xmlns:a16="http://schemas.microsoft.com/office/drawing/2014/main" id="{2707D8B8-B6A7-1F44-853D-477B231ED9BB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054100" y="5266774"/>
              <a:ext cx="6963007" cy="0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6" name="Line 294">
              <a:extLst>
                <a:ext uri="{FF2B5EF4-FFF2-40B4-BE49-F238E27FC236}">
                  <a16:creationId xmlns:a16="http://schemas.microsoft.com/office/drawing/2014/main" id="{BEF70369-3D3A-3548-ADA0-2ACE6C688E5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47125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7" name="Freeform 62">
              <a:extLst>
                <a:ext uri="{FF2B5EF4-FFF2-40B4-BE49-F238E27FC236}">
                  <a16:creationId xmlns:a16="http://schemas.microsoft.com/office/drawing/2014/main" id="{BD91B2CD-AC96-A64F-B8F6-13D6046EE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228" y="5229829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C00000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48" name="Line 294">
              <a:extLst>
                <a:ext uri="{FF2B5EF4-FFF2-40B4-BE49-F238E27FC236}">
                  <a16:creationId xmlns:a16="http://schemas.microsoft.com/office/drawing/2014/main" id="{3D769D6D-173E-C04D-8EA0-C6C6A29021D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167670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49" name="Freeform 131">
              <a:extLst>
                <a:ext uri="{FF2B5EF4-FFF2-40B4-BE49-F238E27FC236}">
                  <a16:creationId xmlns:a16="http://schemas.microsoft.com/office/drawing/2014/main" id="{5AF40B10-8BE8-F54B-B3C4-E4F19ACC7D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422" y="5229829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C00000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0" name="Line 294">
              <a:extLst>
                <a:ext uri="{FF2B5EF4-FFF2-40B4-BE49-F238E27FC236}">
                  <a16:creationId xmlns:a16="http://schemas.microsoft.com/office/drawing/2014/main" id="{4BAA188B-6BC1-9E48-A880-11BE038282D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090578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1" name="Freeform 166">
              <a:extLst>
                <a:ext uri="{FF2B5EF4-FFF2-40B4-BE49-F238E27FC236}">
                  <a16:creationId xmlns:a16="http://schemas.microsoft.com/office/drawing/2014/main" id="{9DB1DE36-D801-724D-94AC-69DD7C390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681" y="5236178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C00000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2" name="Line 294">
              <a:extLst>
                <a:ext uri="{FF2B5EF4-FFF2-40B4-BE49-F238E27FC236}">
                  <a16:creationId xmlns:a16="http://schemas.microsoft.com/office/drawing/2014/main" id="{37DFA40C-CC39-BD49-B491-E4E465019AA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004755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5853" name="Freeform 7">
              <a:extLst>
                <a:ext uri="{FF2B5EF4-FFF2-40B4-BE49-F238E27FC236}">
                  <a16:creationId xmlns:a16="http://schemas.microsoft.com/office/drawing/2014/main" id="{06711438-682D-E34A-B8ED-66A08C4DE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281" y="455238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4" name="Freeform 7">
              <a:extLst>
                <a:ext uri="{FF2B5EF4-FFF2-40B4-BE49-F238E27FC236}">
                  <a16:creationId xmlns:a16="http://schemas.microsoft.com/office/drawing/2014/main" id="{EFF4B0CC-B8AE-144E-81C9-BF0353F3D2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782" y="4551615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5" name="Freeform 7">
              <a:extLst>
                <a:ext uri="{FF2B5EF4-FFF2-40B4-BE49-F238E27FC236}">
                  <a16:creationId xmlns:a16="http://schemas.microsoft.com/office/drawing/2014/main" id="{E29CF819-CE59-0B45-B487-B7A348D507F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875" y="4551614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5856" name="Freeform 7">
              <a:extLst>
                <a:ext uri="{FF2B5EF4-FFF2-40B4-BE49-F238E27FC236}">
                  <a16:creationId xmlns:a16="http://schemas.microsoft.com/office/drawing/2014/main" id="{1C551EAD-F925-FC4F-834A-45AEFCBB0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2357" y="4550841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grpSp>
          <p:nvGrpSpPr>
            <p:cNvPr id="35857" name="Group 131">
              <a:extLst>
                <a:ext uri="{FF2B5EF4-FFF2-40B4-BE49-F238E27FC236}">
                  <a16:creationId xmlns:a16="http://schemas.microsoft.com/office/drawing/2014/main" id="{B46562AD-68BB-DA4E-B9B1-6285DE9BEB9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24212" y="5103225"/>
              <a:ext cx="935159" cy="320675"/>
              <a:chOff x="521683" y="5964117"/>
              <a:chExt cx="935159" cy="320675"/>
            </a:xfrm>
          </p:grpSpPr>
          <p:sp>
            <p:nvSpPr>
              <p:cNvPr id="35858" name="Freeform 5">
                <a:extLst>
                  <a:ext uri="{FF2B5EF4-FFF2-40B4-BE49-F238E27FC236}">
                    <a16:creationId xmlns:a16="http://schemas.microsoft.com/office/drawing/2014/main" id="{2BD55774-2152-8B44-9693-90C12B0725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12342" y="5964117"/>
                <a:ext cx="319088" cy="320675"/>
              </a:xfrm>
              <a:custGeom>
                <a:avLst/>
                <a:gdLst>
                  <a:gd name="T0" fmla="*/ 2147483646 w 403"/>
                  <a:gd name="T1" fmla="*/ 2147483646 h 402"/>
                  <a:gd name="T2" fmla="*/ 0 w 403"/>
                  <a:gd name="T3" fmla="*/ 2147483646 h 402"/>
                  <a:gd name="T4" fmla="*/ 0 w 403"/>
                  <a:gd name="T5" fmla="*/ 0 h 402"/>
                  <a:gd name="T6" fmla="*/ 2147483646 w 403"/>
                  <a:gd name="T7" fmla="*/ 2147483646 h 40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03"/>
                  <a:gd name="T13" fmla="*/ 0 h 402"/>
                  <a:gd name="T14" fmla="*/ 403 w 403"/>
                  <a:gd name="T15" fmla="*/ 402 h 40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03" h="402">
                    <a:moveTo>
                      <a:pt x="403" y="201"/>
                    </a:moveTo>
                    <a:lnTo>
                      <a:pt x="0" y="402"/>
                    </a:lnTo>
                    <a:lnTo>
                      <a:pt x="0" y="0"/>
                    </a:lnTo>
                    <a:lnTo>
                      <a:pt x="403" y="201"/>
                    </a:lnTo>
                    <a:close/>
                  </a:path>
                </a:pathLst>
              </a:custGeom>
              <a:noFill/>
              <a:ln w="28575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59" name="Freeform 7">
                <a:extLst>
                  <a:ext uri="{FF2B5EF4-FFF2-40B4-BE49-F238E27FC236}">
                    <a16:creationId xmlns:a16="http://schemas.microsoft.com/office/drawing/2014/main" id="{CBA1A9DD-D671-4D49-8024-7D8DB32117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52067" y="6070480"/>
                <a:ext cx="104775" cy="103187"/>
              </a:xfrm>
              <a:custGeom>
                <a:avLst/>
                <a:gdLst>
                  <a:gd name="T0" fmla="*/ 2147483646 w 130"/>
                  <a:gd name="T1" fmla="*/ 2147483646 h 131"/>
                  <a:gd name="T2" fmla="*/ 2147483646 w 130"/>
                  <a:gd name="T3" fmla="*/ 2147483646 h 131"/>
                  <a:gd name="T4" fmla="*/ 2147483646 w 130"/>
                  <a:gd name="T5" fmla="*/ 2147483646 h 131"/>
                  <a:gd name="T6" fmla="*/ 2147483646 w 130"/>
                  <a:gd name="T7" fmla="*/ 2147483646 h 131"/>
                  <a:gd name="T8" fmla="*/ 2147483646 w 130"/>
                  <a:gd name="T9" fmla="*/ 2147483646 h 131"/>
                  <a:gd name="T10" fmla="*/ 2147483646 w 130"/>
                  <a:gd name="T11" fmla="*/ 2147483646 h 131"/>
                  <a:gd name="T12" fmla="*/ 2147483646 w 130"/>
                  <a:gd name="T13" fmla="*/ 2147483646 h 131"/>
                  <a:gd name="T14" fmla="*/ 2147483646 w 130"/>
                  <a:gd name="T15" fmla="*/ 2147483646 h 131"/>
                  <a:gd name="T16" fmla="*/ 2147483646 w 130"/>
                  <a:gd name="T17" fmla="*/ 2147483646 h 131"/>
                  <a:gd name="T18" fmla="*/ 0 w 130"/>
                  <a:gd name="T19" fmla="*/ 2147483646 h 131"/>
                  <a:gd name="T20" fmla="*/ 0 w 130"/>
                  <a:gd name="T21" fmla="*/ 2147483646 h 131"/>
                  <a:gd name="T22" fmla="*/ 0 w 130"/>
                  <a:gd name="T23" fmla="*/ 2147483646 h 131"/>
                  <a:gd name="T24" fmla="*/ 2147483646 w 130"/>
                  <a:gd name="T25" fmla="*/ 2147483646 h 131"/>
                  <a:gd name="T26" fmla="*/ 2147483646 w 130"/>
                  <a:gd name="T27" fmla="*/ 2147483646 h 131"/>
                  <a:gd name="T28" fmla="*/ 2147483646 w 130"/>
                  <a:gd name="T29" fmla="*/ 2147483646 h 131"/>
                  <a:gd name="T30" fmla="*/ 2147483646 w 130"/>
                  <a:gd name="T31" fmla="*/ 2147483646 h 131"/>
                  <a:gd name="T32" fmla="*/ 2147483646 w 130"/>
                  <a:gd name="T33" fmla="*/ 2147483646 h 131"/>
                  <a:gd name="T34" fmla="*/ 2147483646 w 130"/>
                  <a:gd name="T35" fmla="*/ 2147483646 h 131"/>
                  <a:gd name="T36" fmla="*/ 2147483646 w 130"/>
                  <a:gd name="T37" fmla="*/ 2147483646 h 131"/>
                  <a:gd name="T38" fmla="*/ 2147483646 w 130"/>
                  <a:gd name="T39" fmla="*/ 2147483646 h 131"/>
                  <a:gd name="T40" fmla="*/ 2147483646 w 130"/>
                  <a:gd name="T41" fmla="*/ 2147483646 h 131"/>
                  <a:gd name="T42" fmla="*/ 2147483646 w 130"/>
                  <a:gd name="T43" fmla="*/ 2147483646 h 131"/>
                  <a:gd name="T44" fmla="*/ 2147483646 w 130"/>
                  <a:gd name="T45" fmla="*/ 2147483646 h 131"/>
                  <a:gd name="T46" fmla="*/ 2147483646 w 130"/>
                  <a:gd name="T47" fmla="*/ 2147483646 h 131"/>
                  <a:gd name="T48" fmla="*/ 2147483646 w 130"/>
                  <a:gd name="T49" fmla="*/ 2147483646 h 131"/>
                  <a:gd name="T50" fmla="*/ 2147483646 w 130"/>
                  <a:gd name="T51" fmla="*/ 2147483646 h 131"/>
                  <a:gd name="T52" fmla="*/ 2147483646 w 130"/>
                  <a:gd name="T53" fmla="*/ 2147483646 h 131"/>
                  <a:gd name="T54" fmla="*/ 2147483646 w 130"/>
                  <a:gd name="T55" fmla="*/ 2147483646 h 131"/>
                  <a:gd name="T56" fmla="*/ 2147483646 w 130"/>
                  <a:gd name="T57" fmla="*/ 2147483646 h 131"/>
                  <a:gd name="T58" fmla="*/ 2147483646 w 130"/>
                  <a:gd name="T59" fmla="*/ 2147483646 h 131"/>
                  <a:gd name="T60" fmla="*/ 2147483646 w 130"/>
                  <a:gd name="T61" fmla="*/ 2147483646 h 131"/>
                  <a:gd name="T62" fmla="*/ 2147483646 w 130"/>
                  <a:gd name="T63" fmla="*/ 2147483646 h 131"/>
                  <a:gd name="T64" fmla="*/ 2147483646 w 130"/>
                  <a:gd name="T65" fmla="*/ 2147483646 h 131"/>
                  <a:gd name="T66" fmla="*/ 2147483646 w 130"/>
                  <a:gd name="T67" fmla="*/ 2147483646 h 131"/>
                  <a:gd name="T68" fmla="*/ 2147483646 w 130"/>
                  <a:gd name="T69" fmla="*/ 2147483646 h 131"/>
                  <a:gd name="T70" fmla="*/ 2147483646 w 130"/>
                  <a:gd name="T71" fmla="*/ 2147483646 h 131"/>
                  <a:gd name="T72" fmla="*/ 2147483646 w 130"/>
                  <a:gd name="T73" fmla="*/ 2147483646 h 131"/>
                  <a:gd name="T74" fmla="*/ 2147483646 w 130"/>
                  <a:gd name="T75" fmla="*/ 2147483646 h 131"/>
                  <a:gd name="T76" fmla="*/ 2147483646 w 130"/>
                  <a:gd name="T77" fmla="*/ 2147483646 h 131"/>
                  <a:gd name="T78" fmla="*/ 2147483646 w 130"/>
                  <a:gd name="T79" fmla="*/ 2147483646 h 131"/>
                  <a:gd name="T80" fmla="*/ 2147483646 w 130"/>
                  <a:gd name="T81" fmla="*/ 2147483646 h 131"/>
                  <a:gd name="T82" fmla="*/ 2147483646 w 130"/>
                  <a:gd name="T83" fmla="*/ 2147483646 h 131"/>
                  <a:gd name="T84" fmla="*/ 2147483646 w 130"/>
                  <a:gd name="T85" fmla="*/ 2147483646 h 131"/>
                  <a:gd name="T86" fmla="*/ 2147483646 w 130"/>
                  <a:gd name="T87" fmla="*/ 0 h 1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0"/>
                  <a:gd name="T133" fmla="*/ 0 h 131"/>
                  <a:gd name="T134" fmla="*/ 130 w 130"/>
                  <a:gd name="T135" fmla="*/ 131 h 13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0" h="131">
                    <a:moveTo>
                      <a:pt x="64" y="0"/>
                    </a:moveTo>
                    <a:lnTo>
                      <a:pt x="61" y="0"/>
                    </a:lnTo>
                    <a:lnTo>
                      <a:pt x="58" y="2"/>
                    </a:lnTo>
                    <a:lnTo>
                      <a:pt x="54" y="2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6" y="3"/>
                    </a:lnTo>
                    <a:lnTo>
                      <a:pt x="43" y="5"/>
                    </a:lnTo>
                    <a:lnTo>
                      <a:pt x="40" y="6"/>
                    </a:lnTo>
                    <a:lnTo>
                      <a:pt x="37" y="7"/>
                    </a:lnTo>
                    <a:lnTo>
                      <a:pt x="34" y="9"/>
                    </a:lnTo>
                    <a:lnTo>
                      <a:pt x="31" y="10"/>
                    </a:lnTo>
                    <a:lnTo>
                      <a:pt x="28" y="12"/>
                    </a:lnTo>
                    <a:lnTo>
                      <a:pt x="25" y="13"/>
                    </a:lnTo>
                    <a:lnTo>
                      <a:pt x="23" y="16"/>
                    </a:lnTo>
                    <a:lnTo>
                      <a:pt x="21" y="17"/>
                    </a:lnTo>
                    <a:lnTo>
                      <a:pt x="18" y="20"/>
                    </a:lnTo>
                    <a:lnTo>
                      <a:pt x="17" y="22"/>
                    </a:lnTo>
                    <a:lnTo>
                      <a:pt x="14" y="25"/>
                    </a:lnTo>
                    <a:lnTo>
                      <a:pt x="12" y="28"/>
                    </a:lnTo>
                    <a:lnTo>
                      <a:pt x="11" y="29"/>
                    </a:lnTo>
                    <a:lnTo>
                      <a:pt x="8" y="32"/>
                    </a:lnTo>
                    <a:lnTo>
                      <a:pt x="7" y="35"/>
                    </a:lnTo>
                    <a:lnTo>
                      <a:pt x="5" y="38"/>
                    </a:lnTo>
                    <a:lnTo>
                      <a:pt x="4" y="40"/>
                    </a:lnTo>
                    <a:lnTo>
                      <a:pt x="4" y="43"/>
                    </a:lnTo>
                    <a:lnTo>
                      <a:pt x="2" y="46"/>
                    </a:lnTo>
                    <a:lnTo>
                      <a:pt x="1" y="49"/>
                    </a:lnTo>
                    <a:lnTo>
                      <a:pt x="1" y="53"/>
                    </a:lnTo>
                    <a:lnTo>
                      <a:pt x="0" y="56"/>
                    </a:lnTo>
                    <a:lnTo>
                      <a:pt x="0" y="59"/>
                    </a:lnTo>
                    <a:lnTo>
                      <a:pt x="0" y="62"/>
                    </a:lnTo>
                    <a:lnTo>
                      <a:pt x="0" y="66"/>
                    </a:lnTo>
                    <a:lnTo>
                      <a:pt x="0" y="69"/>
                    </a:lnTo>
                    <a:lnTo>
                      <a:pt x="0" y="72"/>
                    </a:lnTo>
                    <a:lnTo>
                      <a:pt x="0" y="76"/>
                    </a:lnTo>
                    <a:lnTo>
                      <a:pt x="1" y="79"/>
                    </a:lnTo>
                    <a:lnTo>
                      <a:pt x="1" y="82"/>
                    </a:lnTo>
                    <a:lnTo>
                      <a:pt x="2" y="85"/>
                    </a:lnTo>
                    <a:lnTo>
                      <a:pt x="4" y="88"/>
                    </a:lnTo>
                    <a:lnTo>
                      <a:pt x="4" y="91"/>
                    </a:lnTo>
                    <a:lnTo>
                      <a:pt x="5" y="94"/>
                    </a:lnTo>
                    <a:lnTo>
                      <a:pt x="7" y="96"/>
                    </a:lnTo>
                    <a:lnTo>
                      <a:pt x="8" y="99"/>
                    </a:lnTo>
                    <a:lnTo>
                      <a:pt x="11" y="102"/>
                    </a:lnTo>
                    <a:lnTo>
                      <a:pt x="12" y="105"/>
                    </a:lnTo>
                    <a:lnTo>
                      <a:pt x="14" y="108"/>
                    </a:lnTo>
                    <a:lnTo>
                      <a:pt x="17" y="109"/>
                    </a:lnTo>
                    <a:lnTo>
                      <a:pt x="18" y="112"/>
                    </a:lnTo>
                    <a:lnTo>
                      <a:pt x="21" y="114"/>
                    </a:lnTo>
                    <a:lnTo>
                      <a:pt x="23" y="117"/>
                    </a:lnTo>
                    <a:lnTo>
                      <a:pt x="25" y="118"/>
                    </a:lnTo>
                    <a:lnTo>
                      <a:pt x="28" y="119"/>
                    </a:lnTo>
                    <a:lnTo>
                      <a:pt x="31" y="122"/>
                    </a:lnTo>
                    <a:lnTo>
                      <a:pt x="34" y="124"/>
                    </a:lnTo>
                    <a:lnTo>
                      <a:pt x="37" y="125"/>
                    </a:lnTo>
                    <a:lnTo>
                      <a:pt x="40" y="127"/>
                    </a:lnTo>
                    <a:lnTo>
                      <a:pt x="43" y="127"/>
                    </a:lnTo>
                    <a:lnTo>
                      <a:pt x="46" y="128"/>
                    </a:lnTo>
                    <a:lnTo>
                      <a:pt x="48" y="130"/>
                    </a:lnTo>
                    <a:lnTo>
                      <a:pt x="51" y="130"/>
                    </a:lnTo>
                    <a:lnTo>
                      <a:pt x="54" y="131"/>
                    </a:lnTo>
                    <a:lnTo>
                      <a:pt x="58" y="131"/>
                    </a:lnTo>
                    <a:lnTo>
                      <a:pt x="61" y="131"/>
                    </a:lnTo>
                    <a:lnTo>
                      <a:pt x="64" y="131"/>
                    </a:lnTo>
                    <a:lnTo>
                      <a:pt x="69" y="131"/>
                    </a:lnTo>
                    <a:lnTo>
                      <a:pt x="71" y="131"/>
                    </a:lnTo>
                    <a:lnTo>
                      <a:pt x="74" y="131"/>
                    </a:lnTo>
                    <a:lnTo>
                      <a:pt x="77" y="130"/>
                    </a:lnTo>
                    <a:lnTo>
                      <a:pt x="81" y="130"/>
                    </a:lnTo>
                    <a:lnTo>
                      <a:pt x="84" y="128"/>
                    </a:lnTo>
                    <a:lnTo>
                      <a:pt x="87" y="127"/>
                    </a:lnTo>
                    <a:lnTo>
                      <a:pt x="90" y="127"/>
                    </a:lnTo>
                    <a:lnTo>
                      <a:pt x="93" y="125"/>
                    </a:lnTo>
                    <a:lnTo>
                      <a:pt x="96" y="124"/>
                    </a:lnTo>
                    <a:lnTo>
                      <a:pt x="99" y="122"/>
                    </a:lnTo>
                    <a:lnTo>
                      <a:pt x="102" y="119"/>
                    </a:lnTo>
                    <a:lnTo>
                      <a:pt x="103" y="118"/>
                    </a:lnTo>
                    <a:lnTo>
                      <a:pt x="106" y="117"/>
                    </a:lnTo>
                    <a:lnTo>
                      <a:pt x="109" y="114"/>
                    </a:lnTo>
                    <a:lnTo>
                      <a:pt x="110" y="112"/>
                    </a:lnTo>
                    <a:lnTo>
                      <a:pt x="113" y="109"/>
                    </a:lnTo>
                    <a:lnTo>
                      <a:pt x="115" y="108"/>
                    </a:lnTo>
                    <a:lnTo>
                      <a:pt x="117" y="105"/>
                    </a:lnTo>
                    <a:lnTo>
                      <a:pt x="119" y="102"/>
                    </a:lnTo>
                    <a:lnTo>
                      <a:pt x="120" y="99"/>
                    </a:lnTo>
                    <a:lnTo>
                      <a:pt x="122" y="96"/>
                    </a:lnTo>
                    <a:lnTo>
                      <a:pt x="123" y="94"/>
                    </a:lnTo>
                    <a:lnTo>
                      <a:pt x="125" y="91"/>
                    </a:lnTo>
                    <a:lnTo>
                      <a:pt x="126" y="88"/>
                    </a:lnTo>
                    <a:lnTo>
                      <a:pt x="128" y="85"/>
                    </a:lnTo>
                    <a:lnTo>
                      <a:pt x="128" y="82"/>
                    </a:lnTo>
                    <a:lnTo>
                      <a:pt x="129" y="79"/>
                    </a:lnTo>
                    <a:lnTo>
                      <a:pt x="129" y="76"/>
                    </a:lnTo>
                    <a:lnTo>
                      <a:pt x="129" y="72"/>
                    </a:lnTo>
                    <a:lnTo>
                      <a:pt x="130" y="69"/>
                    </a:lnTo>
                    <a:lnTo>
                      <a:pt x="130" y="66"/>
                    </a:lnTo>
                    <a:lnTo>
                      <a:pt x="130" y="62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3"/>
                    </a:lnTo>
                    <a:lnTo>
                      <a:pt x="128" y="49"/>
                    </a:lnTo>
                    <a:lnTo>
                      <a:pt x="128" y="46"/>
                    </a:lnTo>
                    <a:lnTo>
                      <a:pt x="126" y="43"/>
                    </a:lnTo>
                    <a:lnTo>
                      <a:pt x="125" y="40"/>
                    </a:lnTo>
                    <a:lnTo>
                      <a:pt x="123" y="38"/>
                    </a:lnTo>
                    <a:lnTo>
                      <a:pt x="122" y="35"/>
                    </a:lnTo>
                    <a:lnTo>
                      <a:pt x="120" y="32"/>
                    </a:lnTo>
                    <a:lnTo>
                      <a:pt x="119" y="29"/>
                    </a:lnTo>
                    <a:lnTo>
                      <a:pt x="117" y="28"/>
                    </a:lnTo>
                    <a:lnTo>
                      <a:pt x="115" y="25"/>
                    </a:lnTo>
                    <a:lnTo>
                      <a:pt x="113" y="22"/>
                    </a:lnTo>
                    <a:lnTo>
                      <a:pt x="110" y="20"/>
                    </a:lnTo>
                    <a:lnTo>
                      <a:pt x="109" y="17"/>
                    </a:lnTo>
                    <a:lnTo>
                      <a:pt x="106" y="16"/>
                    </a:lnTo>
                    <a:lnTo>
                      <a:pt x="103" y="13"/>
                    </a:lnTo>
                    <a:lnTo>
                      <a:pt x="102" y="12"/>
                    </a:lnTo>
                    <a:lnTo>
                      <a:pt x="99" y="10"/>
                    </a:lnTo>
                    <a:lnTo>
                      <a:pt x="96" y="9"/>
                    </a:lnTo>
                    <a:lnTo>
                      <a:pt x="93" y="7"/>
                    </a:lnTo>
                    <a:lnTo>
                      <a:pt x="90" y="6"/>
                    </a:lnTo>
                    <a:lnTo>
                      <a:pt x="87" y="5"/>
                    </a:lnTo>
                    <a:lnTo>
                      <a:pt x="84" y="3"/>
                    </a:lnTo>
                    <a:lnTo>
                      <a:pt x="81" y="3"/>
                    </a:lnTo>
                    <a:lnTo>
                      <a:pt x="77" y="2"/>
                    </a:lnTo>
                    <a:lnTo>
                      <a:pt x="74" y="2"/>
                    </a:lnTo>
                    <a:lnTo>
                      <a:pt x="71" y="2"/>
                    </a:lnTo>
                    <a:lnTo>
                      <a:pt x="69" y="0"/>
                    </a:lnTo>
                    <a:lnTo>
                      <a:pt x="64" y="0"/>
                    </a:lnTo>
                  </a:path>
                </a:pathLst>
              </a:custGeom>
              <a:solidFill>
                <a:schemeClr val="bg1"/>
              </a:solidFill>
              <a:ln w="19050">
                <a:solidFill>
                  <a:srgbClr val="C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5860" name="Freeform 13">
                <a:extLst>
                  <a:ext uri="{FF2B5EF4-FFF2-40B4-BE49-F238E27FC236}">
                    <a16:creationId xmlns:a16="http://schemas.microsoft.com/office/drawing/2014/main" id="{63850EF9-DD74-D045-AC5B-49E0454C32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683" y="6124455"/>
                <a:ext cx="480218" cy="0"/>
              </a:xfrm>
              <a:custGeom>
                <a:avLst/>
                <a:gdLst>
                  <a:gd name="T0" fmla="*/ 2147483646 w 10000"/>
                  <a:gd name="T1" fmla="*/ 0 w 10000"/>
                  <a:gd name="T2" fmla="*/ 0 60000 65536"/>
                  <a:gd name="T3" fmla="*/ 0 60000 65536"/>
                </a:gdLst>
                <a:ahLst/>
                <a:cxnLst>
                  <a:cxn ang="T2">
                    <a:pos x="T0" y="0"/>
                  </a:cxn>
                  <a:cxn ang="T3">
                    <a:pos x="T1" y="0"/>
                  </a:cxn>
                </a:cxnLst>
                <a:rect l="0" t="0" r="r" b="b"/>
                <a:pathLst>
                  <a:path w="10000">
                    <a:moveTo>
                      <a:pt x="10000" y="0"/>
                    </a:moveTo>
                    <a:lnTo>
                      <a:pt x="0" y="0"/>
                    </a:lnTo>
                  </a:path>
                </a:pathLst>
              </a:custGeom>
              <a:noFill/>
              <a:ln w="25400">
                <a:solidFill>
                  <a:srgbClr val="C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5844" name="Rectangle 11">
            <a:extLst>
              <a:ext uri="{FF2B5EF4-FFF2-40B4-BE49-F238E27FC236}">
                <a16:creationId xmlns:a16="http://schemas.microsoft.com/office/drawing/2014/main" id="{73B52974-13E9-3E43-897A-4DFFE19D31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0" y="5354638"/>
            <a:ext cx="44608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Reset 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074674941"/>
      </p:ext>
    </p:extLst>
  </p:cSld>
  <p:clrMapOvr>
    <a:masterClrMapping/>
  </p:clrMapOvr>
  <p:transition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Title 1">
            <a:extLst>
              <a:ext uri="{FF2B5EF4-FFF2-40B4-BE49-F238E27FC236}">
                <a16:creationId xmlns:a16="http://schemas.microsoft.com/office/drawing/2014/main" id="{67F32FAE-080D-CD4A-B9C5-B2EED3CC80E3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4-Bit Parallel-Access Register</a:t>
            </a:r>
          </a:p>
        </p:txBody>
      </p:sp>
      <p:grpSp>
        <p:nvGrpSpPr>
          <p:cNvPr id="36866" name="Group 2">
            <a:extLst>
              <a:ext uri="{FF2B5EF4-FFF2-40B4-BE49-F238E27FC236}">
                <a16:creationId xmlns:a16="http://schemas.microsoft.com/office/drawing/2014/main" id="{613AD348-7CCC-F744-AF32-B49441992FCF}"/>
              </a:ext>
            </a:extLst>
          </p:cNvPr>
          <p:cNvGrpSpPr>
            <a:grpSpLocks/>
          </p:cNvGrpSpPr>
          <p:nvPr/>
        </p:nvGrpSpPr>
        <p:grpSpPr bwMode="auto">
          <a:xfrm>
            <a:off x="1143001" y="1852614"/>
            <a:ext cx="8513763" cy="4090987"/>
            <a:chOff x="228600" y="1852129"/>
            <a:chExt cx="8513945" cy="4091471"/>
          </a:xfrm>
        </p:grpSpPr>
        <p:sp>
          <p:nvSpPr>
            <p:cNvPr id="36881" name="Line 290">
              <a:extLst>
                <a:ext uri="{FF2B5EF4-FFF2-40B4-BE49-F238E27FC236}">
                  <a16:creationId xmlns:a16="http://schemas.microsoft.com/office/drawing/2014/main" id="{520D6277-5433-F147-9F9C-169B3F0EF63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21364" y="4870019"/>
              <a:ext cx="6727329" cy="0"/>
            </a:xfrm>
            <a:prstGeom prst="line">
              <a:avLst/>
            </a:prstGeom>
            <a:noFill/>
            <a:ln w="25400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82" name="Rectangle 11">
              <a:extLst>
                <a:ext uri="{FF2B5EF4-FFF2-40B4-BE49-F238E27FC236}">
                  <a16:creationId xmlns:a16="http://schemas.microsoft.com/office/drawing/2014/main" id="{8742B459-A44D-6B4B-B854-89CD0458D4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4739168"/>
              <a:ext cx="474499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6883" name="Rectangle 135">
              <a:extLst>
                <a:ext uri="{FF2B5EF4-FFF2-40B4-BE49-F238E27FC236}">
                  <a16:creationId xmlns:a16="http://schemas.microsoft.com/office/drawing/2014/main" id="{06364E50-392A-F64D-BEFE-9B54773322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80" y="2590800"/>
              <a:ext cx="413584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6884" name="Line 290">
              <a:extLst>
                <a:ext uri="{FF2B5EF4-FFF2-40B4-BE49-F238E27FC236}">
                  <a16:creationId xmlns:a16="http://schemas.microsoft.com/office/drawing/2014/main" id="{4A2723B6-D770-6449-B491-4CEFF22CF60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09827" y="2709150"/>
              <a:ext cx="6605421" cy="0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6885" name="Group 1">
              <a:extLst>
                <a:ext uri="{FF2B5EF4-FFF2-40B4-BE49-F238E27FC236}">
                  <a16:creationId xmlns:a16="http://schemas.microsoft.com/office/drawing/2014/main" id="{D57E323E-C548-0E4D-9564-0870F51002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1917" y="1852129"/>
              <a:ext cx="1892247" cy="4091471"/>
              <a:chOff x="1330992" y="1852129"/>
              <a:chExt cx="1892247" cy="4091471"/>
            </a:xfrm>
          </p:grpSpPr>
          <p:sp>
            <p:nvSpPr>
              <p:cNvPr id="36968" name="Line 25">
                <a:extLst>
                  <a:ext uri="{FF2B5EF4-FFF2-40B4-BE49-F238E27FC236}">
                    <a16:creationId xmlns:a16="http://schemas.microsoft.com/office/drawing/2014/main" id="{FDA3D25C-D5D0-7842-BC4E-39B20A7038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9" name="Freeform 38">
                <a:extLst>
                  <a:ext uri="{FF2B5EF4-FFF2-40B4-BE49-F238E27FC236}">
                    <a16:creationId xmlns:a16="http://schemas.microsoft.com/office/drawing/2014/main" id="{13B9E76E-1B99-BB40-B6F6-5019F62AF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0" name="Rectangle 4">
                <a:extLst>
                  <a:ext uri="{FF2B5EF4-FFF2-40B4-BE49-F238E27FC236}">
                    <a16:creationId xmlns:a16="http://schemas.microsoft.com/office/drawing/2014/main" id="{BBB84FAB-36EB-CA43-87CB-16FD33455D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71" name="Rectangle 5">
                <a:extLst>
                  <a:ext uri="{FF2B5EF4-FFF2-40B4-BE49-F238E27FC236}">
                    <a16:creationId xmlns:a16="http://schemas.microsoft.com/office/drawing/2014/main" id="{2920CCDA-CC6C-254A-95B7-FFB1A8E6A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72" name="Rectangle 6">
                <a:extLst>
                  <a:ext uri="{FF2B5EF4-FFF2-40B4-BE49-F238E27FC236}">
                    <a16:creationId xmlns:a16="http://schemas.microsoft.com/office/drawing/2014/main" id="{8DBA1298-68C6-CF4C-A234-D2A196932F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73" name="Line 7">
                <a:extLst>
                  <a:ext uri="{FF2B5EF4-FFF2-40B4-BE49-F238E27FC236}">
                    <a16:creationId xmlns:a16="http://schemas.microsoft.com/office/drawing/2014/main" id="{1BC62A73-FF9A-CF4E-9D6E-0FDE6740AA0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4" name="Rectangle 9">
                <a:extLst>
                  <a:ext uri="{FF2B5EF4-FFF2-40B4-BE49-F238E27FC236}">
                    <a16:creationId xmlns:a16="http://schemas.microsoft.com/office/drawing/2014/main" id="{6DA843AE-853F-C640-B5A2-477E1DB905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75" name="Line 25">
                <a:extLst>
                  <a:ext uri="{FF2B5EF4-FFF2-40B4-BE49-F238E27FC236}">
                    <a16:creationId xmlns:a16="http://schemas.microsoft.com/office/drawing/2014/main" id="{8FFF7A8E-65F8-3B4A-9C4F-19BEF825127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6" name="Freeform 36">
                <a:extLst>
                  <a:ext uri="{FF2B5EF4-FFF2-40B4-BE49-F238E27FC236}">
                    <a16:creationId xmlns:a16="http://schemas.microsoft.com/office/drawing/2014/main" id="{58D78FC3-4802-5148-A9A3-FB70B1CB07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7" name="Line 37">
                <a:extLst>
                  <a:ext uri="{FF2B5EF4-FFF2-40B4-BE49-F238E27FC236}">
                    <a16:creationId xmlns:a16="http://schemas.microsoft.com/office/drawing/2014/main" id="{18AADC05-5145-604F-923D-2052C50F84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8" name="Line 290">
                <a:extLst>
                  <a:ext uri="{FF2B5EF4-FFF2-40B4-BE49-F238E27FC236}">
                    <a16:creationId xmlns:a16="http://schemas.microsoft.com/office/drawing/2014/main" id="{BECC75D3-31EA-4C4F-B0D0-A4E44BD578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79" name="Freeform 293">
                <a:extLst>
                  <a:ext uri="{FF2B5EF4-FFF2-40B4-BE49-F238E27FC236}">
                    <a16:creationId xmlns:a16="http://schemas.microsoft.com/office/drawing/2014/main" id="{BA2502A3-2535-C54C-9D87-F820950DD14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0" name="Line 294">
                <a:extLst>
                  <a:ext uri="{FF2B5EF4-FFF2-40B4-BE49-F238E27FC236}">
                    <a16:creationId xmlns:a16="http://schemas.microsoft.com/office/drawing/2014/main" id="{ECD88296-84F9-744E-B457-DA3DB74E419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1" name="Line 25">
                <a:extLst>
                  <a:ext uri="{FF2B5EF4-FFF2-40B4-BE49-F238E27FC236}">
                    <a16:creationId xmlns:a16="http://schemas.microsoft.com/office/drawing/2014/main" id="{C166A1F9-2B36-1849-8A6E-1E245BAD3D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2" name="Line 25">
                <a:extLst>
                  <a:ext uri="{FF2B5EF4-FFF2-40B4-BE49-F238E27FC236}">
                    <a16:creationId xmlns:a16="http://schemas.microsoft.com/office/drawing/2014/main" id="{E29D4CD1-04CB-564F-A90F-C9C99097C36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3" name="Line 294">
                <a:extLst>
                  <a:ext uri="{FF2B5EF4-FFF2-40B4-BE49-F238E27FC236}">
                    <a16:creationId xmlns:a16="http://schemas.microsoft.com/office/drawing/2014/main" id="{2DBFAB3C-4415-3941-A153-91DDDB1758C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4" name="Line 294">
                <a:extLst>
                  <a:ext uri="{FF2B5EF4-FFF2-40B4-BE49-F238E27FC236}">
                    <a16:creationId xmlns:a16="http://schemas.microsoft.com/office/drawing/2014/main" id="{DCC09217-A477-D745-AC5E-86E5E11624F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5" name="Rectangle 41">
                <a:extLst>
                  <a:ext uri="{FF2B5EF4-FFF2-40B4-BE49-F238E27FC236}">
                    <a16:creationId xmlns:a16="http://schemas.microsoft.com/office/drawing/2014/main" id="{5DA40645-D5D0-6945-9BAA-BF99DE0AD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86" name="Rectangle 41">
                <a:extLst>
                  <a:ext uri="{FF2B5EF4-FFF2-40B4-BE49-F238E27FC236}">
                    <a16:creationId xmlns:a16="http://schemas.microsoft.com/office/drawing/2014/main" id="{FB75CB28-7B85-C445-941E-864571BD2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87" name="Line 294">
                <a:extLst>
                  <a:ext uri="{FF2B5EF4-FFF2-40B4-BE49-F238E27FC236}">
                    <a16:creationId xmlns:a16="http://schemas.microsoft.com/office/drawing/2014/main" id="{550AC5E9-22CF-354A-B1D1-98661A3DE8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88" name="Rectangle 41">
                <a:extLst>
                  <a:ext uri="{FF2B5EF4-FFF2-40B4-BE49-F238E27FC236}">
                    <a16:creationId xmlns:a16="http://schemas.microsoft.com/office/drawing/2014/main" id="{A4FD1D10-C948-0B4A-BA56-E8A359876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992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89" name="Freeform 62">
                <a:extLst>
                  <a:ext uri="{FF2B5EF4-FFF2-40B4-BE49-F238E27FC236}">
                    <a16:creationId xmlns:a16="http://schemas.microsoft.com/office/drawing/2014/main" id="{44315628-1199-9945-AABD-35164091A1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90" name="Freeform 64">
                <a:extLst>
                  <a:ext uri="{FF2B5EF4-FFF2-40B4-BE49-F238E27FC236}">
                    <a16:creationId xmlns:a16="http://schemas.microsoft.com/office/drawing/2014/main" id="{38629713-8ED5-6341-870C-08486DCA93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91" name="Line 294">
                <a:extLst>
                  <a:ext uri="{FF2B5EF4-FFF2-40B4-BE49-F238E27FC236}">
                    <a16:creationId xmlns:a16="http://schemas.microsoft.com/office/drawing/2014/main" id="{E852397A-6864-0D4A-B4AE-7310F031B5A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92" name="Freeform 68">
                <a:extLst>
                  <a:ext uri="{FF2B5EF4-FFF2-40B4-BE49-F238E27FC236}">
                    <a16:creationId xmlns:a16="http://schemas.microsoft.com/office/drawing/2014/main" id="{67E6FF33-8668-4943-A0B0-FE1A8C9B95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93" name="Rectangle 41">
                <a:extLst>
                  <a:ext uri="{FF2B5EF4-FFF2-40B4-BE49-F238E27FC236}">
                    <a16:creationId xmlns:a16="http://schemas.microsoft.com/office/drawing/2014/main" id="{1B9B1223-0AE6-F24B-B126-BBC92BC95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398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94" name="Line 25">
                <a:extLst>
                  <a:ext uri="{FF2B5EF4-FFF2-40B4-BE49-F238E27FC236}">
                    <a16:creationId xmlns:a16="http://schemas.microsoft.com/office/drawing/2014/main" id="{8C71740E-EF2E-2146-9E6F-83BB0EC8F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886" name="Group 103">
              <a:extLst>
                <a:ext uri="{FF2B5EF4-FFF2-40B4-BE49-F238E27FC236}">
                  <a16:creationId xmlns:a16="http://schemas.microsoft.com/office/drawing/2014/main" id="{EBDF5564-3587-9941-B2B9-CF5A86E8B8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7624" y="1852129"/>
              <a:ext cx="1877832" cy="4091471"/>
              <a:chOff x="1326114" y="1852129"/>
              <a:chExt cx="1877832" cy="4091471"/>
            </a:xfrm>
          </p:grpSpPr>
          <p:sp>
            <p:nvSpPr>
              <p:cNvPr id="36941" name="Line 25">
                <a:extLst>
                  <a:ext uri="{FF2B5EF4-FFF2-40B4-BE49-F238E27FC236}">
                    <a16:creationId xmlns:a16="http://schemas.microsoft.com/office/drawing/2014/main" id="{F44F33EE-8E44-FD4A-BA15-FBF7E2AD331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2" name="Freeform 105">
                <a:extLst>
                  <a:ext uri="{FF2B5EF4-FFF2-40B4-BE49-F238E27FC236}">
                    <a16:creationId xmlns:a16="http://schemas.microsoft.com/office/drawing/2014/main" id="{9511CF60-1B4A-834A-B1BF-984D33102F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3" name="Rectangle 106">
                <a:extLst>
                  <a:ext uri="{FF2B5EF4-FFF2-40B4-BE49-F238E27FC236}">
                    <a16:creationId xmlns:a16="http://schemas.microsoft.com/office/drawing/2014/main" id="{AEA12073-720F-E341-B4A3-31C5C5E61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44" name="Rectangle 107">
                <a:extLst>
                  <a:ext uri="{FF2B5EF4-FFF2-40B4-BE49-F238E27FC236}">
                    <a16:creationId xmlns:a16="http://schemas.microsoft.com/office/drawing/2014/main" id="{8FDE2658-14B6-704E-82D3-736227D970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45" name="Rectangle 108">
                <a:extLst>
                  <a:ext uri="{FF2B5EF4-FFF2-40B4-BE49-F238E27FC236}">
                    <a16:creationId xmlns:a16="http://schemas.microsoft.com/office/drawing/2014/main" id="{CE5EA9A4-154F-3A44-99D4-341C526EE2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46" name="Line 7">
                <a:extLst>
                  <a:ext uri="{FF2B5EF4-FFF2-40B4-BE49-F238E27FC236}">
                    <a16:creationId xmlns:a16="http://schemas.microsoft.com/office/drawing/2014/main" id="{967F0193-FACB-434A-9348-B50D4D4D685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7" name="Rectangle 110">
                <a:extLst>
                  <a:ext uri="{FF2B5EF4-FFF2-40B4-BE49-F238E27FC236}">
                    <a16:creationId xmlns:a16="http://schemas.microsoft.com/office/drawing/2014/main" id="{AD2EE85F-D0E2-804F-8E2B-022A97D563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48" name="Line 25">
                <a:extLst>
                  <a:ext uri="{FF2B5EF4-FFF2-40B4-BE49-F238E27FC236}">
                    <a16:creationId xmlns:a16="http://schemas.microsoft.com/office/drawing/2014/main" id="{484AABDE-D4E2-074B-8CA6-AB394F7DE3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49" name="Freeform 112">
                <a:extLst>
                  <a:ext uri="{FF2B5EF4-FFF2-40B4-BE49-F238E27FC236}">
                    <a16:creationId xmlns:a16="http://schemas.microsoft.com/office/drawing/2014/main" id="{B4531ADF-78CC-3A41-87E1-B83A61C580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0" name="Line 37">
                <a:extLst>
                  <a:ext uri="{FF2B5EF4-FFF2-40B4-BE49-F238E27FC236}">
                    <a16:creationId xmlns:a16="http://schemas.microsoft.com/office/drawing/2014/main" id="{E1B1A1F6-95DA-A549-A661-373017E8E3F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1" name="Line 290">
                <a:extLst>
                  <a:ext uri="{FF2B5EF4-FFF2-40B4-BE49-F238E27FC236}">
                    <a16:creationId xmlns:a16="http://schemas.microsoft.com/office/drawing/2014/main" id="{45A043F6-C947-6E41-9EC7-EE8A6C18D1A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2" name="Freeform 293">
                <a:extLst>
                  <a:ext uri="{FF2B5EF4-FFF2-40B4-BE49-F238E27FC236}">
                    <a16:creationId xmlns:a16="http://schemas.microsoft.com/office/drawing/2014/main" id="{EDA88CB0-BEB8-334B-9801-AC31E18A27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3" name="Line 294">
                <a:extLst>
                  <a:ext uri="{FF2B5EF4-FFF2-40B4-BE49-F238E27FC236}">
                    <a16:creationId xmlns:a16="http://schemas.microsoft.com/office/drawing/2014/main" id="{786C426A-0327-344E-A2FF-3A15098AE85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4" name="Line 25">
                <a:extLst>
                  <a:ext uri="{FF2B5EF4-FFF2-40B4-BE49-F238E27FC236}">
                    <a16:creationId xmlns:a16="http://schemas.microsoft.com/office/drawing/2014/main" id="{36B1A3B1-7F67-EC4A-956F-6C6CBD63E21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5" name="Line 25">
                <a:extLst>
                  <a:ext uri="{FF2B5EF4-FFF2-40B4-BE49-F238E27FC236}">
                    <a16:creationId xmlns:a16="http://schemas.microsoft.com/office/drawing/2014/main" id="{4CAEA462-C489-5B46-ABE3-F7E16AC0ECF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6" name="Line 294">
                <a:extLst>
                  <a:ext uri="{FF2B5EF4-FFF2-40B4-BE49-F238E27FC236}">
                    <a16:creationId xmlns:a16="http://schemas.microsoft.com/office/drawing/2014/main" id="{D7BBC210-23B5-1F48-A988-6D4C63F6CE8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7" name="Line 294">
                <a:extLst>
                  <a:ext uri="{FF2B5EF4-FFF2-40B4-BE49-F238E27FC236}">
                    <a16:creationId xmlns:a16="http://schemas.microsoft.com/office/drawing/2014/main" id="{40A31766-9B7B-B843-84B4-F869A0DD6B1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58" name="Rectangle 41">
                <a:extLst>
                  <a:ext uri="{FF2B5EF4-FFF2-40B4-BE49-F238E27FC236}">
                    <a16:creationId xmlns:a16="http://schemas.microsoft.com/office/drawing/2014/main" id="{E95F5EA5-FEBA-BF4B-AC82-A66864097F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59" name="Rectangle 41">
                <a:extLst>
                  <a:ext uri="{FF2B5EF4-FFF2-40B4-BE49-F238E27FC236}">
                    <a16:creationId xmlns:a16="http://schemas.microsoft.com/office/drawing/2014/main" id="{F44A5786-18D2-824F-BE6F-92B140AF0C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60" name="Line 294">
                <a:extLst>
                  <a:ext uri="{FF2B5EF4-FFF2-40B4-BE49-F238E27FC236}">
                    <a16:creationId xmlns:a16="http://schemas.microsoft.com/office/drawing/2014/main" id="{6928373C-4390-E74B-9BAD-78205073D5B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1" name="Rectangle 41">
                <a:extLst>
                  <a:ext uri="{FF2B5EF4-FFF2-40B4-BE49-F238E27FC236}">
                    <a16:creationId xmlns:a16="http://schemas.microsoft.com/office/drawing/2014/main" id="{D70AD3DC-4199-3447-9613-4B794101CD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114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62" name="Freeform 131">
                <a:extLst>
                  <a:ext uri="{FF2B5EF4-FFF2-40B4-BE49-F238E27FC236}">
                    <a16:creationId xmlns:a16="http://schemas.microsoft.com/office/drawing/2014/main" id="{90B1666E-A32C-0743-BFF1-D8FC45D430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3" name="Freeform 139">
                <a:extLst>
                  <a:ext uri="{FF2B5EF4-FFF2-40B4-BE49-F238E27FC236}">
                    <a16:creationId xmlns:a16="http://schemas.microsoft.com/office/drawing/2014/main" id="{9D09A742-03F2-4448-A1E5-44A73422C1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4" name="Line 294">
                <a:extLst>
                  <a:ext uri="{FF2B5EF4-FFF2-40B4-BE49-F238E27FC236}">
                    <a16:creationId xmlns:a16="http://schemas.microsoft.com/office/drawing/2014/main" id="{8958FA4F-1D77-984C-B2FD-0D7B0F391F0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5" name="Freeform 141">
                <a:extLst>
                  <a:ext uri="{FF2B5EF4-FFF2-40B4-BE49-F238E27FC236}">
                    <a16:creationId xmlns:a16="http://schemas.microsoft.com/office/drawing/2014/main" id="{E9D3BE91-A937-C04B-B5EB-4B987A564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66" name="Rectangle 41">
                <a:extLst>
                  <a:ext uri="{FF2B5EF4-FFF2-40B4-BE49-F238E27FC236}">
                    <a16:creationId xmlns:a16="http://schemas.microsoft.com/office/drawing/2014/main" id="{9DD9822A-B426-6A43-AC41-4FC65415A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105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67" name="Line 25">
                <a:extLst>
                  <a:ext uri="{FF2B5EF4-FFF2-40B4-BE49-F238E27FC236}">
                    <a16:creationId xmlns:a16="http://schemas.microsoft.com/office/drawing/2014/main" id="{6B9A2BEE-2C5E-7A44-B1F9-2A780516E38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887" name="Group 144">
              <a:extLst>
                <a:ext uri="{FF2B5EF4-FFF2-40B4-BE49-F238E27FC236}">
                  <a16:creationId xmlns:a16="http://schemas.microsoft.com/office/drawing/2014/main" id="{91A7FC0C-419E-7A40-BADA-AFB2EC3CA9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2757" y="1852129"/>
              <a:ext cx="1869716" cy="4091471"/>
              <a:chOff x="1328297" y="1852129"/>
              <a:chExt cx="1869716" cy="4091471"/>
            </a:xfrm>
          </p:grpSpPr>
          <p:sp>
            <p:nvSpPr>
              <p:cNvPr id="36914" name="Line 25">
                <a:extLst>
                  <a:ext uri="{FF2B5EF4-FFF2-40B4-BE49-F238E27FC236}">
                    <a16:creationId xmlns:a16="http://schemas.microsoft.com/office/drawing/2014/main" id="{D8D84160-E8AD-0E46-8080-B67704DC65D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5" name="Freeform 146">
                <a:extLst>
                  <a:ext uri="{FF2B5EF4-FFF2-40B4-BE49-F238E27FC236}">
                    <a16:creationId xmlns:a16="http://schemas.microsoft.com/office/drawing/2014/main" id="{11D60587-0441-8740-91D2-490246372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6" name="Rectangle 147">
                <a:extLst>
                  <a:ext uri="{FF2B5EF4-FFF2-40B4-BE49-F238E27FC236}">
                    <a16:creationId xmlns:a16="http://schemas.microsoft.com/office/drawing/2014/main" id="{D1A5BDA9-FE86-6745-9FC2-7C89422CA8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17" name="Rectangle 148">
                <a:extLst>
                  <a:ext uri="{FF2B5EF4-FFF2-40B4-BE49-F238E27FC236}">
                    <a16:creationId xmlns:a16="http://schemas.microsoft.com/office/drawing/2014/main" id="{401A35D2-D83C-D74A-BC2C-228314A32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18" name="Rectangle 149">
                <a:extLst>
                  <a:ext uri="{FF2B5EF4-FFF2-40B4-BE49-F238E27FC236}">
                    <a16:creationId xmlns:a16="http://schemas.microsoft.com/office/drawing/2014/main" id="{26095003-513C-0C47-8D66-0373F251E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19" name="Line 7">
                <a:extLst>
                  <a:ext uri="{FF2B5EF4-FFF2-40B4-BE49-F238E27FC236}">
                    <a16:creationId xmlns:a16="http://schemas.microsoft.com/office/drawing/2014/main" id="{42BB0D8B-5173-D348-BBBA-E71754800F3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0" name="Rectangle 151">
                <a:extLst>
                  <a:ext uri="{FF2B5EF4-FFF2-40B4-BE49-F238E27FC236}">
                    <a16:creationId xmlns:a16="http://schemas.microsoft.com/office/drawing/2014/main" id="{2C5BAFF9-CF92-0344-B429-A62716C20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21" name="Line 25">
                <a:extLst>
                  <a:ext uri="{FF2B5EF4-FFF2-40B4-BE49-F238E27FC236}">
                    <a16:creationId xmlns:a16="http://schemas.microsoft.com/office/drawing/2014/main" id="{C69D96E9-C9E9-2948-A678-C01B5D5DB6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2" name="Freeform 153">
                <a:extLst>
                  <a:ext uri="{FF2B5EF4-FFF2-40B4-BE49-F238E27FC236}">
                    <a16:creationId xmlns:a16="http://schemas.microsoft.com/office/drawing/2014/main" id="{DF141D10-B520-E94E-B50C-E10BAC1080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3" name="Line 37">
                <a:extLst>
                  <a:ext uri="{FF2B5EF4-FFF2-40B4-BE49-F238E27FC236}">
                    <a16:creationId xmlns:a16="http://schemas.microsoft.com/office/drawing/2014/main" id="{AC4E7FA2-BCF0-6049-8BFA-C671EC57FCA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4" name="Line 290">
                <a:extLst>
                  <a:ext uri="{FF2B5EF4-FFF2-40B4-BE49-F238E27FC236}">
                    <a16:creationId xmlns:a16="http://schemas.microsoft.com/office/drawing/2014/main" id="{B07D72BB-7321-A347-97C5-6997B170D4B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5" name="Freeform 293">
                <a:extLst>
                  <a:ext uri="{FF2B5EF4-FFF2-40B4-BE49-F238E27FC236}">
                    <a16:creationId xmlns:a16="http://schemas.microsoft.com/office/drawing/2014/main" id="{F7BDB71B-202C-A641-8328-37F866C427C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6" name="Line 294">
                <a:extLst>
                  <a:ext uri="{FF2B5EF4-FFF2-40B4-BE49-F238E27FC236}">
                    <a16:creationId xmlns:a16="http://schemas.microsoft.com/office/drawing/2014/main" id="{A2FA7F34-EA25-914D-AD86-7677479F254C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7" name="Line 25">
                <a:extLst>
                  <a:ext uri="{FF2B5EF4-FFF2-40B4-BE49-F238E27FC236}">
                    <a16:creationId xmlns:a16="http://schemas.microsoft.com/office/drawing/2014/main" id="{17256AC9-C221-2447-AD2C-E725662A26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8" name="Line 25">
                <a:extLst>
                  <a:ext uri="{FF2B5EF4-FFF2-40B4-BE49-F238E27FC236}">
                    <a16:creationId xmlns:a16="http://schemas.microsoft.com/office/drawing/2014/main" id="{8AA3D450-30BE-774E-BAB8-6035C1A09E3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29" name="Line 294">
                <a:extLst>
                  <a:ext uri="{FF2B5EF4-FFF2-40B4-BE49-F238E27FC236}">
                    <a16:creationId xmlns:a16="http://schemas.microsoft.com/office/drawing/2014/main" id="{C15B766A-5FA2-704E-9FED-2984877C073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0" name="Line 294">
                <a:extLst>
                  <a:ext uri="{FF2B5EF4-FFF2-40B4-BE49-F238E27FC236}">
                    <a16:creationId xmlns:a16="http://schemas.microsoft.com/office/drawing/2014/main" id="{1254E23D-A027-0E48-880A-2E5E98AA2926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1" name="Rectangle 41">
                <a:extLst>
                  <a:ext uri="{FF2B5EF4-FFF2-40B4-BE49-F238E27FC236}">
                    <a16:creationId xmlns:a16="http://schemas.microsoft.com/office/drawing/2014/main" id="{9C29F2BE-7C15-1043-A51A-059471D83F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32" name="Rectangle 41">
                <a:extLst>
                  <a:ext uri="{FF2B5EF4-FFF2-40B4-BE49-F238E27FC236}">
                    <a16:creationId xmlns:a16="http://schemas.microsoft.com/office/drawing/2014/main" id="{6D10A335-F506-F546-838C-40B50F78C7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33" name="Line 294">
                <a:extLst>
                  <a:ext uri="{FF2B5EF4-FFF2-40B4-BE49-F238E27FC236}">
                    <a16:creationId xmlns:a16="http://schemas.microsoft.com/office/drawing/2014/main" id="{403B94F5-EF10-3440-A7F0-FCA08544D2A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4" name="Rectangle 41">
                <a:extLst>
                  <a:ext uri="{FF2B5EF4-FFF2-40B4-BE49-F238E27FC236}">
                    <a16:creationId xmlns:a16="http://schemas.microsoft.com/office/drawing/2014/main" id="{264BC56E-87A8-6847-939D-FF06CFAFD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297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35" name="Freeform 166">
                <a:extLst>
                  <a:ext uri="{FF2B5EF4-FFF2-40B4-BE49-F238E27FC236}">
                    <a16:creationId xmlns:a16="http://schemas.microsoft.com/office/drawing/2014/main" id="{BC1D3D80-D65F-1B4F-9561-2C8B1FC1AA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6" name="Freeform 167">
                <a:extLst>
                  <a:ext uri="{FF2B5EF4-FFF2-40B4-BE49-F238E27FC236}">
                    <a16:creationId xmlns:a16="http://schemas.microsoft.com/office/drawing/2014/main" id="{60DB55ED-7B60-654F-978D-BF5A06292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7" name="Line 294">
                <a:extLst>
                  <a:ext uri="{FF2B5EF4-FFF2-40B4-BE49-F238E27FC236}">
                    <a16:creationId xmlns:a16="http://schemas.microsoft.com/office/drawing/2014/main" id="{AD94B8C8-572F-1D44-88E5-521E5D464F7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8" name="Freeform 169">
                <a:extLst>
                  <a:ext uri="{FF2B5EF4-FFF2-40B4-BE49-F238E27FC236}">
                    <a16:creationId xmlns:a16="http://schemas.microsoft.com/office/drawing/2014/main" id="{4C0BF9A3-7878-9A4E-AB00-E9052A74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39" name="Rectangle 41">
                <a:extLst>
                  <a:ext uri="{FF2B5EF4-FFF2-40B4-BE49-F238E27FC236}">
                    <a16:creationId xmlns:a16="http://schemas.microsoft.com/office/drawing/2014/main" id="{0AF59956-F27B-DE4B-9EBC-FC2E241A00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172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40" name="Line 25">
                <a:extLst>
                  <a:ext uri="{FF2B5EF4-FFF2-40B4-BE49-F238E27FC236}">
                    <a16:creationId xmlns:a16="http://schemas.microsoft.com/office/drawing/2014/main" id="{BC148D65-47D6-B049-9460-2B41086627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6888" name="Group 172">
              <a:extLst>
                <a:ext uri="{FF2B5EF4-FFF2-40B4-BE49-F238E27FC236}">
                  <a16:creationId xmlns:a16="http://schemas.microsoft.com/office/drawing/2014/main" id="{0825F4A3-57F9-5C47-AC70-D226558A2C9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67669" y="1852129"/>
              <a:ext cx="1874876" cy="4091471"/>
              <a:chOff x="1328991" y="1852129"/>
              <a:chExt cx="1874876" cy="4091471"/>
            </a:xfrm>
          </p:grpSpPr>
          <p:sp>
            <p:nvSpPr>
              <p:cNvPr id="36889" name="Line 25">
                <a:extLst>
                  <a:ext uri="{FF2B5EF4-FFF2-40B4-BE49-F238E27FC236}">
                    <a16:creationId xmlns:a16="http://schemas.microsoft.com/office/drawing/2014/main" id="{4F165F73-380A-F945-BA80-5EE58E5BB87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90" name="Freeform 174">
                <a:extLst>
                  <a:ext uri="{FF2B5EF4-FFF2-40B4-BE49-F238E27FC236}">
                    <a16:creationId xmlns:a16="http://schemas.microsoft.com/office/drawing/2014/main" id="{3A9D141C-30AA-5742-8799-E02B8C3D70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91" name="Rectangle 175">
                <a:extLst>
                  <a:ext uri="{FF2B5EF4-FFF2-40B4-BE49-F238E27FC236}">
                    <a16:creationId xmlns:a16="http://schemas.microsoft.com/office/drawing/2014/main" id="{51933806-3FB8-C746-9684-4F63FB123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892" name="Rectangle 176">
                <a:extLst>
                  <a:ext uri="{FF2B5EF4-FFF2-40B4-BE49-F238E27FC236}">
                    <a16:creationId xmlns:a16="http://schemas.microsoft.com/office/drawing/2014/main" id="{BC360756-7554-8F48-B08C-DA9FD9344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893" name="Rectangle 177">
                <a:extLst>
                  <a:ext uri="{FF2B5EF4-FFF2-40B4-BE49-F238E27FC236}">
                    <a16:creationId xmlns:a16="http://schemas.microsoft.com/office/drawing/2014/main" id="{3FDBD535-83A3-7649-A243-D9AC8B670B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894" name="Line 7">
                <a:extLst>
                  <a:ext uri="{FF2B5EF4-FFF2-40B4-BE49-F238E27FC236}">
                    <a16:creationId xmlns:a16="http://schemas.microsoft.com/office/drawing/2014/main" id="{C54B5495-C2ED-8542-9A05-F57BA82827A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95" name="Rectangle 179">
                <a:extLst>
                  <a:ext uri="{FF2B5EF4-FFF2-40B4-BE49-F238E27FC236}">
                    <a16:creationId xmlns:a16="http://schemas.microsoft.com/office/drawing/2014/main" id="{68C96052-F60D-3642-B42B-45F4199BE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896" name="Line 25">
                <a:extLst>
                  <a:ext uri="{FF2B5EF4-FFF2-40B4-BE49-F238E27FC236}">
                    <a16:creationId xmlns:a16="http://schemas.microsoft.com/office/drawing/2014/main" id="{1E27B831-3210-CD4E-ABF1-E62F2E6C9E9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97" name="Freeform 181">
                <a:extLst>
                  <a:ext uri="{FF2B5EF4-FFF2-40B4-BE49-F238E27FC236}">
                    <a16:creationId xmlns:a16="http://schemas.microsoft.com/office/drawing/2014/main" id="{DA6DCF57-DF2A-254F-A189-F880514BA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98" name="Line 37">
                <a:extLst>
                  <a:ext uri="{FF2B5EF4-FFF2-40B4-BE49-F238E27FC236}">
                    <a16:creationId xmlns:a16="http://schemas.microsoft.com/office/drawing/2014/main" id="{ACCBD7DE-0CD4-D448-9BBA-F644F6BCBD7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899" name="Line 290">
                <a:extLst>
                  <a:ext uri="{FF2B5EF4-FFF2-40B4-BE49-F238E27FC236}">
                    <a16:creationId xmlns:a16="http://schemas.microsoft.com/office/drawing/2014/main" id="{51F72454-9441-C849-9CF8-B7486D1DAF8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0" name="Freeform 293">
                <a:extLst>
                  <a:ext uri="{FF2B5EF4-FFF2-40B4-BE49-F238E27FC236}">
                    <a16:creationId xmlns:a16="http://schemas.microsoft.com/office/drawing/2014/main" id="{422D9F0F-1F01-2842-B9CA-6942505EC8A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1" name="Line 294">
                <a:extLst>
                  <a:ext uri="{FF2B5EF4-FFF2-40B4-BE49-F238E27FC236}">
                    <a16:creationId xmlns:a16="http://schemas.microsoft.com/office/drawing/2014/main" id="{3D6281D5-FB2F-9D4E-9DD6-E54373787E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2" name="Line 25">
                <a:extLst>
                  <a:ext uri="{FF2B5EF4-FFF2-40B4-BE49-F238E27FC236}">
                    <a16:creationId xmlns:a16="http://schemas.microsoft.com/office/drawing/2014/main" id="{D5F916B0-4D89-C247-BCE2-DAFF5BB7B9F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3" name="Line 25">
                <a:extLst>
                  <a:ext uri="{FF2B5EF4-FFF2-40B4-BE49-F238E27FC236}">
                    <a16:creationId xmlns:a16="http://schemas.microsoft.com/office/drawing/2014/main" id="{56F7F294-820D-144F-921E-5A96FDF96C8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4" name="Line 294">
                <a:extLst>
                  <a:ext uri="{FF2B5EF4-FFF2-40B4-BE49-F238E27FC236}">
                    <a16:creationId xmlns:a16="http://schemas.microsoft.com/office/drawing/2014/main" id="{99B8A02C-BB4D-4E46-A0E3-5AEBD797CE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5" name="Line 294">
                <a:extLst>
                  <a:ext uri="{FF2B5EF4-FFF2-40B4-BE49-F238E27FC236}">
                    <a16:creationId xmlns:a16="http://schemas.microsoft.com/office/drawing/2014/main" id="{5D0BEBC7-A645-9C46-BBA7-7FEA0FBEF10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6" name="Rectangle 41">
                <a:extLst>
                  <a:ext uri="{FF2B5EF4-FFF2-40B4-BE49-F238E27FC236}">
                    <a16:creationId xmlns:a16="http://schemas.microsoft.com/office/drawing/2014/main" id="{7FED9CC6-9F1F-0840-A8C4-E7A4D9E9D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07" name="Rectangle 41">
                <a:extLst>
                  <a:ext uri="{FF2B5EF4-FFF2-40B4-BE49-F238E27FC236}">
                    <a16:creationId xmlns:a16="http://schemas.microsoft.com/office/drawing/2014/main" id="{D30A32BB-9774-C544-B8F0-75444F66D7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08" name="Line 294">
                <a:extLst>
                  <a:ext uri="{FF2B5EF4-FFF2-40B4-BE49-F238E27FC236}">
                    <a16:creationId xmlns:a16="http://schemas.microsoft.com/office/drawing/2014/main" id="{31F70BBF-9882-5549-9B32-464E5091D4B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09" name="Rectangle 41">
                <a:extLst>
                  <a:ext uri="{FF2B5EF4-FFF2-40B4-BE49-F238E27FC236}">
                    <a16:creationId xmlns:a16="http://schemas.microsoft.com/office/drawing/2014/main" id="{05542BB3-4352-D34E-A002-AAF2DBE424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991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10" name="Line 294">
                <a:extLst>
                  <a:ext uri="{FF2B5EF4-FFF2-40B4-BE49-F238E27FC236}">
                    <a16:creationId xmlns:a16="http://schemas.microsoft.com/office/drawing/2014/main" id="{548D936B-EBA7-E34F-B25B-83F6637377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1" name="Freeform 197">
                <a:extLst>
                  <a:ext uri="{FF2B5EF4-FFF2-40B4-BE49-F238E27FC236}">
                    <a16:creationId xmlns:a16="http://schemas.microsoft.com/office/drawing/2014/main" id="{B34376AE-C8BD-0B4E-94C5-0E414C5CE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6912" name="Rectangle 41">
                <a:extLst>
                  <a:ext uri="{FF2B5EF4-FFF2-40B4-BE49-F238E27FC236}">
                    <a16:creationId xmlns:a16="http://schemas.microsoft.com/office/drawing/2014/main" id="{B3D88B40-656C-E846-A7B3-C1E3068E0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026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6913" name="Line 25">
                <a:extLst>
                  <a:ext uri="{FF2B5EF4-FFF2-40B4-BE49-F238E27FC236}">
                    <a16:creationId xmlns:a16="http://schemas.microsoft.com/office/drawing/2014/main" id="{81B411A9-5024-294E-9D08-10D13553AD9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6867" name="Rectangle 11">
            <a:extLst>
              <a:ext uri="{FF2B5EF4-FFF2-40B4-BE49-F238E27FC236}">
                <a16:creationId xmlns:a16="http://schemas.microsoft.com/office/drawing/2014/main" id="{8D65D9E8-1157-0147-9F6B-197C9377AE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1" y="5354638"/>
            <a:ext cx="62547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Reset_n 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grpSp>
        <p:nvGrpSpPr>
          <p:cNvPr id="36868" name="Group 136">
            <a:extLst>
              <a:ext uri="{FF2B5EF4-FFF2-40B4-BE49-F238E27FC236}">
                <a16:creationId xmlns:a16="http://schemas.microsoft.com/office/drawing/2014/main" id="{B4B744D4-4E9C-3E49-BD3D-7F19D7DB5697}"/>
              </a:ext>
            </a:extLst>
          </p:cNvPr>
          <p:cNvGrpSpPr>
            <a:grpSpLocks/>
          </p:cNvGrpSpPr>
          <p:nvPr/>
        </p:nvGrpSpPr>
        <p:grpSpPr bwMode="auto">
          <a:xfrm>
            <a:off x="1038225" y="4551363"/>
            <a:ext cx="7932738" cy="741362"/>
            <a:chOff x="124212" y="4550841"/>
            <a:chExt cx="7932920" cy="742480"/>
          </a:xfrm>
        </p:grpSpPr>
        <p:sp>
          <p:nvSpPr>
            <p:cNvPr id="36869" name="Line 290">
              <a:extLst>
                <a:ext uri="{FF2B5EF4-FFF2-40B4-BE49-F238E27FC236}">
                  <a16:creationId xmlns:a16="http://schemas.microsoft.com/office/drawing/2014/main" id="{92C8CFF0-38D8-2C45-9ACD-BC96E9C7D4E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24212" y="5266774"/>
              <a:ext cx="7892895" cy="0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0" name="Line 294">
              <a:extLst>
                <a:ext uri="{FF2B5EF4-FFF2-40B4-BE49-F238E27FC236}">
                  <a16:creationId xmlns:a16="http://schemas.microsoft.com/office/drawing/2014/main" id="{EB635451-733C-0F4B-9808-56095728CE01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47125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1" name="Freeform 62">
              <a:extLst>
                <a:ext uri="{FF2B5EF4-FFF2-40B4-BE49-F238E27FC236}">
                  <a16:creationId xmlns:a16="http://schemas.microsoft.com/office/drawing/2014/main" id="{CBE92CBC-E40E-4746-A5A1-A3D8E7989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228" y="5229829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C00000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2" name="Line 294">
              <a:extLst>
                <a:ext uri="{FF2B5EF4-FFF2-40B4-BE49-F238E27FC236}">
                  <a16:creationId xmlns:a16="http://schemas.microsoft.com/office/drawing/2014/main" id="{17C2AA22-2466-1B41-82A6-EAE48C362BF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167670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3" name="Freeform 131">
              <a:extLst>
                <a:ext uri="{FF2B5EF4-FFF2-40B4-BE49-F238E27FC236}">
                  <a16:creationId xmlns:a16="http://schemas.microsoft.com/office/drawing/2014/main" id="{868CE375-AFD4-AE45-9D0C-25E3B9E090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422" y="5229829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C00000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4" name="Line 294">
              <a:extLst>
                <a:ext uri="{FF2B5EF4-FFF2-40B4-BE49-F238E27FC236}">
                  <a16:creationId xmlns:a16="http://schemas.microsoft.com/office/drawing/2014/main" id="{3E9BAD4B-3490-8445-ABA4-F462BA33C760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090578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5" name="Freeform 166">
              <a:extLst>
                <a:ext uri="{FF2B5EF4-FFF2-40B4-BE49-F238E27FC236}">
                  <a16:creationId xmlns:a16="http://schemas.microsoft.com/office/drawing/2014/main" id="{451E33C3-B280-2649-84F4-28A2E60910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681" y="5236178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C00000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6" name="Line 294">
              <a:extLst>
                <a:ext uri="{FF2B5EF4-FFF2-40B4-BE49-F238E27FC236}">
                  <a16:creationId xmlns:a16="http://schemas.microsoft.com/office/drawing/2014/main" id="{94C7D94F-F8F8-704A-87B9-1AF9C747EB9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004755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6877" name="Freeform 7">
              <a:extLst>
                <a:ext uri="{FF2B5EF4-FFF2-40B4-BE49-F238E27FC236}">
                  <a16:creationId xmlns:a16="http://schemas.microsoft.com/office/drawing/2014/main" id="{33CAA59E-9973-994B-B615-E2AF04D5AD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281" y="455238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8" name="Freeform 7">
              <a:extLst>
                <a:ext uri="{FF2B5EF4-FFF2-40B4-BE49-F238E27FC236}">
                  <a16:creationId xmlns:a16="http://schemas.microsoft.com/office/drawing/2014/main" id="{DC38C850-3CB6-9742-A73F-5B828961F52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782" y="4551615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79" name="Freeform 7">
              <a:extLst>
                <a:ext uri="{FF2B5EF4-FFF2-40B4-BE49-F238E27FC236}">
                  <a16:creationId xmlns:a16="http://schemas.microsoft.com/office/drawing/2014/main" id="{5DE48525-8CB4-C44B-A02B-EF5924717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875" y="4551614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6880" name="Freeform 7">
              <a:extLst>
                <a:ext uri="{FF2B5EF4-FFF2-40B4-BE49-F238E27FC236}">
                  <a16:creationId xmlns:a16="http://schemas.microsoft.com/office/drawing/2014/main" id="{E314E173-4453-2B4C-AF4C-A1A7694677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2357" y="4550841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3732382197"/>
      </p:ext>
    </p:extLst>
  </p:cSld>
  <p:clrMapOvr>
    <a:masterClrMapping/>
  </p:clrMapOvr>
  <p:transition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Title 1">
            <a:extLst>
              <a:ext uri="{FF2B5EF4-FFF2-40B4-BE49-F238E27FC236}">
                <a16:creationId xmlns:a16="http://schemas.microsoft.com/office/drawing/2014/main" id="{7CAA7854-8180-4443-80EE-3DA2CF5E5F54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4-Bit Parallel-Access Register</a:t>
            </a:r>
          </a:p>
        </p:txBody>
      </p:sp>
      <p:grpSp>
        <p:nvGrpSpPr>
          <p:cNvPr id="37890" name="Group 2">
            <a:extLst>
              <a:ext uri="{FF2B5EF4-FFF2-40B4-BE49-F238E27FC236}">
                <a16:creationId xmlns:a16="http://schemas.microsoft.com/office/drawing/2014/main" id="{672D84F3-1DE4-024C-83C9-E7729905DF5C}"/>
              </a:ext>
            </a:extLst>
          </p:cNvPr>
          <p:cNvGrpSpPr>
            <a:grpSpLocks/>
          </p:cNvGrpSpPr>
          <p:nvPr/>
        </p:nvGrpSpPr>
        <p:grpSpPr bwMode="auto">
          <a:xfrm>
            <a:off x="1143001" y="1852614"/>
            <a:ext cx="8513763" cy="4090987"/>
            <a:chOff x="228600" y="1852129"/>
            <a:chExt cx="8513945" cy="4091471"/>
          </a:xfrm>
        </p:grpSpPr>
        <p:sp>
          <p:nvSpPr>
            <p:cNvPr id="37919" name="Line 290">
              <a:extLst>
                <a:ext uri="{FF2B5EF4-FFF2-40B4-BE49-F238E27FC236}">
                  <a16:creationId xmlns:a16="http://schemas.microsoft.com/office/drawing/2014/main" id="{2D12E595-22A1-3D48-B9F7-02B2901757CD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21364" y="4870019"/>
              <a:ext cx="6727329" cy="0"/>
            </a:xfrm>
            <a:prstGeom prst="line">
              <a:avLst/>
            </a:prstGeom>
            <a:noFill/>
            <a:ln w="25400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20" name="Rectangle 11">
              <a:extLst>
                <a:ext uri="{FF2B5EF4-FFF2-40B4-BE49-F238E27FC236}">
                  <a16:creationId xmlns:a16="http://schemas.microsoft.com/office/drawing/2014/main" id="{64953A60-BBC2-5547-A71B-87B345228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8600" y="4739168"/>
              <a:ext cx="474499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Clock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7921" name="Rectangle 135">
              <a:extLst>
                <a:ext uri="{FF2B5EF4-FFF2-40B4-BE49-F238E27FC236}">
                  <a16:creationId xmlns:a16="http://schemas.microsoft.com/office/drawing/2014/main" id="{9CB0E755-A70B-0E4F-8848-D271DE120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480" y="2590800"/>
              <a:ext cx="413584" cy="2154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Load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7922" name="Line 290">
              <a:extLst>
                <a:ext uri="{FF2B5EF4-FFF2-40B4-BE49-F238E27FC236}">
                  <a16:creationId xmlns:a16="http://schemas.microsoft.com/office/drawing/2014/main" id="{5EFD4A7C-3AFF-A14E-B009-1EAE53B1A98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709827" y="2709150"/>
              <a:ext cx="6605421" cy="0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37923" name="Group 1">
              <a:extLst>
                <a:ext uri="{FF2B5EF4-FFF2-40B4-BE49-F238E27FC236}">
                  <a16:creationId xmlns:a16="http://schemas.microsoft.com/office/drawing/2014/main" id="{57F53653-7FA9-C342-AE2D-9A3722A1C12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1111917" y="1852129"/>
              <a:ext cx="1892247" cy="4091471"/>
              <a:chOff x="1330992" y="1852129"/>
              <a:chExt cx="1892247" cy="4091471"/>
            </a:xfrm>
          </p:grpSpPr>
          <p:sp>
            <p:nvSpPr>
              <p:cNvPr id="38006" name="Line 25">
                <a:extLst>
                  <a:ext uri="{FF2B5EF4-FFF2-40B4-BE49-F238E27FC236}">
                    <a16:creationId xmlns:a16="http://schemas.microsoft.com/office/drawing/2014/main" id="{11F8172D-4676-A84C-B97F-817EE0591F8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7" name="Freeform 38">
                <a:extLst>
                  <a:ext uri="{FF2B5EF4-FFF2-40B4-BE49-F238E27FC236}">
                    <a16:creationId xmlns:a16="http://schemas.microsoft.com/office/drawing/2014/main" id="{22419F21-776C-934E-992E-5F406DA66D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8" name="Rectangle 4">
                <a:extLst>
                  <a:ext uri="{FF2B5EF4-FFF2-40B4-BE49-F238E27FC236}">
                    <a16:creationId xmlns:a16="http://schemas.microsoft.com/office/drawing/2014/main" id="{CCBABBD6-AAA7-9149-B0A4-9651DDB25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8009" name="Rectangle 5">
                <a:extLst>
                  <a:ext uri="{FF2B5EF4-FFF2-40B4-BE49-F238E27FC236}">
                    <a16:creationId xmlns:a16="http://schemas.microsoft.com/office/drawing/2014/main" id="{FD3E3782-98B5-104A-A1C7-AF3A6AC5F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8010" name="Rectangle 6">
                <a:extLst>
                  <a:ext uri="{FF2B5EF4-FFF2-40B4-BE49-F238E27FC236}">
                    <a16:creationId xmlns:a16="http://schemas.microsoft.com/office/drawing/2014/main" id="{37FB6147-6646-694C-AFBB-DF847D618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8011" name="Line 7">
                <a:extLst>
                  <a:ext uri="{FF2B5EF4-FFF2-40B4-BE49-F238E27FC236}">
                    <a16:creationId xmlns:a16="http://schemas.microsoft.com/office/drawing/2014/main" id="{EC495597-CC87-9E46-A5BB-783CAF8E054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2" name="Rectangle 9">
                <a:extLst>
                  <a:ext uri="{FF2B5EF4-FFF2-40B4-BE49-F238E27FC236}">
                    <a16:creationId xmlns:a16="http://schemas.microsoft.com/office/drawing/2014/main" id="{A44E54FF-F4DA-704F-8D7E-FFD213E898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8013" name="Line 25">
                <a:extLst>
                  <a:ext uri="{FF2B5EF4-FFF2-40B4-BE49-F238E27FC236}">
                    <a16:creationId xmlns:a16="http://schemas.microsoft.com/office/drawing/2014/main" id="{6E37C5DF-872F-7942-9E80-E5139855584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4" name="Freeform 36">
                <a:extLst>
                  <a:ext uri="{FF2B5EF4-FFF2-40B4-BE49-F238E27FC236}">
                    <a16:creationId xmlns:a16="http://schemas.microsoft.com/office/drawing/2014/main" id="{F3630515-0AF9-4448-BF77-5D946ED55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5" name="Line 37">
                <a:extLst>
                  <a:ext uri="{FF2B5EF4-FFF2-40B4-BE49-F238E27FC236}">
                    <a16:creationId xmlns:a16="http://schemas.microsoft.com/office/drawing/2014/main" id="{68094A47-52A1-F44D-9A64-937A17611F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6" name="Line 290">
                <a:extLst>
                  <a:ext uri="{FF2B5EF4-FFF2-40B4-BE49-F238E27FC236}">
                    <a16:creationId xmlns:a16="http://schemas.microsoft.com/office/drawing/2014/main" id="{8A432076-DD6B-8140-916D-362A741887A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7" name="Freeform 293">
                <a:extLst>
                  <a:ext uri="{FF2B5EF4-FFF2-40B4-BE49-F238E27FC236}">
                    <a16:creationId xmlns:a16="http://schemas.microsoft.com/office/drawing/2014/main" id="{DAA250F4-D8E9-514C-B64B-272288557066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8" name="Line 294">
                <a:extLst>
                  <a:ext uri="{FF2B5EF4-FFF2-40B4-BE49-F238E27FC236}">
                    <a16:creationId xmlns:a16="http://schemas.microsoft.com/office/drawing/2014/main" id="{4B21111E-EF51-634E-AEA8-9778C12A53D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19" name="Line 25">
                <a:extLst>
                  <a:ext uri="{FF2B5EF4-FFF2-40B4-BE49-F238E27FC236}">
                    <a16:creationId xmlns:a16="http://schemas.microsoft.com/office/drawing/2014/main" id="{272498BB-9BDB-C946-8DD1-0CACC746F93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0" name="Line 25">
                <a:extLst>
                  <a:ext uri="{FF2B5EF4-FFF2-40B4-BE49-F238E27FC236}">
                    <a16:creationId xmlns:a16="http://schemas.microsoft.com/office/drawing/2014/main" id="{506F7319-58A9-F747-9948-CC6C79ACEF2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1" name="Line 294">
                <a:extLst>
                  <a:ext uri="{FF2B5EF4-FFF2-40B4-BE49-F238E27FC236}">
                    <a16:creationId xmlns:a16="http://schemas.microsoft.com/office/drawing/2014/main" id="{0D2028CC-5E74-E94A-B855-205E224FC9F0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2" name="Line 294">
                <a:extLst>
                  <a:ext uri="{FF2B5EF4-FFF2-40B4-BE49-F238E27FC236}">
                    <a16:creationId xmlns:a16="http://schemas.microsoft.com/office/drawing/2014/main" id="{ECCF17E9-E9FA-A342-9EE4-3BFB5C250E7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3" name="Rectangle 41">
                <a:extLst>
                  <a:ext uri="{FF2B5EF4-FFF2-40B4-BE49-F238E27FC236}">
                    <a16:creationId xmlns:a16="http://schemas.microsoft.com/office/drawing/2014/main" id="{F3EA8194-0A18-1D47-ABC4-C88907E3E6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8024" name="Rectangle 41">
                <a:extLst>
                  <a:ext uri="{FF2B5EF4-FFF2-40B4-BE49-F238E27FC236}">
                    <a16:creationId xmlns:a16="http://schemas.microsoft.com/office/drawing/2014/main" id="{32D8061C-BA60-934B-AB3A-743AF534BA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8025" name="Line 294">
                <a:extLst>
                  <a:ext uri="{FF2B5EF4-FFF2-40B4-BE49-F238E27FC236}">
                    <a16:creationId xmlns:a16="http://schemas.microsoft.com/office/drawing/2014/main" id="{71D9A3F4-57C6-3841-9BE7-2E89897404C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6" name="Rectangle 41">
                <a:extLst>
                  <a:ext uri="{FF2B5EF4-FFF2-40B4-BE49-F238E27FC236}">
                    <a16:creationId xmlns:a16="http://schemas.microsoft.com/office/drawing/2014/main" id="{90F98567-1883-1140-9468-1248677C8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992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8027" name="Freeform 62">
                <a:extLst>
                  <a:ext uri="{FF2B5EF4-FFF2-40B4-BE49-F238E27FC236}">
                    <a16:creationId xmlns:a16="http://schemas.microsoft.com/office/drawing/2014/main" id="{9F74B39A-7442-0F4A-983B-F4C35133D6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8" name="Freeform 64">
                <a:extLst>
                  <a:ext uri="{FF2B5EF4-FFF2-40B4-BE49-F238E27FC236}">
                    <a16:creationId xmlns:a16="http://schemas.microsoft.com/office/drawing/2014/main" id="{E769927C-CC12-A94B-906C-E966AD174E5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29" name="Line 294">
                <a:extLst>
                  <a:ext uri="{FF2B5EF4-FFF2-40B4-BE49-F238E27FC236}">
                    <a16:creationId xmlns:a16="http://schemas.microsoft.com/office/drawing/2014/main" id="{7B726E16-750D-0244-9D23-DCCAF29F5AE2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0" name="Freeform 68">
                <a:extLst>
                  <a:ext uri="{FF2B5EF4-FFF2-40B4-BE49-F238E27FC236}">
                    <a16:creationId xmlns:a16="http://schemas.microsoft.com/office/drawing/2014/main" id="{E4D5AA92-A0B7-7B44-BF72-9A0F9C1136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31" name="Rectangle 41">
                <a:extLst>
                  <a:ext uri="{FF2B5EF4-FFF2-40B4-BE49-F238E27FC236}">
                    <a16:creationId xmlns:a16="http://schemas.microsoft.com/office/drawing/2014/main" id="{F23FFF7C-0F21-1143-B5E8-7E7656097A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4398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Out_3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8032" name="Line 25">
                <a:extLst>
                  <a:ext uri="{FF2B5EF4-FFF2-40B4-BE49-F238E27FC236}">
                    <a16:creationId xmlns:a16="http://schemas.microsoft.com/office/drawing/2014/main" id="{DECFC5F8-4746-A24A-941D-8C3FE006FA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24" name="Group 103">
              <a:extLst>
                <a:ext uri="{FF2B5EF4-FFF2-40B4-BE49-F238E27FC236}">
                  <a16:creationId xmlns:a16="http://schemas.microsoft.com/office/drawing/2014/main" id="{3649AE6D-175D-DA46-9D08-FA0D24D7F8D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027624" y="1852129"/>
              <a:ext cx="1877832" cy="4091471"/>
              <a:chOff x="1326114" y="1852129"/>
              <a:chExt cx="1877832" cy="4091471"/>
            </a:xfrm>
          </p:grpSpPr>
          <p:sp>
            <p:nvSpPr>
              <p:cNvPr id="37979" name="Line 25">
                <a:extLst>
                  <a:ext uri="{FF2B5EF4-FFF2-40B4-BE49-F238E27FC236}">
                    <a16:creationId xmlns:a16="http://schemas.microsoft.com/office/drawing/2014/main" id="{080DB464-10D1-564A-AD63-7BAD3C40B5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0" name="Freeform 105">
                <a:extLst>
                  <a:ext uri="{FF2B5EF4-FFF2-40B4-BE49-F238E27FC236}">
                    <a16:creationId xmlns:a16="http://schemas.microsoft.com/office/drawing/2014/main" id="{E117133C-8B72-454C-BC9D-C1FC2EFD3F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1" name="Rectangle 106">
                <a:extLst>
                  <a:ext uri="{FF2B5EF4-FFF2-40B4-BE49-F238E27FC236}">
                    <a16:creationId xmlns:a16="http://schemas.microsoft.com/office/drawing/2014/main" id="{574C863F-F7A7-FB47-B2E9-907203CD55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82" name="Rectangle 107">
                <a:extLst>
                  <a:ext uri="{FF2B5EF4-FFF2-40B4-BE49-F238E27FC236}">
                    <a16:creationId xmlns:a16="http://schemas.microsoft.com/office/drawing/2014/main" id="{F0D1C82D-18B5-3E4D-ADAB-984BD1AAD3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83" name="Rectangle 108">
                <a:extLst>
                  <a:ext uri="{FF2B5EF4-FFF2-40B4-BE49-F238E27FC236}">
                    <a16:creationId xmlns:a16="http://schemas.microsoft.com/office/drawing/2014/main" id="{1641F6DF-0BFA-FA4F-9677-3B75372C3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84" name="Line 7">
                <a:extLst>
                  <a:ext uri="{FF2B5EF4-FFF2-40B4-BE49-F238E27FC236}">
                    <a16:creationId xmlns:a16="http://schemas.microsoft.com/office/drawing/2014/main" id="{F8F32B45-6998-8B45-B9AE-5B9911EF11B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5" name="Rectangle 110">
                <a:extLst>
                  <a:ext uri="{FF2B5EF4-FFF2-40B4-BE49-F238E27FC236}">
                    <a16:creationId xmlns:a16="http://schemas.microsoft.com/office/drawing/2014/main" id="{535005E0-99C6-114B-B84D-5DFC139B8C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86" name="Line 25">
                <a:extLst>
                  <a:ext uri="{FF2B5EF4-FFF2-40B4-BE49-F238E27FC236}">
                    <a16:creationId xmlns:a16="http://schemas.microsoft.com/office/drawing/2014/main" id="{1EAA08FF-74B3-AA4F-A376-5F5844788DF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7" name="Freeform 112">
                <a:extLst>
                  <a:ext uri="{FF2B5EF4-FFF2-40B4-BE49-F238E27FC236}">
                    <a16:creationId xmlns:a16="http://schemas.microsoft.com/office/drawing/2014/main" id="{C76B9AEA-09A2-1F47-AABD-6E0D45F411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8" name="Line 37">
                <a:extLst>
                  <a:ext uri="{FF2B5EF4-FFF2-40B4-BE49-F238E27FC236}">
                    <a16:creationId xmlns:a16="http://schemas.microsoft.com/office/drawing/2014/main" id="{926ED014-6089-A745-A5F7-992BE3273CB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89" name="Line 290">
                <a:extLst>
                  <a:ext uri="{FF2B5EF4-FFF2-40B4-BE49-F238E27FC236}">
                    <a16:creationId xmlns:a16="http://schemas.microsoft.com/office/drawing/2014/main" id="{8DD25262-34B7-AB46-8167-DCD203E203D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0" name="Freeform 293">
                <a:extLst>
                  <a:ext uri="{FF2B5EF4-FFF2-40B4-BE49-F238E27FC236}">
                    <a16:creationId xmlns:a16="http://schemas.microsoft.com/office/drawing/2014/main" id="{7A54958B-432E-6E46-9545-503AFF9E813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1" name="Line 294">
                <a:extLst>
                  <a:ext uri="{FF2B5EF4-FFF2-40B4-BE49-F238E27FC236}">
                    <a16:creationId xmlns:a16="http://schemas.microsoft.com/office/drawing/2014/main" id="{F13D5D7E-7D9C-DD4E-ADD6-D3573D501BB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2" name="Line 25">
                <a:extLst>
                  <a:ext uri="{FF2B5EF4-FFF2-40B4-BE49-F238E27FC236}">
                    <a16:creationId xmlns:a16="http://schemas.microsoft.com/office/drawing/2014/main" id="{72491B4A-6839-784A-81EC-B0ED2A8E691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3" name="Line 25">
                <a:extLst>
                  <a:ext uri="{FF2B5EF4-FFF2-40B4-BE49-F238E27FC236}">
                    <a16:creationId xmlns:a16="http://schemas.microsoft.com/office/drawing/2014/main" id="{1DBA893E-DB21-D34C-8B19-4D4F5560CB2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4" name="Line 294">
                <a:extLst>
                  <a:ext uri="{FF2B5EF4-FFF2-40B4-BE49-F238E27FC236}">
                    <a16:creationId xmlns:a16="http://schemas.microsoft.com/office/drawing/2014/main" id="{21967D59-E495-ED49-94A9-B7DE21089A9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5" name="Line 294">
                <a:extLst>
                  <a:ext uri="{FF2B5EF4-FFF2-40B4-BE49-F238E27FC236}">
                    <a16:creationId xmlns:a16="http://schemas.microsoft.com/office/drawing/2014/main" id="{EF6AE49E-69CA-B24E-B88A-120B0A476D24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6" name="Rectangle 41">
                <a:extLst>
                  <a:ext uri="{FF2B5EF4-FFF2-40B4-BE49-F238E27FC236}">
                    <a16:creationId xmlns:a16="http://schemas.microsoft.com/office/drawing/2014/main" id="{3E82B2A6-F7D6-1E49-9A6B-6083885419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97" name="Rectangle 41">
                <a:extLst>
                  <a:ext uri="{FF2B5EF4-FFF2-40B4-BE49-F238E27FC236}">
                    <a16:creationId xmlns:a16="http://schemas.microsoft.com/office/drawing/2014/main" id="{ABBDA67C-A91E-134C-9A93-4E8D0BA47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98" name="Line 294">
                <a:extLst>
                  <a:ext uri="{FF2B5EF4-FFF2-40B4-BE49-F238E27FC236}">
                    <a16:creationId xmlns:a16="http://schemas.microsoft.com/office/drawing/2014/main" id="{888A00B9-A1DE-6C45-BD2A-CDED605C95E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99" name="Rectangle 41">
                <a:extLst>
                  <a:ext uri="{FF2B5EF4-FFF2-40B4-BE49-F238E27FC236}">
                    <a16:creationId xmlns:a16="http://schemas.microsoft.com/office/drawing/2014/main" id="{6ECF668C-4E24-AB44-836F-1965677F12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114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8000" name="Freeform 131">
                <a:extLst>
                  <a:ext uri="{FF2B5EF4-FFF2-40B4-BE49-F238E27FC236}">
                    <a16:creationId xmlns:a16="http://schemas.microsoft.com/office/drawing/2014/main" id="{FE69161B-6166-5C46-B2E3-B06159C25B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1" name="Freeform 139">
                <a:extLst>
                  <a:ext uri="{FF2B5EF4-FFF2-40B4-BE49-F238E27FC236}">
                    <a16:creationId xmlns:a16="http://schemas.microsoft.com/office/drawing/2014/main" id="{B31575FB-BC05-924B-A3C5-BAC41F203A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2" name="Line 294">
                <a:extLst>
                  <a:ext uri="{FF2B5EF4-FFF2-40B4-BE49-F238E27FC236}">
                    <a16:creationId xmlns:a16="http://schemas.microsoft.com/office/drawing/2014/main" id="{0D92A1F8-ACE4-934D-9A54-308E844BB6D3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3" name="Freeform 141">
                <a:extLst>
                  <a:ext uri="{FF2B5EF4-FFF2-40B4-BE49-F238E27FC236}">
                    <a16:creationId xmlns:a16="http://schemas.microsoft.com/office/drawing/2014/main" id="{547FBAD1-38C3-C344-8551-348D6AB08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8004" name="Rectangle 41">
                <a:extLst>
                  <a:ext uri="{FF2B5EF4-FFF2-40B4-BE49-F238E27FC236}">
                    <a16:creationId xmlns:a16="http://schemas.microsoft.com/office/drawing/2014/main" id="{8BBD97ED-A7FF-7742-85F7-A644199B5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105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Out_2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8005" name="Line 25">
                <a:extLst>
                  <a:ext uri="{FF2B5EF4-FFF2-40B4-BE49-F238E27FC236}">
                    <a16:creationId xmlns:a16="http://schemas.microsoft.com/office/drawing/2014/main" id="{0CF84CC3-AAC7-9D4A-8B4D-C2ED093C655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25" name="Group 144">
              <a:extLst>
                <a:ext uri="{FF2B5EF4-FFF2-40B4-BE49-F238E27FC236}">
                  <a16:creationId xmlns:a16="http://schemas.microsoft.com/office/drawing/2014/main" id="{1DC4A4A3-6B29-B64E-93BD-65225C4F7A9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52757" y="1852129"/>
              <a:ext cx="1869716" cy="4091471"/>
              <a:chOff x="1328297" y="1852129"/>
              <a:chExt cx="1869716" cy="4091471"/>
            </a:xfrm>
          </p:grpSpPr>
          <p:sp>
            <p:nvSpPr>
              <p:cNvPr id="37952" name="Line 25">
                <a:extLst>
                  <a:ext uri="{FF2B5EF4-FFF2-40B4-BE49-F238E27FC236}">
                    <a16:creationId xmlns:a16="http://schemas.microsoft.com/office/drawing/2014/main" id="{DCC55A94-4FF3-D14E-BAE8-71291230EF5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3" name="Freeform 146">
                <a:extLst>
                  <a:ext uri="{FF2B5EF4-FFF2-40B4-BE49-F238E27FC236}">
                    <a16:creationId xmlns:a16="http://schemas.microsoft.com/office/drawing/2014/main" id="{366DCF32-5F8E-F946-B90B-59FD8DDE0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4" name="Rectangle 147">
                <a:extLst>
                  <a:ext uri="{FF2B5EF4-FFF2-40B4-BE49-F238E27FC236}">
                    <a16:creationId xmlns:a16="http://schemas.microsoft.com/office/drawing/2014/main" id="{82EF9786-F488-DB4C-B4DD-2EA2756834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55" name="Rectangle 148">
                <a:extLst>
                  <a:ext uri="{FF2B5EF4-FFF2-40B4-BE49-F238E27FC236}">
                    <a16:creationId xmlns:a16="http://schemas.microsoft.com/office/drawing/2014/main" id="{1F678AEA-C75A-FA4B-860D-C2E3589595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56" name="Rectangle 149">
                <a:extLst>
                  <a:ext uri="{FF2B5EF4-FFF2-40B4-BE49-F238E27FC236}">
                    <a16:creationId xmlns:a16="http://schemas.microsoft.com/office/drawing/2014/main" id="{50C1FAF7-C6FF-3E4A-98DC-A39C710CA6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57" name="Line 7">
                <a:extLst>
                  <a:ext uri="{FF2B5EF4-FFF2-40B4-BE49-F238E27FC236}">
                    <a16:creationId xmlns:a16="http://schemas.microsoft.com/office/drawing/2014/main" id="{DBCAE98A-4D85-0D49-AD8A-EE9B4C8BA0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8" name="Rectangle 151">
                <a:extLst>
                  <a:ext uri="{FF2B5EF4-FFF2-40B4-BE49-F238E27FC236}">
                    <a16:creationId xmlns:a16="http://schemas.microsoft.com/office/drawing/2014/main" id="{8F85B624-8EBD-9B4D-B37A-A248BB212B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59" name="Line 25">
                <a:extLst>
                  <a:ext uri="{FF2B5EF4-FFF2-40B4-BE49-F238E27FC236}">
                    <a16:creationId xmlns:a16="http://schemas.microsoft.com/office/drawing/2014/main" id="{2715EE5B-F381-4446-A7C2-C6799458C6C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0" name="Freeform 153">
                <a:extLst>
                  <a:ext uri="{FF2B5EF4-FFF2-40B4-BE49-F238E27FC236}">
                    <a16:creationId xmlns:a16="http://schemas.microsoft.com/office/drawing/2014/main" id="{90BE91D9-7FA0-804B-ACBC-471829079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1" name="Line 37">
                <a:extLst>
                  <a:ext uri="{FF2B5EF4-FFF2-40B4-BE49-F238E27FC236}">
                    <a16:creationId xmlns:a16="http://schemas.microsoft.com/office/drawing/2014/main" id="{F354513F-6518-1B47-8FDB-36018B2BFD8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2" name="Line 290">
                <a:extLst>
                  <a:ext uri="{FF2B5EF4-FFF2-40B4-BE49-F238E27FC236}">
                    <a16:creationId xmlns:a16="http://schemas.microsoft.com/office/drawing/2014/main" id="{095824E9-35C2-1E4F-AC21-6617E39A99D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3" name="Freeform 293">
                <a:extLst>
                  <a:ext uri="{FF2B5EF4-FFF2-40B4-BE49-F238E27FC236}">
                    <a16:creationId xmlns:a16="http://schemas.microsoft.com/office/drawing/2014/main" id="{97ABD336-7C14-AB48-A0FB-F9B8375FB28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4" name="Line 294">
                <a:extLst>
                  <a:ext uri="{FF2B5EF4-FFF2-40B4-BE49-F238E27FC236}">
                    <a16:creationId xmlns:a16="http://schemas.microsoft.com/office/drawing/2014/main" id="{8A4EB1BB-238A-A346-9F91-F70E574D3599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5" name="Line 25">
                <a:extLst>
                  <a:ext uri="{FF2B5EF4-FFF2-40B4-BE49-F238E27FC236}">
                    <a16:creationId xmlns:a16="http://schemas.microsoft.com/office/drawing/2014/main" id="{70DFA702-6A66-CC43-AF41-2181E80ED8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6" name="Line 25">
                <a:extLst>
                  <a:ext uri="{FF2B5EF4-FFF2-40B4-BE49-F238E27FC236}">
                    <a16:creationId xmlns:a16="http://schemas.microsoft.com/office/drawing/2014/main" id="{6BCB2F78-21B9-A240-A6B1-57A3E66E419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7" name="Line 294">
                <a:extLst>
                  <a:ext uri="{FF2B5EF4-FFF2-40B4-BE49-F238E27FC236}">
                    <a16:creationId xmlns:a16="http://schemas.microsoft.com/office/drawing/2014/main" id="{950235A3-50A2-264D-8F9C-9D8C09BEE67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8" name="Line 294">
                <a:extLst>
                  <a:ext uri="{FF2B5EF4-FFF2-40B4-BE49-F238E27FC236}">
                    <a16:creationId xmlns:a16="http://schemas.microsoft.com/office/drawing/2014/main" id="{634A8171-443A-C140-B1FF-90C4CDCE972B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69" name="Rectangle 41">
                <a:extLst>
                  <a:ext uri="{FF2B5EF4-FFF2-40B4-BE49-F238E27FC236}">
                    <a16:creationId xmlns:a16="http://schemas.microsoft.com/office/drawing/2014/main" id="{8489207C-852D-A743-ACB5-46C9478C1C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70" name="Rectangle 41">
                <a:extLst>
                  <a:ext uri="{FF2B5EF4-FFF2-40B4-BE49-F238E27FC236}">
                    <a16:creationId xmlns:a16="http://schemas.microsoft.com/office/drawing/2014/main" id="{6C6D55ED-808A-5F43-8E95-5D619E497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71" name="Line 294">
                <a:extLst>
                  <a:ext uri="{FF2B5EF4-FFF2-40B4-BE49-F238E27FC236}">
                    <a16:creationId xmlns:a16="http://schemas.microsoft.com/office/drawing/2014/main" id="{57EDD712-3634-564B-97B9-D40E58E8E01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2" name="Rectangle 41">
                <a:extLst>
                  <a:ext uri="{FF2B5EF4-FFF2-40B4-BE49-F238E27FC236}">
                    <a16:creationId xmlns:a16="http://schemas.microsoft.com/office/drawing/2014/main" id="{09D59306-94F4-3345-9098-88CEC45D3F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297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73" name="Freeform 166">
                <a:extLst>
                  <a:ext uri="{FF2B5EF4-FFF2-40B4-BE49-F238E27FC236}">
                    <a16:creationId xmlns:a16="http://schemas.microsoft.com/office/drawing/2014/main" id="{80780433-213C-1643-9871-8355A67470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73766" y="483942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7030A0"/>
              </a:solidFill>
              <a:ln w="19050">
                <a:solidFill>
                  <a:srgbClr val="7030A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4" name="Freeform 167">
                <a:extLst>
                  <a:ext uri="{FF2B5EF4-FFF2-40B4-BE49-F238E27FC236}">
                    <a16:creationId xmlns:a16="http://schemas.microsoft.com/office/drawing/2014/main" id="{EDC127B7-713B-7449-826E-02A9AE8DCC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8066" y="268677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70C0"/>
              </a:solidFill>
              <a:ln w="19050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5" name="Line 294">
                <a:extLst>
                  <a:ext uri="{FF2B5EF4-FFF2-40B4-BE49-F238E27FC236}">
                    <a16:creationId xmlns:a16="http://schemas.microsoft.com/office/drawing/2014/main" id="{031F3608-E56D-3B48-B32F-9EA58229CA78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6" name="Freeform 169">
                <a:extLst>
                  <a:ext uri="{FF2B5EF4-FFF2-40B4-BE49-F238E27FC236}">
                    <a16:creationId xmlns:a16="http://schemas.microsoft.com/office/drawing/2014/main" id="{6634A7DE-BC3B-9540-AF0B-8AAB3C149B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77" name="Rectangle 41">
                <a:extLst>
                  <a:ext uri="{FF2B5EF4-FFF2-40B4-BE49-F238E27FC236}">
                    <a16:creationId xmlns:a16="http://schemas.microsoft.com/office/drawing/2014/main" id="{BC5058DF-1C26-4040-AEB2-51F6D81F3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49172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78" name="Line 25">
                <a:extLst>
                  <a:ext uri="{FF2B5EF4-FFF2-40B4-BE49-F238E27FC236}">
                    <a16:creationId xmlns:a16="http://schemas.microsoft.com/office/drawing/2014/main" id="{B8944FD0-712A-6E4F-8F55-9AB669EA503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grpSp>
          <p:nvGrpSpPr>
            <p:cNvPr id="37926" name="Group 172">
              <a:extLst>
                <a:ext uri="{FF2B5EF4-FFF2-40B4-BE49-F238E27FC236}">
                  <a16:creationId xmlns:a16="http://schemas.microsoft.com/office/drawing/2014/main" id="{7D863B3B-8F6A-9E47-B423-91D92E46C93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67669" y="1852129"/>
              <a:ext cx="1874876" cy="4091471"/>
              <a:chOff x="1328991" y="1852129"/>
              <a:chExt cx="1874876" cy="4091471"/>
            </a:xfrm>
          </p:grpSpPr>
          <p:sp>
            <p:nvSpPr>
              <p:cNvPr id="37927" name="Line 25">
                <a:extLst>
                  <a:ext uri="{FF2B5EF4-FFF2-40B4-BE49-F238E27FC236}">
                    <a16:creationId xmlns:a16="http://schemas.microsoft.com/office/drawing/2014/main" id="{083931A1-4868-6A48-BEAF-C94E4D668B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4265612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8" name="Freeform 174">
                <a:extLst>
                  <a:ext uri="{FF2B5EF4-FFF2-40B4-BE49-F238E27FC236}">
                    <a16:creationId xmlns:a16="http://schemas.microsoft.com/office/drawing/2014/main" id="{EBF87F6E-40A6-1747-86E5-78F7369205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8592" y="3723235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4" y="13"/>
                    </a:lnTo>
                    <a:lnTo>
                      <a:pt x="4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0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8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6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2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8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4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0" y="19"/>
                    </a:lnTo>
                    <a:lnTo>
                      <a:pt x="70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0" y="52"/>
                    </a:lnTo>
                    <a:lnTo>
                      <a:pt x="70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4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8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2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6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8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6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0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4" y="59"/>
                    </a:lnTo>
                    <a:lnTo>
                      <a:pt x="4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29" name="Rectangle 175">
                <a:extLst>
                  <a:ext uri="{FF2B5EF4-FFF2-40B4-BE49-F238E27FC236}">
                    <a16:creationId xmlns:a16="http://schemas.microsoft.com/office/drawing/2014/main" id="{AF356D6E-7A95-D04E-8781-A375A1809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5148" y="3462323"/>
                <a:ext cx="666750" cy="106838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30" name="Rectangle 176">
                <a:extLst>
                  <a:ext uri="{FF2B5EF4-FFF2-40B4-BE49-F238E27FC236}">
                    <a16:creationId xmlns:a16="http://schemas.microsoft.com/office/drawing/2014/main" id="{02A2E271-24D0-B847-8E16-7DD0452D5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21823" y="3641710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D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31" name="Rectangle 177">
                <a:extLst>
                  <a:ext uri="{FF2B5EF4-FFF2-40B4-BE49-F238E27FC236}">
                    <a16:creationId xmlns:a16="http://schemas.microsoft.com/office/drawing/2014/main" id="{82E6C89E-6112-EA44-BA91-4FFABCD51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7110" y="36337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32" name="Line 7">
                <a:extLst>
                  <a:ext uri="{FF2B5EF4-FFF2-40B4-BE49-F238E27FC236}">
                    <a16:creationId xmlns:a16="http://schemas.microsoft.com/office/drawing/2014/main" id="{2D692451-0743-7543-A284-28165DC7DBB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2631398" y="4167173"/>
                <a:ext cx="95250" cy="15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33" name="Rectangle 179">
                <a:extLst>
                  <a:ext uri="{FF2B5EF4-FFF2-40B4-BE49-F238E27FC236}">
                    <a16:creationId xmlns:a16="http://schemas.microsoft.com/office/drawing/2014/main" id="{36CF8612-204C-A147-995F-8E33D235B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18698" y="4179873"/>
                <a:ext cx="174732" cy="21546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Q 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34" name="Line 25">
                <a:extLst>
                  <a:ext uri="{FF2B5EF4-FFF2-40B4-BE49-F238E27FC236}">
                    <a16:creationId xmlns:a16="http://schemas.microsoft.com/office/drawing/2014/main" id="{7DBC83F4-81CE-E24E-AAD5-AF7FE0E8F6D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924460" y="3749660"/>
                <a:ext cx="226214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35" name="Freeform 181">
                <a:extLst>
                  <a:ext uri="{FF2B5EF4-FFF2-40B4-BE49-F238E27FC236}">
                    <a16:creationId xmlns:a16="http://schemas.microsoft.com/office/drawing/2014/main" id="{F968323D-4BE6-0442-8BCE-2A1284CA7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55148" y="4205273"/>
                <a:ext cx="133350" cy="133350"/>
              </a:xfrm>
              <a:custGeom>
                <a:avLst/>
                <a:gdLst>
                  <a:gd name="T0" fmla="*/ 0 w 168"/>
                  <a:gd name="T1" fmla="*/ 2147483646 h 168"/>
                  <a:gd name="T2" fmla="*/ 2147483646 w 168"/>
                  <a:gd name="T3" fmla="*/ 2147483646 h 168"/>
                  <a:gd name="T4" fmla="*/ 0 w 168"/>
                  <a:gd name="T5" fmla="*/ 0 h 168"/>
                  <a:gd name="T6" fmla="*/ 0 60000 65536"/>
                  <a:gd name="T7" fmla="*/ 0 60000 65536"/>
                  <a:gd name="T8" fmla="*/ 0 60000 65536"/>
                  <a:gd name="T9" fmla="*/ 0 w 168"/>
                  <a:gd name="T10" fmla="*/ 0 h 168"/>
                  <a:gd name="T11" fmla="*/ 168 w 168"/>
                  <a:gd name="T12" fmla="*/ 168 h 168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68" h="168">
                    <a:moveTo>
                      <a:pt x="0" y="168"/>
                    </a:moveTo>
                    <a:lnTo>
                      <a:pt x="168" y="72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36" name="Line 37">
                <a:extLst>
                  <a:ext uri="{FF2B5EF4-FFF2-40B4-BE49-F238E27FC236}">
                    <a16:creationId xmlns:a16="http://schemas.microsoft.com/office/drawing/2014/main" id="{7FDEDB70-3F7F-D84A-9F73-A867ABAC1F2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888448" y="4262423"/>
                <a:ext cx="266700" cy="1588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37" name="Line 290">
                <a:extLst>
                  <a:ext uri="{FF2B5EF4-FFF2-40B4-BE49-F238E27FC236}">
                    <a16:creationId xmlns:a16="http://schemas.microsoft.com/office/drawing/2014/main" id="{8D11094D-E140-7C42-9CF9-4968795F5A0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4574" y="3147058"/>
                <a:ext cx="1527300" cy="0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38" name="Freeform 293">
                <a:extLst>
                  <a:ext uri="{FF2B5EF4-FFF2-40B4-BE49-F238E27FC236}">
                    <a16:creationId xmlns:a16="http://schemas.microsoft.com/office/drawing/2014/main" id="{16BF0374-08CF-C343-9A30-587C8B840A9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>
                <a:off x="1629780" y="3371835"/>
                <a:ext cx="295596" cy="758889"/>
              </a:xfrm>
              <a:custGeom>
                <a:avLst/>
                <a:gdLst>
                  <a:gd name="T0" fmla="*/ 2147483646 w 505"/>
                  <a:gd name="T1" fmla="*/ 2147483646 h 1297"/>
                  <a:gd name="T2" fmla="*/ 2147483646 w 505"/>
                  <a:gd name="T3" fmla="*/ 2147483646 h 1297"/>
                  <a:gd name="T4" fmla="*/ 0 w 505"/>
                  <a:gd name="T5" fmla="*/ 0 h 1297"/>
                  <a:gd name="T6" fmla="*/ 0 w 505"/>
                  <a:gd name="T7" fmla="*/ 2147483646 h 1297"/>
                  <a:gd name="T8" fmla="*/ 2147483646 w 505"/>
                  <a:gd name="T9" fmla="*/ 2147483646 h 129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05" h="1297">
                    <a:moveTo>
                      <a:pt x="505" y="1033"/>
                    </a:moveTo>
                    <a:lnTo>
                      <a:pt x="505" y="264"/>
                    </a:lnTo>
                    <a:lnTo>
                      <a:pt x="0" y="0"/>
                    </a:lnTo>
                    <a:lnTo>
                      <a:pt x="0" y="1297"/>
                    </a:lnTo>
                    <a:lnTo>
                      <a:pt x="505" y="1033"/>
                    </a:lnTo>
                    <a:close/>
                  </a:path>
                </a:pathLst>
              </a:custGeom>
              <a:noFill/>
              <a:ln w="28575" cmpd="sng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39" name="Line 294">
                <a:extLst>
                  <a:ext uri="{FF2B5EF4-FFF2-40B4-BE49-F238E27FC236}">
                    <a16:creationId xmlns:a16="http://schemas.microsoft.com/office/drawing/2014/main" id="{DF0BF961-3B9E-8E4E-8787-84CC2669244A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781860" y="2698460"/>
                <a:ext cx="6188" cy="754835"/>
              </a:xfrm>
              <a:prstGeom prst="line">
                <a:avLst/>
              </a:prstGeom>
              <a:noFill/>
              <a:ln w="25400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0" name="Line 25">
                <a:extLst>
                  <a:ext uri="{FF2B5EF4-FFF2-40B4-BE49-F238E27FC236}">
                    <a16:creationId xmlns:a16="http://schemas.microsoft.com/office/drawing/2014/main" id="{BA8CBBC6-A590-3B4C-9653-53344E90B3E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2819400" y="3752835"/>
                <a:ext cx="301090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1" name="Line 25">
                <a:extLst>
                  <a:ext uri="{FF2B5EF4-FFF2-40B4-BE49-F238E27FC236}">
                    <a16:creationId xmlns:a16="http://schemas.microsoft.com/office/drawing/2014/main" id="{4C61A2EF-31EF-C94B-B179-88B0281B1F1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78502" y="3600851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2" name="Line 294">
                <a:extLst>
                  <a:ext uri="{FF2B5EF4-FFF2-40B4-BE49-F238E27FC236}">
                    <a16:creationId xmlns:a16="http://schemas.microsoft.com/office/drawing/2014/main" id="{7DBF7BEC-B911-FC4E-9D7D-B81223B66CE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85152" y="3141355"/>
                <a:ext cx="3842" cy="46869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3" name="Line 294">
                <a:extLst>
                  <a:ext uri="{FF2B5EF4-FFF2-40B4-BE49-F238E27FC236}">
                    <a16:creationId xmlns:a16="http://schemas.microsoft.com/office/drawing/2014/main" id="{87D2F568-3AB8-A545-AEA2-0124D263EC0F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2993085" y="213159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4" name="Rectangle 41">
                <a:extLst>
                  <a:ext uri="{FF2B5EF4-FFF2-40B4-BE49-F238E27FC236}">
                    <a16:creationId xmlns:a16="http://schemas.microsoft.com/office/drawing/2014/main" id="{6AFA546E-B4F1-5647-BA9E-73E17D88C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802" y="3477508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45" name="Rectangle 41">
                <a:extLst>
                  <a:ext uri="{FF2B5EF4-FFF2-40B4-BE49-F238E27FC236}">
                    <a16:creationId xmlns:a16="http://schemas.microsoft.com/office/drawing/2014/main" id="{E5B68D56-AD56-4641-A4E0-AE4AE9219C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2" y="3795116"/>
                <a:ext cx="89768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1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46" name="Line 294">
                <a:extLst>
                  <a:ext uri="{FF2B5EF4-FFF2-40B4-BE49-F238E27FC236}">
                    <a16:creationId xmlns:a16="http://schemas.microsoft.com/office/drawing/2014/main" id="{135AF9D2-41CD-1B4A-9496-E4C064E9CD07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897664" y="4252593"/>
                <a:ext cx="5114" cy="623831"/>
              </a:xfrm>
              <a:prstGeom prst="line">
                <a:avLst/>
              </a:prstGeom>
              <a:noFill/>
              <a:ln w="25400">
                <a:solidFill>
                  <a:srgbClr val="7030A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7" name="Rectangle 41">
                <a:extLst>
                  <a:ext uri="{FF2B5EF4-FFF2-40B4-BE49-F238E27FC236}">
                    <a16:creationId xmlns:a16="http://schemas.microsoft.com/office/drawing/2014/main" id="{D936A9F5-D6BB-B741-97D4-509D3D3A56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8991" y="5728156"/>
                <a:ext cx="32909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In_0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48" name="Line 294">
                <a:extLst>
                  <a:ext uri="{FF2B5EF4-FFF2-40B4-BE49-F238E27FC236}">
                    <a16:creationId xmlns:a16="http://schemas.microsoft.com/office/drawing/2014/main" id="{6376CA90-D0D8-654F-A454-38F25C535DF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>
                <a:off x="1479350" y="3912450"/>
                <a:ext cx="13266" cy="161805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49" name="Freeform 197">
                <a:extLst>
                  <a:ext uri="{FF2B5EF4-FFF2-40B4-BE49-F238E27FC236}">
                    <a16:creationId xmlns:a16="http://schemas.microsoft.com/office/drawing/2014/main" id="{83B96E41-53B5-D846-95B6-F3E846E8B5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1800" y="3120840"/>
                <a:ext cx="57150" cy="57150"/>
              </a:xfrm>
              <a:custGeom>
                <a:avLst/>
                <a:gdLst>
                  <a:gd name="T0" fmla="*/ 0 w 72"/>
                  <a:gd name="T1" fmla="*/ 2147483646 h 72"/>
                  <a:gd name="T2" fmla="*/ 2147483646 w 72"/>
                  <a:gd name="T3" fmla="*/ 2147483646 h 72"/>
                  <a:gd name="T4" fmla="*/ 2147483646 w 72"/>
                  <a:gd name="T5" fmla="*/ 2147483646 h 72"/>
                  <a:gd name="T6" fmla="*/ 2147483646 w 72"/>
                  <a:gd name="T7" fmla="*/ 2147483646 h 72"/>
                  <a:gd name="T8" fmla="*/ 2147483646 w 72"/>
                  <a:gd name="T9" fmla="*/ 2147483646 h 72"/>
                  <a:gd name="T10" fmla="*/ 2147483646 w 72"/>
                  <a:gd name="T11" fmla="*/ 2147483646 h 72"/>
                  <a:gd name="T12" fmla="*/ 2147483646 w 72"/>
                  <a:gd name="T13" fmla="*/ 2147483646 h 72"/>
                  <a:gd name="T14" fmla="*/ 2147483646 w 72"/>
                  <a:gd name="T15" fmla="*/ 2147483646 h 72"/>
                  <a:gd name="T16" fmla="*/ 2147483646 w 72"/>
                  <a:gd name="T17" fmla="*/ 2147483646 h 72"/>
                  <a:gd name="T18" fmla="*/ 2147483646 w 72"/>
                  <a:gd name="T19" fmla="*/ 0 h 72"/>
                  <a:gd name="T20" fmla="*/ 2147483646 w 72"/>
                  <a:gd name="T21" fmla="*/ 0 h 72"/>
                  <a:gd name="T22" fmla="*/ 2147483646 w 72"/>
                  <a:gd name="T23" fmla="*/ 0 h 72"/>
                  <a:gd name="T24" fmla="*/ 2147483646 w 72"/>
                  <a:gd name="T25" fmla="*/ 0 h 72"/>
                  <a:gd name="T26" fmla="*/ 2147483646 w 72"/>
                  <a:gd name="T27" fmla="*/ 2147483646 h 72"/>
                  <a:gd name="T28" fmla="*/ 2147483646 w 72"/>
                  <a:gd name="T29" fmla="*/ 2147483646 h 72"/>
                  <a:gd name="T30" fmla="*/ 2147483646 w 72"/>
                  <a:gd name="T31" fmla="*/ 2147483646 h 72"/>
                  <a:gd name="T32" fmla="*/ 2147483646 w 72"/>
                  <a:gd name="T33" fmla="*/ 2147483646 h 72"/>
                  <a:gd name="T34" fmla="*/ 2147483646 w 72"/>
                  <a:gd name="T35" fmla="*/ 2147483646 h 72"/>
                  <a:gd name="T36" fmla="*/ 2147483646 w 72"/>
                  <a:gd name="T37" fmla="*/ 2147483646 h 72"/>
                  <a:gd name="T38" fmla="*/ 2147483646 w 72"/>
                  <a:gd name="T39" fmla="*/ 2147483646 h 72"/>
                  <a:gd name="T40" fmla="*/ 2147483646 w 72"/>
                  <a:gd name="T41" fmla="*/ 2147483646 h 72"/>
                  <a:gd name="T42" fmla="*/ 2147483646 w 72"/>
                  <a:gd name="T43" fmla="*/ 2147483646 h 72"/>
                  <a:gd name="T44" fmla="*/ 2147483646 w 72"/>
                  <a:gd name="T45" fmla="*/ 2147483646 h 72"/>
                  <a:gd name="T46" fmla="*/ 2147483646 w 72"/>
                  <a:gd name="T47" fmla="*/ 2147483646 h 72"/>
                  <a:gd name="T48" fmla="*/ 2147483646 w 72"/>
                  <a:gd name="T49" fmla="*/ 2147483646 h 72"/>
                  <a:gd name="T50" fmla="*/ 2147483646 w 72"/>
                  <a:gd name="T51" fmla="*/ 2147483646 h 72"/>
                  <a:gd name="T52" fmla="*/ 2147483646 w 72"/>
                  <a:gd name="T53" fmla="*/ 2147483646 h 72"/>
                  <a:gd name="T54" fmla="*/ 2147483646 w 72"/>
                  <a:gd name="T55" fmla="*/ 2147483646 h 72"/>
                  <a:gd name="T56" fmla="*/ 2147483646 w 72"/>
                  <a:gd name="T57" fmla="*/ 2147483646 h 72"/>
                  <a:gd name="T58" fmla="*/ 2147483646 w 72"/>
                  <a:gd name="T59" fmla="*/ 2147483646 h 72"/>
                  <a:gd name="T60" fmla="*/ 2147483646 w 72"/>
                  <a:gd name="T61" fmla="*/ 2147483646 h 72"/>
                  <a:gd name="T62" fmla="*/ 2147483646 w 72"/>
                  <a:gd name="T63" fmla="*/ 2147483646 h 72"/>
                  <a:gd name="T64" fmla="*/ 2147483646 w 72"/>
                  <a:gd name="T65" fmla="*/ 2147483646 h 72"/>
                  <a:gd name="T66" fmla="*/ 2147483646 w 72"/>
                  <a:gd name="T67" fmla="*/ 2147483646 h 72"/>
                  <a:gd name="T68" fmla="*/ 2147483646 w 72"/>
                  <a:gd name="T69" fmla="*/ 2147483646 h 72"/>
                  <a:gd name="T70" fmla="*/ 2147483646 w 72"/>
                  <a:gd name="T71" fmla="*/ 2147483646 h 72"/>
                  <a:gd name="T72" fmla="*/ 2147483646 w 72"/>
                  <a:gd name="T73" fmla="*/ 2147483646 h 72"/>
                  <a:gd name="T74" fmla="*/ 2147483646 w 72"/>
                  <a:gd name="T75" fmla="*/ 2147483646 h 72"/>
                  <a:gd name="T76" fmla="*/ 2147483646 w 72"/>
                  <a:gd name="T77" fmla="*/ 2147483646 h 72"/>
                  <a:gd name="T78" fmla="*/ 2147483646 w 72"/>
                  <a:gd name="T79" fmla="*/ 2147483646 h 72"/>
                  <a:gd name="T80" fmla="*/ 2147483646 w 72"/>
                  <a:gd name="T81" fmla="*/ 2147483646 h 72"/>
                  <a:gd name="T82" fmla="*/ 2147483646 w 72"/>
                  <a:gd name="T83" fmla="*/ 2147483646 h 72"/>
                  <a:gd name="T84" fmla="*/ 2147483646 w 72"/>
                  <a:gd name="T85" fmla="*/ 2147483646 h 72"/>
                  <a:gd name="T86" fmla="*/ 2147483646 w 72"/>
                  <a:gd name="T87" fmla="*/ 2147483646 h 72"/>
                  <a:gd name="T88" fmla="*/ 2147483646 w 72"/>
                  <a:gd name="T89" fmla="*/ 2147483646 h 72"/>
                  <a:gd name="T90" fmla="*/ 2147483646 w 72"/>
                  <a:gd name="T91" fmla="*/ 2147483646 h 72"/>
                  <a:gd name="T92" fmla="*/ 2147483646 w 72"/>
                  <a:gd name="T93" fmla="*/ 2147483646 h 72"/>
                  <a:gd name="T94" fmla="*/ 2147483646 w 72"/>
                  <a:gd name="T95" fmla="*/ 2147483646 h 72"/>
                  <a:gd name="T96" fmla="*/ 2147483646 w 72"/>
                  <a:gd name="T97" fmla="*/ 2147483646 h 72"/>
                  <a:gd name="T98" fmla="*/ 2147483646 w 72"/>
                  <a:gd name="T99" fmla="*/ 2147483646 h 72"/>
                  <a:gd name="T100" fmla="*/ 2147483646 w 72"/>
                  <a:gd name="T101" fmla="*/ 2147483646 h 72"/>
                  <a:gd name="T102" fmla="*/ 2147483646 w 72"/>
                  <a:gd name="T103" fmla="*/ 2147483646 h 72"/>
                  <a:gd name="T104" fmla="*/ 2147483646 w 72"/>
                  <a:gd name="T105" fmla="*/ 2147483646 h 72"/>
                  <a:gd name="T106" fmla="*/ 2147483646 w 72"/>
                  <a:gd name="T107" fmla="*/ 2147483646 h 72"/>
                  <a:gd name="T108" fmla="*/ 2147483646 w 72"/>
                  <a:gd name="T109" fmla="*/ 2147483646 h 72"/>
                  <a:gd name="T110" fmla="*/ 0 w 72"/>
                  <a:gd name="T111" fmla="*/ 2147483646 h 7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72"/>
                  <a:gd name="T169" fmla="*/ 0 h 72"/>
                  <a:gd name="T170" fmla="*/ 72 w 72"/>
                  <a:gd name="T171" fmla="*/ 72 h 7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72" h="72">
                    <a:moveTo>
                      <a:pt x="0" y="43"/>
                    </a:moveTo>
                    <a:lnTo>
                      <a:pt x="0" y="29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1" y="24"/>
                    </a:lnTo>
                    <a:lnTo>
                      <a:pt x="1" y="23"/>
                    </a:lnTo>
                    <a:lnTo>
                      <a:pt x="1" y="22"/>
                    </a:lnTo>
                    <a:lnTo>
                      <a:pt x="1" y="20"/>
                    </a:lnTo>
                    <a:lnTo>
                      <a:pt x="2" y="19"/>
                    </a:lnTo>
                    <a:lnTo>
                      <a:pt x="2" y="18"/>
                    </a:lnTo>
                    <a:lnTo>
                      <a:pt x="3" y="17"/>
                    </a:lnTo>
                    <a:lnTo>
                      <a:pt x="3" y="14"/>
                    </a:lnTo>
                    <a:lnTo>
                      <a:pt x="5" y="13"/>
                    </a:lnTo>
                    <a:lnTo>
                      <a:pt x="5" y="12"/>
                    </a:lnTo>
                    <a:lnTo>
                      <a:pt x="6" y="12"/>
                    </a:lnTo>
                    <a:lnTo>
                      <a:pt x="7" y="11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9" y="7"/>
                    </a:lnTo>
                    <a:lnTo>
                      <a:pt x="11" y="6"/>
                    </a:lnTo>
                    <a:lnTo>
                      <a:pt x="12" y="6"/>
                    </a:lnTo>
                    <a:lnTo>
                      <a:pt x="13" y="5"/>
                    </a:lnTo>
                    <a:lnTo>
                      <a:pt x="14" y="4"/>
                    </a:lnTo>
                    <a:lnTo>
                      <a:pt x="15" y="4"/>
                    </a:lnTo>
                    <a:lnTo>
                      <a:pt x="17" y="2"/>
                    </a:lnTo>
                    <a:lnTo>
                      <a:pt x="18" y="2"/>
                    </a:lnTo>
                    <a:lnTo>
                      <a:pt x="19" y="1"/>
                    </a:lnTo>
                    <a:lnTo>
                      <a:pt x="20" y="1"/>
                    </a:lnTo>
                    <a:lnTo>
                      <a:pt x="21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6" y="0"/>
                    </a:lnTo>
                    <a:lnTo>
                      <a:pt x="27" y="0"/>
                    </a:lnTo>
                    <a:lnTo>
                      <a:pt x="29" y="0"/>
                    </a:lnTo>
                    <a:lnTo>
                      <a:pt x="43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8" y="0"/>
                    </a:lnTo>
                    <a:lnTo>
                      <a:pt x="49" y="0"/>
                    </a:lnTo>
                    <a:lnTo>
                      <a:pt x="50" y="1"/>
                    </a:lnTo>
                    <a:lnTo>
                      <a:pt x="51" y="1"/>
                    </a:lnTo>
                    <a:lnTo>
                      <a:pt x="53" y="1"/>
                    </a:lnTo>
                    <a:lnTo>
                      <a:pt x="55" y="2"/>
                    </a:lnTo>
                    <a:lnTo>
                      <a:pt x="56" y="2"/>
                    </a:lnTo>
                    <a:lnTo>
                      <a:pt x="57" y="4"/>
                    </a:lnTo>
                    <a:lnTo>
                      <a:pt x="59" y="4"/>
                    </a:lnTo>
                    <a:lnTo>
                      <a:pt x="60" y="5"/>
                    </a:lnTo>
                    <a:lnTo>
                      <a:pt x="61" y="6"/>
                    </a:lnTo>
                    <a:lnTo>
                      <a:pt x="62" y="7"/>
                    </a:lnTo>
                    <a:lnTo>
                      <a:pt x="63" y="8"/>
                    </a:lnTo>
                    <a:lnTo>
                      <a:pt x="65" y="10"/>
                    </a:lnTo>
                    <a:lnTo>
                      <a:pt x="66" y="11"/>
                    </a:lnTo>
                    <a:lnTo>
                      <a:pt x="66" y="12"/>
                    </a:lnTo>
                    <a:lnTo>
                      <a:pt x="67" y="12"/>
                    </a:lnTo>
                    <a:lnTo>
                      <a:pt x="68" y="13"/>
                    </a:lnTo>
                    <a:lnTo>
                      <a:pt x="68" y="14"/>
                    </a:lnTo>
                    <a:lnTo>
                      <a:pt x="69" y="17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1" y="20"/>
                    </a:lnTo>
                    <a:lnTo>
                      <a:pt x="72" y="22"/>
                    </a:lnTo>
                    <a:lnTo>
                      <a:pt x="72" y="23"/>
                    </a:lnTo>
                    <a:lnTo>
                      <a:pt x="72" y="24"/>
                    </a:lnTo>
                    <a:lnTo>
                      <a:pt x="72" y="26"/>
                    </a:lnTo>
                    <a:lnTo>
                      <a:pt x="72" y="28"/>
                    </a:lnTo>
                    <a:lnTo>
                      <a:pt x="72" y="29"/>
                    </a:lnTo>
                    <a:lnTo>
                      <a:pt x="72" y="43"/>
                    </a:lnTo>
                    <a:lnTo>
                      <a:pt x="72" y="44"/>
                    </a:lnTo>
                    <a:lnTo>
                      <a:pt x="72" y="46"/>
                    </a:lnTo>
                    <a:lnTo>
                      <a:pt x="72" y="47"/>
                    </a:lnTo>
                    <a:lnTo>
                      <a:pt x="72" y="48"/>
                    </a:lnTo>
                    <a:lnTo>
                      <a:pt x="72" y="50"/>
                    </a:lnTo>
                    <a:lnTo>
                      <a:pt x="71" y="52"/>
                    </a:lnTo>
                    <a:lnTo>
                      <a:pt x="71" y="53"/>
                    </a:lnTo>
                    <a:lnTo>
                      <a:pt x="69" y="54"/>
                    </a:lnTo>
                    <a:lnTo>
                      <a:pt x="69" y="55"/>
                    </a:lnTo>
                    <a:lnTo>
                      <a:pt x="68" y="56"/>
                    </a:lnTo>
                    <a:lnTo>
                      <a:pt x="68" y="58"/>
                    </a:lnTo>
                    <a:lnTo>
                      <a:pt x="67" y="59"/>
                    </a:lnTo>
                    <a:lnTo>
                      <a:pt x="66" y="60"/>
                    </a:lnTo>
                    <a:lnTo>
                      <a:pt x="66" y="61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2" y="65"/>
                    </a:lnTo>
                    <a:lnTo>
                      <a:pt x="61" y="65"/>
                    </a:lnTo>
                    <a:lnTo>
                      <a:pt x="61" y="66"/>
                    </a:lnTo>
                    <a:lnTo>
                      <a:pt x="60" y="67"/>
                    </a:lnTo>
                    <a:lnTo>
                      <a:pt x="59" y="67"/>
                    </a:lnTo>
                    <a:lnTo>
                      <a:pt x="57" y="68"/>
                    </a:lnTo>
                    <a:lnTo>
                      <a:pt x="56" y="68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1" y="71"/>
                    </a:lnTo>
                    <a:lnTo>
                      <a:pt x="50" y="71"/>
                    </a:lnTo>
                    <a:lnTo>
                      <a:pt x="49" y="71"/>
                    </a:lnTo>
                    <a:lnTo>
                      <a:pt x="48" y="72"/>
                    </a:lnTo>
                    <a:lnTo>
                      <a:pt x="47" y="72"/>
                    </a:lnTo>
                    <a:lnTo>
                      <a:pt x="44" y="72"/>
                    </a:lnTo>
                    <a:lnTo>
                      <a:pt x="43" y="72"/>
                    </a:lnTo>
                    <a:lnTo>
                      <a:pt x="29" y="72"/>
                    </a:lnTo>
                    <a:lnTo>
                      <a:pt x="27" y="72"/>
                    </a:lnTo>
                    <a:lnTo>
                      <a:pt x="26" y="72"/>
                    </a:lnTo>
                    <a:lnTo>
                      <a:pt x="25" y="72"/>
                    </a:lnTo>
                    <a:lnTo>
                      <a:pt x="24" y="71"/>
                    </a:lnTo>
                    <a:lnTo>
                      <a:pt x="21" y="71"/>
                    </a:lnTo>
                    <a:lnTo>
                      <a:pt x="20" y="71"/>
                    </a:lnTo>
                    <a:lnTo>
                      <a:pt x="19" y="70"/>
                    </a:lnTo>
                    <a:lnTo>
                      <a:pt x="18" y="70"/>
                    </a:lnTo>
                    <a:lnTo>
                      <a:pt x="17" y="68"/>
                    </a:lnTo>
                    <a:lnTo>
                      <a:pt x="15" y="68"/>
                    </a:lnTo>
                    <a:lnTo>
                      <a:pt x="14" y="67"/>
                    </a:lnTo>
                    <a:lnTo>
                      <a:pt x="13" y="67"/>
                    </a:lnTo>
                    <a:lnTo>
                      <a:pt x="12" y="66"/>
                    </a:lnTo>
                    <a:lnTo>
                      <a:pt x="11" y="65"/>
                    </a:lnTo>
                    <a:lnTo>
                      <a:pt x="9" y="65"/>
                    </a:lnTo>
                    <a:lnTo>
                      <a:pt x="8" y="64"/>
                    </a:lnTo>
                    <a:lnTo>
                      <a:pt x="8" y="62"/>
                    </a:lnTo>
                    <a:lnTo>
                      <a:pt x="7" y="61"/>
                    </a:lnTo>
                    <a:lnTo>
                      <a:pt x="6" y="60"/>
                    </a:lnTo>
                    <a:lnTo>
                      <a:pt x="5" y="59"/>
                    </a:lnTo>
                    <a:lnTo>
                      <a:pt x="5" y="58"/>
                    </a:lnTo>
                    <a:lnTo>
                      <a:pt x="3" y="56"/>
                    </a:lnTo>
                    <a:lnTo>
                      <a:pt x="3" y="55"/>
                    </a:lnTo>
                    <a:lnTo>
                      <a:pt x="2" y="54"/>
                    </a:lnTo>
                    <a:lnTo>
                      <a:pt x="2" y="53"/>
                    </a:lnTo>
                    <a:lnTo>
                      <a:pt x="1" y="52"/>
                    </a:lnTo>
                    <a:lnTo>
                      <a:pt x="1" y="50"/>
                    </a:lnTo>
                    <a:lnTo>
                      <a:pt x="1" y="48"/>
                    </a:lnTo>
                    <a:lnTo>
                      <a:pt x="1" y="47"/>
                    </a:lnTo>
                    <a:lnTo>
                      <a:pt x="0" y="46"/>
                    </a:lnTo>
                    <a:lnTo>
                      <a:pt x="0" y="44"/>
                    </a:ln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37950" name="Rectangle 41">
                <a:extLst>
                  <a:ext uri="{FF2B5EF4-FFF2-40B4-BE49-F238E27FC236}">
                    <a16:creationId xmlns:a16="http://schemas.microsoft.com/office/drawing/2014/main" id="{B955648A-E641-1240-9206-3D3BB8B2F5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55026" y="1852129"/>
                <a:ext cx="448841" cy="2154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sz="1400" b="0">
                    <a:solidFill>
                      <a:srgbClr val="000000"/>
                    </a:solidFill>
                    <a:latin typeface="Times-Roman" pitchFamily="2" charset="0"/>
                  </a:rPr>
                  <a:t>Out_0</a:t>
                </a:r>
                <a:endParaRPr lang="en-US" altLang="en-US" b="0">
                  <a:solidFill>
                    <a:srgbClr val="000000"/>
                  </a:solidFill>
                  <a:latin typeface="Times" pitchFamily="2" charset="0"/>
                </a:endParaRPr>
              </a:p>
            </p:txBody>
          </p:sp>
          <p:sp>
            <p:nvSpPr>
              <p:cNvPr id="37951" name="Line 25">
                <a:extLst>
                  <a:ext uri="{FF2B5EF4-FFF2-40B4-BE49-F238E27FC236}">
                    <a16:creationId xmlns:a16="http://schemas.microsoft.com/office/drawing/2014/main" id="{38ADEB20-2CFF-E641-9227-7AE50E4ED51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1481478" y="3926852"/>
                <a:ext cx="154507" cy="1588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</p:grpSp>
      <p:sp>
        <p:nvSpPr>
          <p:cNvPr id="37891" name="Rectangle 11">
            <a:extLst>
              <a:ext uri="{FF2B5EF4-FFF2-40B4-BE49-F238E27FC236}">
                <a16:creationId xmlns:a16="http://schemas.microsoft.com/office/drawing/2014/main" id="{BF8DE0CE-9AC5-9341-BD38-9E95684151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1401" y="5354638"/>
            <a:ext cx="625475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-Roman" pitchFamily="2" charset="0"/>
              </a:rPr>
              <a:t>Reset_n </a:t>
            </a: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grpSp>
        <p:nvGrpSpPr>
          <p:cNvPr id="37892" name="Group 131">
            <a:extLst>
              <a:ext uri="{FF2B5EF4-FFF2-40B4-BE49-F238E27FC236}">
                <a16:creationId xmlns:a16="http://schemas.microsoft.com/office/drawing/2014/main" id="{19FCD1E0-121B-AB49-9441-D8A461C35449}"/>
              </a:ext>
            </a:extLst>
          </p:cNvPr>
          <p:cNvGrpSpPr>
            <a:grpSpLocks/>
          </p:cNvGrpSpPr>
          <p:nvPr/>
        </p:nvGrpSpPr>
        <p:grpSpPr bwMode="auto">
          <a:xfrm>
            <a:off x="1828801" y="2230438"/>
            <a:ext cx="7142163" cy="1211262"/>
            <a:chOff x="914400" y="2230908"/>
            <a:chExt cx="7142732" cy="1211043"/>
          </a:xfrm>
        </p:grpSpPr>
        <p:sp>
          <p:nvSpPr>
            <p:cNvPr id="37906" name="Line 290">
              <a:extLst>
                <a:ext uri="{FF2B5EF4-FFF2-40B4-BE49-F238E27FC236}">
                  <a16:creationId xmlns:a16="http://schemas.microsoft.com/office/drawing/2014/main" id="{DB20545D-A76B-5F49-8172-A888E7D0491C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10800000">
              <a:off x="1581149" y="2344432"/>
              <a:ext cx="6430249" cy="0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7" name="Line 294">
              <a:extLst>
                <a:ext uri="{FF2B5EF4-FFF2-40B4-BE49-F238E27FC236}">
                  <a16:creationId xmlns:a16="http://schemas.microsoft.com/office/drawing/2014/main" id="{16A4670F-6C38-4D4F-8932-B1BE837B339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10800000">
              <a:off x="8000796" y="2333701"/>
              <a:ext cx="5114" cy="1041945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8" name="Line 294">
              <a:extLst>
                <a:ext uri="{FF2B5EF4-FFF2-40B4-BE49-F238E27FC236}">
                  <a16:creationId xmlns:a16="http://schemas.microsoft.com/office/drawing/2014/main" id="{D51D7404-E069-8C43-B5ED-DE24B837F9A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10800000">
              <a:off x="6080251" y="2333701"/>
              <a:ext cx="5114" cy="1041945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9" name="Line 294">
              <a:extLst>
                <a:ext uri="{FF2B5EF4-FFF2-40B4-BE49-F238E27FC236}">
                  <a16:creationId xmlns:a16="http://schemas.microsoft.com/office/drawing/2014/main" id="{5E38451D-D722-5246-A004-EF287D87B349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10800000">
              <a:off x="4157343" y="2333701"/>
              <a:ext cx="5114" cy="1041945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0" name="Line 294">
              <a:extLst>
                <a:ext uri="{FF2B5EF4-FFF2-40B4-BE49-F238E27FC236}">
                  <a16:creationId xmlns:a16="http://schemas.microsoft.com/office/drawing/2014/main" id="{EA2D3272-7A12-2A42-AD9B-0F16027E391F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 rot="10800000">
              <a:off x="2243166" y="2333701"/>
              <a:ext cx="5114" cy="1041945"/>
            </a:xfrm>
            <a:prstGeom prst="line">
              <a:avLst/>
            </a:prstGeom>
            <a:noFill/>
            <a:ln w="25400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11" name="Rectangle 11">
              <a:extLst>
                <a:ext uri="{FF2B5EF4-FFF2-40B4-BE49-F238E27FC236}">
                  <a16:creationId xmlns:a16="http://schemas.microsoft.com/office/drawing/2014/main" id="{AEB9D84F-2E18-574B-9CBE-CAC037A37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400" y="2230908"/>
              <a:ext cx="663643" cy="2154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b="0">
                  <a:solidFill>
                    <a:srgbClr val="000000"/>
                  </a:solidFill>
                  <a:latin typeface="Times-Roman" pitchFamily="2" charset="0"/>
                </a:rPr>
                <a:t>Preset_n </a:t>
              </a:r>
              <a:endParaRPr lang="en-US" altLang="en-US" b="0">
                <a:solidFill>
                  <a:srgbClr val="000000"/>
                </a:solidFill>
                <a:latin typeface="Times" pitchFamily="2" charset="0"/>
              </a:endParaRPr>
            </a:p>
          </p:txBody>
        </p:sp>
        <p:sp>
          <p:nvSpPr>
            <p:cNvPr id="37912" name="Freeform 7">
              <a:extLst>
                <a:ext uri="{FF2B5EF4-FFF2-40B4-BE49-F238E27FC236}">
                  <a16:creationId xmlns:a16="http://schemas.microsoft.com/office/drawing/2014/main" id="{8A18E1F7-89BB-D64F-ACD8-C11A9DD3E0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875" y="3332414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B05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13" name="Freeform 7">
              <a:extLst>
                <a:ext uri="{FF2B5EF4-FFF2-40B4-BE49-F238E27FC236}">
                  <a16:creationId xmlns:a16="http://schemas.microsoft.com/office/drawing/2014/main" id="{34C9A6D9-CEC7-F343-B140-439B91E132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0575" y="3338764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B05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14" name="Freeform 141">
              <a:extLst>
                <a:ext uri="{FF2B5EF4-FFF2-40B4-BE49-F238E27FC236}">
                  <a16:creationId xmlns:a16="http://schemas.microsoft.com/office/drawing/2014/main" id="{088F24C4-9C4F-5A4C-95A7-866A6E9DAB3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782" y="3338764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B05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15" name="Freeform 7">
              <a:extLst>
                <a:ext uri="{FF2B5EF4-FFF2-40B4-BE49-F238E27FC236}">
                  <a16:creationId xmlns:a16="http://schemas.microsoft.com/office/drawing/2014/main" id="{AB3D8A6E-1695-2345-879C-6729098C73FA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2357" y="3332414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00B05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16" name="Freeform 62">
              <a:extLst>
                <a:ext uri="{FF2B5EF4-FFF2-40B4-BE49-F238E27FC236}">
                  <a16:creationId xmlns:a16="http://schemas.microsoft.com/office/drawing/2014/main" id="{F9B49D8A-7A9F-5048-816D-2CD235528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10528" y="2308829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B050"/>
            </a:solidFill>
            <a:ln w="19050">
              <a:solidFill>
                <a:srgbClr val="00B05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17" name="Freeform 62">
              <a:extLst>
                <a:ext uri="{FF2B5EF4-FFF2-40B4-BE49-F238E27FC236}">
                  <a16:creationId xmlns:a16="http://schemas.microsoft.com/office/drawing/2014/main" id="{AF662DCE-FBB6-A74B-A2C9-5F65F084C67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8228" y="2308829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B050"/>
            </a:solidFill>
            <a:ln w="19050">
              <a:solidFill>
                <a:srgbClr val="00B05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18" name="Freeform 62">
              <a:extLst>
                <a:ext uri="{FF2B5EF4-FFF2-40B4-BE49-F238E27FC236}">
                  <a16:creationId xmlns:a16="http://schemas.microsoft.com/office/drawing/2014/main" id="{26A16EF8-AC78-C242-B953-E5621E2B2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2278" y="2315179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00B050"/>
            </a:solidFill>
            <a:ln w="19050">
              <a:solidFill>
                <a:srgbClr val="00B05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37893" name="Group 146">
            <a:extLst>
              <a:ext uri="{FF2B5EF4-FFF2-40B4-BE49-F238E27FC236}">
                <a16:creationId xmlns:a16="http://schemas.microsoft.com/office/drawing/2014/main" id="{91125D9B-BF14-7943-9661-512B17A54C6C}"/>
              </a:ext>
            </a:extLst>
          </p:cNvPr>
          <p:cNvGrpSpPr>
            <a:grpSpLocks/>
          </p:cNvGrpSpPr>
          <p:nvPr/>
        </p:nvGrpSpPr>
        <p:grpSpPr bwMode="auto">
          <a:xfrm>
            <a:off x="1038225" y="4551363"/>
            <a:ext cx="7932738" cy="741362"/>
            <a:chOff x="124212" y="4550841"/>
            <a:chExt cx="7932920" cy="742480"/>
          </a:xfrm>
        </p:grpSpPr>
        <p:sp>
          <p:nvSpPr>
            <p:cNvPr id="37894" name="Line 290">
              <a:extLst>
                <a:ext uri="{FF2B5EF4-FFF2-40B4-BE49-F238E27FC236}">
                  <a16:creationId xmlns:a16="http://schemas.microsoft.com/office/drawing/2014/main" id="{4202F9C3-EFA7-FD44-8F40-01CE2AB4652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124212" y="5266774"/>
              <a:ext cx="7892895" cy="0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5" name="Line 294">
              <a:extLst>
                <a:ext uri="{FF2B5EF4-FFF2-40B4-BE49-F238E27FC236}">
                  <a16:creationId xmlns:a16="http://schemas.microsoft.com/office/drawing/2014/main" id="{5D3D24C6-1A09-8E45-BF8D-45234B156223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2247125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6" name="Freeform 62">
              <a:extLst>
                <a:ext uri="{FF2B5EF4-FFF2-40B4-BE49-F238E27FC236}">
                  <a16:creationId xmlns:a16="http://schemas.microsoft.com/office/drawing/2014/main" id="{D94EC564-115D-4F4F-9808-AE15E9519F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3228" y="5229829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C00000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7" name="Line 294">
              <a:extLst>
                <a:ext uri="{FF2B5EF4-FFF2-40B4-BE49-F238E27FC236}">
                  <a16:creationId xmlns:a16="http://schemas.microsoft.com/office/drawing/2014/main" id="{FFFC1698-ACE7-794A-B475-6E538ECF6506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4167670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898" name="Freeform 131">
              <a:extLst>
                <a:ext uri="{FF2B5EF4-FFF2-40B4-BE49-F238E27FC236}">
                  <a16:creationId xmlns:a16="http://schemas.microsoft.com/office/drawing/2014/main" id="{DEE38BEE-3B91-FF46-8C09-86A581847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7422" y="5229829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C00000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899" name="Line 294">
              <a:extLst>
                <a:ext uri="{FF2B5EF4-FFF2-40B4-BE49-F238E27FC236}">
                  <a16:creationId xmlns:a16="http://schemas.microsoft.com/office/drawing/2014/main" id="{D9D7F145-9471-6445-9788-13D3AABC9F8A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6090578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0" name="Freeform 166">
              <a:extLst>
                <a:ext uri="{FF2B5EF4-FFF2-40B4-BE49-F238E27FC236}">
                  <a16:creationId xmlns:a16="http://schemas.microsoft.com/office/drawing/2014/main" id="{389FD2D6-8301-FE44-8152-0D1F9CF2232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66681" y="5236178"/>
              <a:ext cx="57149" cy="57143"/>
            </a:xfrm>
            <a:custGeom>
              <a:avLst/>
              <a:gdLst>
                <a:gd name="T0" fmla="*/ 0 w 72"/>
                <a:gd name="T1" fmla="*/ 2147483646 h 72"/>
                <a:gd name="T2" fmla="*/ 2147483646 w 72"/>
                <a:gd name="T3" fmla="*/ 2147483646 h 72"/>
                <a:gd name="T4" fmla="*/ 2147483646 w 72"/>
                <a:gd name="T5" fmla="*/ 2147483646 h 72"/>
                <a:gd name="T6" fmla="*/ 2147483646 w 72"/>
                <a:gd name="T7" fmla="*/ 2147483646 h 72"/>
                <a:gd name="T8" fmla="*/ 2147483646 w 72"/>
                <a:gd name="T9" fmla="*/ 2147483646 h 72"/>
                <a:gd name="T10" fmla="*/ 2147483646 w 72"/>
                <a:gd name="T11" fmla="*/ 2147483646 h 72"/>
                <a:gd name="T12" fmla="*/ 2147483646 w 72"/>
                <a:gd name="T13" fmla="*/ 2147483646 h 72"/>
                <a:gd name="T14" fmla="*/ 2147483646 w 72"/>
                <a:gd name="T15" fmla="*/ 2147483646 h 72"/>
                <a:gd name="T16" fmla="*/ 2147483646 w 72"/>
                <a:gd name="T17" fmla="*/ 2147483646 h 72"/>
                <a:gd name="T18" fmla="*/ 2147483646 w 72"/>
                <a:gd name="T19" fmla="*/ 0 h 72"/>
                <a:gd name="T20" fmla="*/ 2147483646 w 72"/>
                <a:gd name="T21" fmla="*/ 0 h 72"/>
                <a:gd name="T22" fmla="*/ 2147483646 w 72"/>
                <a:gd name="T23" fmla="*/ 0 h 72"/>
                <a:gd name="T24" fmla="*/ 2147483646 w 72"/>
                <a:gd name="T25" fmla="*/ 0 h 72"/>
                <a:gd name="T26" fmla="*/ 2147483646 w 72"/>
                <a:gd name="T27" fmla="*/ 2147483646 h 72"/>
                <a:gd name="T28" fmla="*/ 2147483646 w 72"/>
                <a:gd name="T29" fmla="*/ 2147483646 h 72"/>
                <a:gd name="T30" fmla="*/ 2147483646 w 72"/>
                <a:gd name="T31" fmla="*/ 2147483646 h 72"/>
                <a:gd name="T32" fmla="*/ 2147483646 w 72"/>
                <a:gd name="T33" fmla="*/ 2147483646 h 72"/>
                <a:gd name="T34" fmla="*/ 2147483646 w 72"/>
                <a:gd name="T35" fmla="*/ 2147483646 h 72"/>
                <a:gd name="T36" fmla="*/ 2147483646 w 72"/>
                <a:gd name="T37" fmla="*/ 2147483646 h 72"/>
                <a:gd name="T38" fmla="*/ 2147483646 w 72"/>
                <a:gd name="T39" fmla="*/ 2147483646 h 72"/>
                <a:gd name="T40" fmla="*/ 2147483646 w 72"/>
                <a:gd name="T41" fmla="*/ 2147483646 h 72"/>
                <a:gd name="T42" fmla="*/ 2147483646 w 72"/>
                <a:gd name="T43" fmla="*/ 2147483646 h 72"/>
                <a:gd name="T44" fmla="*/ 2147483646 w 72"/>
                <a:gd name="T45" fmla="*/ 2147483646 h 72"/>
                <a:gd name="T46" fmla="*/ 2147483646 w 72"/>
                <a:gd name="T47" fmla="*/ 2147483646 h 72"/>
                <a:gd name="T48" fmla="*/ 2147483646 w 72"/>
                <a:gd name="T49" fmla="*/ 2147483646 h 72"/>
                <a:gd name="T50" fmla="*/ 2147483646 w 72"/>
                <a:gd name="T51" fmla="*/ 2147483646 h 72"/>
                <a:gd name="T52" fmla="*/ 2147483646 w 72"/>
                <a:gd name="T53" fmla="*/ 2147483646 h 72"/>
                <a:gd name="T54" fmla="*/ 2147483646 w 72"/>
                <a:gd name="T55" fmla="*/ 2147483646 h 72"/>
                <a:gd name="T56" fmla="*/ 2147483646 w 72"/>
                <a:gd name="T57" fmla="*/ 2147483646 h 72"/>
                <a:gd name="T58" fmla="*/ 2147483646 w 72"/>
                <a:gd name="T59" fmla="*/ 2147483646 h 72"/>
                <a:gd name="T60" fmla="*/ 2147483646 w 72"/>
                <a:gd name="T61" fmla="*/ 2147483646 h 72"/>
                <a:gd name="T62" fmla="*/ 2147483646 w 72"/>
                <a:gd name="T63" fmla="*/ 2147483646 h 72"/>
                <a:gd name="T64" fmla="*/ 2147483646 w 72"/>
                <a:gd name="T65" fmla="*/ 2147483646 h 72"/>
                <a:gd name="T66" fmla="*/ 2147483646 w 72"/>
                <a:gd name="T67" fmla="*/ 2147483646 h 72"/>
                <a:gd name="T68" fmla="*/ 2147483646 w 72"/>
                <a:gd name="T69" fmla="*/ 2147483646 h 72"/>
                <a:gd name="T70" fmla="*/ 2147483646 w 72"/>
                <a:gd name="T71" fmla="*/ 2147483646 h 72"/>
                <a:gd name="T72" fmla="*/ 2147483646 w 72"/>
                <a:gd name="T73" fmla="*/ 2147483646 h 72"/>
                <a:gd name="T74" fmla="*/ 2147483646 w 72"/>
                <a:gd name="T75" fmla="*/ 2147483646 h 72"/>
                <a:gd name="T76" fmla="*/ 2147483646 w 72"/>
                <a:gd name="T77" fmla="*/ 2147483646 h 72"/>
                <a:gd name="T78" fmla="*/ 2147483646 w 72"/>
                <a:gd name="T79" fmla="*/ 2147483646 h 72"/>
                <a:gd name="T80" fmla="*/ 2147483646 w 72"/>
                <a:gd name="T81" fmla="*/ 2147483646 h 72"/>
                <a:gd name="T82" fmla="*/ 2147483646 w 72"/>
                <a:gd name="T83" fmla="*/ 2147483646 h 72"/>
                <a:gd name="T84" fmla="*/ 2147483646 w 72"/>
                <a:gd name="T85" fmla="*/ 2147483646 h 72"/>
                <a:gd name="T86" fmla="*/ 2147483646 w 72"/>
                <a:gd name="T87" fmla="*/ 2147483646 h 72"/>
                <a:gd name="T88" fmla="*/ 2147483646 w 72"/>
                <a:gd name="T89" fmla="*/ 2147483646 h 72"/>
                <a:gd name="T90" fmla="*/ 2147483646 w 72"/>
                <a:gd name="T91" fmla="*/ 2147483646 h 72"/>
                <a:gd name="T92" fmla="*/ 2147483646 w 72"/>
                <a:gd name="T93" fmla="*/ 2147483646 h 72"/>
                <a:gd name="T94" fmla="*/ 2147483646 w 72"/>
                <a:gd name="T95" fmla="*/ 2147483646 h 72"/>
                <a:gd name="T96" fmla="*/ 2147483646 w 72"/>
                <a:gd name="T97" fmla="*/ 2147483646 h 72"/>
                <a:gd name="T98" fmla="*/ 2147483646 w 72"/>
                <a:gd name="T99" fmla="*/ 2147483646 h 72"/>
                <a:gd name="T100" fmla="*/ 2147483646 w 72"/>
                <a:gd name="T101" fmla="*/ 2147483646 h 72"/>
                <a:gd name="T102" fmla="*/ 2147483646 w 72"/>
                <a:gd name="T103" fmla="*/ 2147483646 h 72"/>
                <a:gd name="T104" fmla="*/ 2147483646 w 72"/>
                <a:gd name="T105" fmla="*/ 2147483646 h 72"/>
                <a:gd name="T106" fmla="*/ 2147483646 w 72"/>
                <a:gd name="T107" fmla="*/ 2147483646 h 72"/>
                <a:gd name="T108" fmla="*/ 2147483646 w 72"/>
                <a:gd name="T109" fmla="*/ 2147483646 h 72"/>
                <a:gd name="T110" fmla="*/ 0 w 72"/>
                <a:gd name="T111" fmla="*/ 2147483646 h 72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72"/>
                <a:gd name="T169" fmla="*/ 0 h 72"/>
                <a:gd name="T170" fmla="*/ 72 w 72"/>
                <a:gd name="T171" fmla="*/ 72 h 72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72" h="72">
                  <a:moveTo>
                    <a:pt x="0" y="43"/>
                  </a:move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7"/>
                  </a:lnTo>
                  <a:lnTo>
                    <a:pt x="3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8" y="10"/>
                  </a:lnTo>
                  <a:lnTo>
                    <a:pt x="8" y="8"/>
                  </a:lnTo>
                  <a:lnTo>
                    <a:pt x="9" y="7"/>
                  </a:lnTo>
                  <a:lnTo>
                    <a:pt x="11" y="6"/>
                  </a:lnTo>
                  <a:lnTo>
                    <a:pt x="12" y="6"/>
                  </a:lnTo>
                  <a:lnTo>
                    <a:pt x="13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0" y="1"/>
                  </a:lnTo>
                  <a:lnTo>
                    <a:pt x="21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8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3" y="1"/>
                  </a:lnTo>
                  <a:lnTo>
                    <a:pt x="55" y="2"/>
                  </a:lnTo>
                  <a:lnTo>
                    <a:pt x="56" y="2"/>
                  </a:lnTo>
                  <a:lnTo>
                    <a:pt x="57" y="4"/>
                  </a:lnTo>
                  <a:lnTo>
                    <a:pt x="59" y="4"/>
                  </a:lnTo>
                  <a:lnTo>
                    <a:pt x="60" y="5"/>
                  </a:lnTo>
                  <a:lnTo>
                    <a:pt x="61" y="6"/>
                  </a:lnTo>
                  <a:lnTo>
                    <a:pt x="62" y="7"/>
                  </a:lnTo>
                  <a:lnTo>
                    <a:pt x="63" y="8"/>
                  </a:lnTo>
                  <a:lnTo>
                    <a:pt x="65" y="10"/>
                  </a:lnTo>
                  <a:lnTo>
                    <a:pt x="66" y="11"/>
                  </a:lnTo>
                  <a:lnTo>
                    <a:pt x="66" y="12"/>
                  </a:lnTo>
                  <a:lnTo>
                    <a:pt x="67" y="12"/>
                  </a:lnTo>
                  <a:lnTo>
                    <a:pt x="68" y="13"/>
                  </a:lnTo>
                  <a:lnTo>
                    <a:pt x="68" y="14"/>
                  </a:lnTo>
                  <a:lnTo>
                    <a:pt x="69" y="17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1" y="20"/>
                  </a:lnTo>
                  <a:lnTo>
                    <a:pt x="72" y="22"/>
                  </a:lnTo>
                  <a:lnTo>
                    <a:pt x="72" y="23"/>
                  </a:lnTo>
                  <a:lnTo>
                    <a:pt x="72" y="24"/>
                  </a:lnTo>
                  <a:lnTo>
                    <a:pt x="72" y="26"/>
                  </a:lnTo>
                  <a:lnTo>
                    <a:pt x="72" y="28"/>
                  </a:lnTo>
                  <a:lnTo>
                    <a:pt x="72" y="29"/>
                  </a:lnTo>
                  <a:lnTo>
                    <a:pt x="72" y="43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7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71" y="53"/>
                  </a:lnTo>
                  <a:lnTo>
                    <a:pt x="69" y="54"/>
                  </a:lnTo>
                  <a:lnTo>
                    <a:pt x="69" y="55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7" y="59"/>
                  </a:lnTo>
                  <a:lnTo>
                    <a:pt x="66" y="60"/>
                  </a:lnTo>
                  <a:lnTo>
                    <a:pt x="66" y="61"/>
                  </a:lnTo>
                  <a:lnTo>
                    <a:pt x="65" y="62"/>
                  </a:lnTo>
                  <a:lnTo>
                    <a:pt x="63" y="64"/>
                  </a:lnTo>
                  <a:lnTo>
                    <a:pt x="62" y="65"/>
                  </a:lnTo>
                  <a:lnTo>
                    <a:pt x="61" y="65"/>
                  </a:lnTo>
                  <a:lnTo>
                    <a:pt x="61" y="66"/>
                  </a:lnTo>
                  <a:lnTo>
                    <a:pt x="60" y="67"/>
                  </a:lnTo>
                  <a:lnTo>
                    <a:pt x="59" y="67"/>
                  </a:lnTo>
                  <a:lnTo>
                    <a:pt x="57" y="68"/>
                  </a:lnTo>
                  <a:lnTo>
                    <a:pt x="56" y="68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1" y="71"/>
                  </a:lnTo>
                  <a:lnTo>
                    <a:pt x="50" y="71"/>
                  </a:lnTo>
                  <a:lnTo>
                    <a:pt x="49" y="71"/>
                  </a:lnTo>
                  <a:lnTo>
                    <a:pt x="48" y="72"/>
                  </a:lnTo>
                  <a:lnTo>
                    <a:pt x="47" y="72"/>
                  </a:lnTo>
                  <a:lnTo>
                    <a:pt x="44" y="72"/>
                  </a:lnTo>
                  <a:lnTo>
                    <a:pt x="43" y="72"/>
                  </a:lnTo>
                  <a:lnTo>
                    <a:pt x="29" y="72"/>
                  </a:lnTo>
                  <a:lnTo>
                    <a:pt x="27" y="72"/>
                  </a:lnTo>
                  <a:lnTo>
                    <a:pt x="26" y="72"/>
                  </a:lnTo>
                  <a:lnTo>
                    <a:pt x="25" y="72"/>
                  </a:lnTo>
                  <a:lnTo>
                    <a:pt x="24" y="71"/>
                  </a:lnTo>
                  <a:lnTo>
                    <a:pt x="21" y="71"/>
                  </a:lnTo>
                  <a:lnTo>
                    <a:pt x="20" y="71"/>
                  </a:lnTo>
                  <a:lnTo>
                    <a:pt x="19" y="70"/>
                  </a:lnTo>
                  <a:lnTo>
                    <a:pt x="18" y="70"/>
                  </a:lnTo>
                  <a:lnTo>
                    <a:pt x="17" y="68"/>
                  </a:lnTo>
                  <a:lnTo>
                    <a:pt x="15" y="68"/>
                  </a:lnTo>
                  <a:lnTo>
                    <a:pt x="14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0"/>
                  </a:lnTo>
                  <a:lnTo>
                    <a:pt x="5" y="59"/>
                  </a:lnTo>
                  <a:lnTo>
                    <a:pt x="5" y="58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rgbClr val="C00000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01" name="Line 294">
              <a:extLst>
                <a:ext uri="{FF2B5EF4-FFF2-40B4-BE49-F238E27FC236}">
                  <a16:creationId xmlns:a16="http://schemas.microsoft.com/office/drawing/2014/main" id="{69CA2152-3A97-5241-8B71-4060BD0DE245}"/>
                </a:ext>
              </a:extLst>
            </p:cNvPr>
            <p:cNvSpPr>
              <a:spLocks noChangeAspect="1" noChangeShapeType="1"/>
            </p:cNvSpPr>
            <p:nvPr/>
          </p:nvSpPr>
          <p:spPr bwMode="auto">
            <a:xfrm>
              <a:off x="8004755" y="4649421"/>
              <a:ext cx="5114" cy="623757"/>
            </a:xfrm>
            <a:prstGeom prst="line">
              <a:avLst/>
            </a:prstGeom>
            <a:noFill/>
            <a:ln w="25400">
              <a:solidFill>
                <a:srgbClr val="C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37902" name="Freeform 7">
              <a:extLst>
                <a:ext uri="{FF2B5EF4-FFF2-40B4-BE49-F238E27FC236}">
                  <a16:creationId xmlns:a16="http://schemas.microsoft.com/office/drawing/2014/main" id="{B3000402-3BBD-C443-B020-1EF64C202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5281" y="4552388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03" name="Freeform 7">
              <a:extLst>
                <a:ext uri="{FF2B5EF4-FFF2-40B4-BE49-F238E27FC236}">
                  <a16:creationId xmlns:a16="http://schemas.microsoft.com/office/drawing/2014/main" id="{193F4979-CF93-0E47-892B-7E840B538AFC}"/>
                </a:ext>
              </a:extLst>
            </p:cNvPr>
            <p:cNvSpPr>
              <a:spLocks/>
            </p:cNvSpPr>
            <p:nvPr/>
          </p:nvSpPr>
          <p:spPr bwMode="auto">
            <a:xfrm>
              <a:off x="6040782" y="4551615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04" name="Freeform 7">
              <a:extLst>
                <a:ext uri="{FF2B5EF4-FFF2-40B4-BE49-F238E27FC236}">
                  <a16:creationId xmlns:a16="http://schemas.microsoft.com/office/drawing/2014/main" id="{9E27518F-E7F9-CF4C-997F-9F7B89A82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2875" y="4551614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37905" name="Freeform 7">
              <a:extLst>
                <a:ext uri="{FF2B5EF4-FFF2-40B4-BE49-F238E27FC236}">
                  <a16:creationId xmlns:a16="http://schemas.microsoft.com/office/drawing/2014/main" id="{640506BE-C882-9647-862E-D82A56739F33}"/>
                </a:ext>
              </a:extLst>
            </p:cNvPr>
            <p:cNvSpPr>
              <a:spLocks/>
            </p:cNvSpPr>
            <p:nvPr/>
          </p:nvSpPr>
          <p:spPr bwMode="auto">
            <a:xfrm>
              <a:off x="7952357" y="4550841"/>
              <a:ext cx="104775" cy="103187"/>
            </a:xfrm>
            <a:custGeom>
              <a:avLst/>
              <a:gdLst>
                <a:gd name="T0" fmla="*/ 2147483646 w 130"/>
                <a:gd name="T1" fmla="*/ 2147483646 h 131"/>
                <a:gd name="T2" fmla="*/ 2147483646 w 130"/>
                <a:gd name="T3" fmla="*/ 2147483646 h 131"/>
                <a:gd name="T4" fmla="*/ 2147483646 w 130"/>
                <a:gd name="T5" fmla="*/ 2147483646 h 131"/>
                <a:gd name="T6" fmla="*/ 2147483646 w 130"/>
                <a:gd name="T7" fmla="*/ 2147483646 h 131"/>
                <a:gd name="T8" fmla="*/ 2147483646 w 130"/>
                <a:gd name="T9" fmla="*/ 2147483646 h 131"/>
                <a:gd name="T10" fmla="*/ 2147483646 w 130"/>
                <a:gd name="T11" fmla="*/ 2147483646 h 131"/>
                <a:gd name="T12" fmla="*/ 2147483646 w 130"/>
                <a:gd name="T13" fmla="*/ 2147483646 h 131"/>
                <a:gd name="T14" fmla="*/ 2147483646 w 130"/>
                <a:gd name="T15" fmla="*/ 2147483646 h 131"/>
                <a:gd name="T16" fmla="*/ 2147483646 w 130"/>
                <a:gd name="T17" fmla="*/ 2147483646 h 131"/>
                <a:gd name="T18" fmla="*/ 0 w 130"/>
                <a:gd name="T19" fmla="*/ 2147483646 h 131"/>
                <a:gd name="T20" fmla="*/ 0 w 130"/>
                <a:gd name="T21" fmla="*/ 2147483646 h 131"/>
                <a:gd name="T22" fmla="*/ 0 w 130"/>
                <a:gd name="T23" fmla="*/ 2147483646 h 131"/>
                <a:gd name="T24" fmla="*/ 2147483646 w 130"/>
                <a:gd name="T25" fmla="*/ 2147483646 h 131"/>
                <a:gd name="T26" fmla="*/ 2147483646 w 130"/>
                <a:gd name="T27" fmla="*/ 2147483646 h 131"/>
                <a:gd name="T28" fmla="*/ 2147483646 w 130"/>
                <a:gd name="T29" fmla="*/ 2147483646 h 131"/>
                <a:gd name="T30" fmla="*/ 2147483646 w 130"/>
                <a:gd name="T31" fmla="*/ 2147483646 h 131"/>
                <a:gd name="T32" fmla="*/ 2147483646 w 130"/>
                <a:gd name="T33" fmla="*/ 2147483646 h 131"/>
                <a:gd name="T34" fmla="*/ 2147483646 w 130"/>
                <a:gd name="T35" fmla="*/ 2147483646 h 131"/>
                <a:gd name="T36" fmla="*/ 2147483646 w 130"/>
                <a:gd name="T37" fmla="*/ 2147483646 h 131"/>
                <a:gd name="T38" fmla="*/ 2147483646 w 130"/>
                <a:gd name="T39" fmla="*/ 2147483646 h 131"/>
                <a:gd name="T40" fmla="*/ 2147483646 w 130"/>
                <a:gd name="T41" fmla="*/ 2147483646 h 131"/>
                <a:gd name="T42" fmla="*/ 2147483646 w 130"/>
                <a:gd name="T43" fmla="*/ 2147483646 h 131"/>
                <a:gd name="T44" fmla="*/ 2147483646 w 130"/>
                <a:gd name="T45" fmla="*/ 2147483646 h 131"/>
                <a:gd name="T46" fmla="*/ 2147483646 w 130"/>
                <a:gd name="T47" fmla="*/ 2147483646 h 131"/>
                <a:gd name="T48" fmla="*/ 2147483646 w 130"/>
                <a:gd name="T49" fmla="*/ 2147483646 h 131"/>
                <a:gd name="T50" fmla="*/ 2147483646 w 130"/>
                <a:gd name="T51" fmla="*/ 2147483646 h 131"/>
                <a:gd name="T52" fmla="*/ 2147483646 w 130"/>
                <a:gd name="T53" fmla="*/ 2147483646 h 131"/>
                <a:gd name="T54" fmla="*/ 2147483646 w 130"/>
                <a:gd name="T55" fmla="*/ 2147483646 h 131"/>
                <a:gd name="T56" fmla="*/ 2147483646 w 130"/>
                <a:gd name="T57" fmla="*/ 2147483646 h 131"/>
                <a:gd name="T58" fmla="*/ 2147483646 w 130"/>
                <a:gd name="T59" fmla="*/ 2147483646 h 131"/>
                <a:gd name="T60" fmla="*/ 2147483646 w 130"/>
                <a:gd name="T61" fmla="*/ 2147483646 h 131"/>
                <a:gd name="T62" fmla="*/ 2147483646 w 130"/>
                <a:gd name="T63" fmla="*/ 2147483646 h 131"/>
                <a:gd name="T64" fmla="*/ 2147483646 w 130"/>
                <a:gd name="T65" fmla="*/ 2147483646 h 131"/>
                <a:gd name="T66" fmla="*/ 2147483646 w 130"/>
                <a:gd name="T67" fmla="*/ 2147483646 h 131"/>
                <a:gd name="T68" fmla="*/ 2147483646 w 130"/>
                <a:gd name="T69" fmla="*/ 2147483646 h 131"/>
                <a:gd name="T70" fmla="*/ 2147483646 w 130"/>
                <a:gd name="T71" fmla="*/ 2147483646 h 131"/>
                <a:gd name="T72" fmla="*/ 2147483646 w 130"/>
                <a:gd name="T73" fmla="*/ 2147483646 h 131"/>
                <a:gd name="T74" fmla="*/ 2147483646 w 130"/>
                <a:gd name="T75" fmla="*/ 2147483646 h 131"/>
                <a:gd name="T76" fmla="*/ 2147483646 w 130"/>
                <a:gd name="T77" fmla="*/ 2147483646 h 131"/>
                <a:gd name="T78" fmla="*/ 2147483646 w 130"/>
                <a:gd name="T79" fmla="*/ 2147483646 h 131"/>
                <a:gd name="T80" fmla="*/ 2147483646 w 130"/>
                <a:gd name="T81" fmla="*/ 2147483646 h 131"/>
                <a:gd name="T82" fmla="*/ 2147483646 w 130"/>
                <a:gd name="T83" fmla="*/ 2147483646 h 131"/>
                <a:gd name="T84" fmla="*/ 2147483646 w 130"/>
                <a:gd name="T85" fmla="*/ 2147483646 h 131"/>
                <a:gd name="T86" fmla="*/ 2147483646 w 130"/>
                <a:gd name="T87" fmla="*/ 0 h 13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31"/>
                <a:gd name="T134" fmla="*/ 130 w 130"/>
                <a:gd name="T135" fmla="*/ 131 h 13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31">
                  <a:moveTo>
                    <a:pt x="64" y="0"/>
                  </a:moveTo>
                  <a:lnTo>
                    <a:pt x="61" y="0"/>
                  </a:lnTo>
                  <a:lnTo>
                    <a:pt x="58" y="2"/>
                  </a:lnTo>
                  <a:lnTo>
                    <a:pt x="54" y="2"/>
                  </a:lnTo>
                  <a:lnTo>
                    <a:pt x="51" y="2"/>
                  </a:lnTo>
                  <a:lnTo>
                    <a:pt x="48" y="3"/>
                  </a:lnTo>
                  <a:lnTo>
                    <a:pt x="46" y="3"/>
                  </a:lnTo>
                  <a:lnTo>
                    <a:pt x="43" y="5"/>
                  </a:lnTo>
                  <a:lnTo>
                    <a:pt x="40" y="6"/>
                  </a:lnTo>
                  <a:lnTo>
                    <a:pt x="37" y="7"/>
                  </a:lnTo>
                  <a:lnTo>
                    <a:pt x="34" y="9"/>
                  </a:lnTo>
                  <a:lnTo>
                    <a:pt x="31" y="10"/>
                  </a:lnTo>
                  <a:lnTo>
                    <a:pt x="28" y="12"/>
                  </a:lnTo>
                  <a:lnTo>
                    <a:pt x="25" y="13"/>
                  </a:lnTo>
                  <a:lnTo>
                    <a:pt x="23" y="16"/>
                  </a:lnTo>
                  <a:lnTo>
                    <a:pt x="21" y="17"/>
                  </a:lnTo>
                  <a:lnTo>
                    <a:pt x="18" y="20"/>
                  </a:lnTo>
                  <a:lnTo>
                    <a:pt x="17" y="22"/>
                  </a:lnTo>
                  <a:lnTo>
                    <a:pt x="14" y="25"/>
                  </a:lnTo>
                  <a:lnTo>
                    <a:pt x="12" y="28"/>
                  </a:lnTo>
                  <a:lnTo>
                    <a:pt x="11" y="29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5" y="38"/>
                  </a:lnTo>
                  <a:lnTo>
                    <a:pt x="4" y="40"/>
                  </a:lnTo>
                  <a:lnTo>
                    <a:pt x="4" y="43"/>
                  </a:lnTo>
                  <a:lnTo>
                    <a:pt x="2" y="46"/>
                  </a:lnTo>
                  <a:lnTo>
                    <a:pt x="1" y="49"/>
                  </a:lnTo>
                  <a:lnTo>
                    <a:pt x="1" y="53"/>
                  </a:lnTo>
                  <a:lnTo>
                    <a:pt x="0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0" y="76"/>
                  </a:lnTo>
                  <a:lnTo>
                    <a:pt x="1" y="79"/>
                  </a:lnTo>
                  <a:lnTo>
                    <a:pt x="1" y="82"/>
                  </a:lnTo>
                  <a:lnTo>
                    <a:pt x="2" y="85"/>
                  </a:lnTo>
                  <a:lnTo>
                    <a:pt x="4" y="88"/>
                  </a:lnTo>
                  <a:lnTo>
                    <a:pt x="4" y="91"/>
                  </a:lnTo>
                  <a:lnTo>
                    <a:pt x="5" y="94"/>
                  </a:lnTo>
                  <a:lnTo>
                    <a:pt x="7" y="96"/>
                  </a:lnTo>
                  <a:lnTo>
                    <a:pt x="8" y="99"/>
                  </a:lnTo>
                  <a:lnTo>
                    <a:pt x="11" y="102"/>
                  </a:lnTo>
                  <a:lnTo>
                    <a:pt x="12" y="105"/>
                  </a:lnTo>
                  <a:lnTo>
                    <a:pt x="14" y="108"/>
                  </a:lnTo>
                  <a:lnTo>
                    <a:pt x="17" y="109"/>
                  </a:lnTo>
                  <a:lnTo>
                    <a:pt x="18" y="112"/>
                  </a:lnTo>
                  <a:lnTo>
                    <a:pt x="21" y="114"/>
                  </a:lnTo>
                  <a:lnTo>
                    <a:pt x="23" y="117"/>
                  </a:lnTo>
                  <a:lnTo>
                    <a:pt x="25" y="118"/>
                  </a:lnTo>
                  <a:lnTo>
                    <a:pt x="28" y="119"/>
                  </a:lnTo>
                  <a:lnTo>
                    <a:pt x="31" y="122"/>
                  </a:lnTo>
                  <a:lnTo>
                    <a:pt x="34" y="124"/>
                  </a:lnTo>
                  <a:lnTo>
                    <a:pt x="37" y="125"/>
                  </a:lnTo>
                  <a:lnTo>
                    <a:pt x="40" y="127"/>
                  </a:lnTo>
                  <a:lnTo>
                    <a:pt x="43" y="127"/>
                  </a:lnTo>
                  <a:lnTo>
                    <a:pt x="46" y="128"/>
                  </a:lnTo>
                  <a:lnTo>
                    <a:pt x="48" y="130"/>
                  </a:lnTo>
                  <a:lnTo>
                    <a:pt x="51" y="130"/>
                  </a:lnTo>
                  <a:lnTo>
                    <a:pt x="54" y="131"/>
                  </a:lnTo>
                  <a:lnTo>
                    <a:pt x="58" y="131"/>
                  </a:lnTo>
                  <a:lnTo>
                    <a:pt x="61" y="131"/>
                  </a:lnTo>
                  <a:lnTo>
                    <a:pt x="64" y="131"/>
                  </a:lnTo>
                  <a:lnTo>
                    <a:pt x="69" y="131"/>
                  </a:lnTo>
                  <a:lnTo>
                    <a:pt x="71" y="131"/>
                  </a:lnTo>
                  <a:lnTo>
                    <a:pt x="74" y="131"/>
                  </a:lnTo>
                  <a:lnTo>
                    <a:pt x="77" y="130"/>
                  </a:lnTo>
                  <a:lnTo>
                    <a:pt x="81" y="130"/>
                  </a:lnTo>
                  <a:lnTo>
                    <a:pt x="84" y="128"/>
                  </a:lnTo>
                  <a:lnTo>
                    <a:pt x="87" y="127"/>
                  </a:lnTo>
                  <a:lnTo>
                    <a:pt x="90" y="127"/>
                  </a:lnTo>
                  <a:lnTo>
                    <a:pt x="93" y="125"/>
                  </a:lnTo>
                  <a:lnTo>
                    <a:pt x="96" y="124"/>
                  </a:lnTo>
                  <a:lnTo>
                    <a:pt x="99" y="122"/>
                  </a:lnTo>
                  <a:lnTo>
                    <a:pt x="102" y="119"/>
                  </a:lnTo>
                  <a:lnTo>
                    <a:pt x="103" y="118"/>
                  </a:lnTo>
                  <a:lnTo>
                    <a:pt x="106" y="117"/>
                  </a:lnTo>
                  <a:lnTo>
                    <a:pt x="109" y="114"/>
                  </a:lnTo>
                  <a:lnTo>
                    <a:pt x="110" y="112"/>
                  </a:lnTo>
                  <a:lnTo>
                    <a:pt x="113" y="109"/>
                  </a:lnTo>
                  <a:lnTo>
                    <a:pt x="115" y="108"/>
                  </a:lnTo>
                  <a:lnTo>
                    <a:pt x="117" y="105"/>
                  </a:lnTo>
                  <a:lnTo>
                    <a:pt x="119" y="102"/>
                  </a:lnTo>
                  <a:lnTo>
                    <a:pt x="120" y="99"/>
                  </a:lnTo>
                  <a:lnTo>
                    <a:pt x="122" y="96"/>
                  </a:lnTo>
                  <a:lnTo>
                    <a:pt x="123" y="94"/>
                  </a:lnTo>
                  <a:lnTo>
                    <a:pt x="125" y="91"/>
                  </a:lnTo>
                  <a:lnTo>
                    <a:pt x="126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29" y="79"/>
                  </a:lnTo>
                  <a:lnTo>
                    <a:pt x="129" y="76"/>
                  </a:lnTo>
                  <a:lnTo>
                    <a:pt x="129" y="72"/>
                  </a:lnTo>
                  <a:lnTo>
                    <a:pt x="130" y="69"/>
                  </a:lnTo>
                  <a:lnTo>
                    <a:pt x="130" y="66"/>
                  </a:lnTo>
                  <a:lnTo>
                    <a:pt x="130" y="62"/>
                  </a:lnTo>
                  <a:lnTo>
                    <a:pt x="129" y="59"/>
                  </a:lnTo>
                  <a:lnTo>
                    <a:pt x="129" y="56"/>
                  </a:lnTo>
                  <a:lnTo>
                    <a:pt x="129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6" y="43"/>
                  </a:lnTo>
                  <a:lnTo>
                    <a:pt x="125" y="40"/>
                  </a:lnTo>
                  <a:lnTo>
                    <a:pt x="123" y="38"/>
                  </a:lnTo>
                  <a:lnTo>
                    <a:pt x="122" y="35"/>
                  </a:lnTo>
                  <a:lnTo>
                    <a:pt x="120" y="32"/>
                  </a:lnTo>
                  <a:lnTo>
                    <a:pt x="119" y="29"/>
                  </a:lnTo>
                  <a:lnTo>
                    <a:pt x="117" y="28"/>
                  </a:lnTo>
                  <a:lnTo>
                    <a:pt x="115" y="25"/>
                  </a:lnTo>
                  <a:lnTo>
                    <a:pt x="113" y="22"/>
                  </a:lnTo>
                  <a:lnTo>
                    <a:pt x="110" y="20"/>
                  </a:lnTo>
                  <a:lnTo>
                    <a:pt x="109" y="17"/>
                  </a:lnTo>
                  <a:lnTo>
                    <a:pt x="106" y="16"/>
                  </a:lnTo>
                  <a:lnTo>
                    <a:pt x="103" y="13"/>
                  </a:lnTo>
                  <a:lnTo>
                    <a:pt x="102" y="12"/>
                  </a:lnTo>
                  <a:lnTo>
                    <a:pt x="99" y="10"/>
                  </a:lnTo>
                  <a:lnTo>
                    <a:pt x="96" y="9"/>
                  </a:lnTo>
                  <a:lnTo>
                    <a:pt x="93" y="7"/>
                  </a:lnTo>
                  <a:lnTo>
                    <a:pt x="90" y="6"/>
                  </a:lnTo>
                  <a:lnTo>
                    <a:pt x="87" y="5"/>
                  </a:lnTo>
                  <a:lnTo>
                    <a:pt x="84" y="3"/>
                  </a:lnTo>
                  <a:lnTo>
                    <a:pt x="81" y="3"/>
                  </a:lnTo>
                  <a:lnTo>
                    <a:pt x="77" y="2"/>
                  </a:lnTo>
                  <a:lnTo>
                    <a:pt x="74" y="2"/>
                  </a:lnTo>
                  <a:lnTo>
                    <a:pt x="71" y="2"/>
                  </a:lnTo>
                  <a:lnTo>
                    <a:pt x="69" y="0"/>
                  </a:lnTo>
                  <a:lnTo>
                    <a:pt x="64" y="0"/>
                  </a:lnTo>
                </a:path>
              </a:pathLst>
            </a:custGeom>
            <a:solidFill>
              <a:schemeClr val="bg1"/>
            </a:solidFill>
            <a:ln w="19050">
              <a:solidFill>
                <a:srgbClr val="C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196928559"/>
      </p:ext>
    </p:extLst>
  </p:cSld>
  <p:clrMapOvr>
    <a:masterClrMapping/>
  </p:clrMapOvr>
  <p:transition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5" name="Rectangle 3">
            <a:extLst>
              <a:ext uri="{FF2B5EF4-FFF2-40B4-BE49-F238E27FC236}">
                <a16:creationId xmlns:a16="http://schemas.microsoft.com/office/drawing/2014/main" id="{1D148755-6546-6A4F-AAE9-26984D0607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Parallel-Access Shift Register</a:t>
            </a:r>
          </a:p>
        </p:txBody>
      </p:sp>
    </p:spTree>
  </p:cSld>
  <p:clrMapOvr>
    <a:masterClrMapping/>
  </p:clrMapOvr>
  <p:transition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89" name="Title 1">
            <a:extLst>
              <a:ext uri="{FF2B5EF4-FFF2-40B4-BE49-F238E27FC236}">
                <a16:creationId xmlns:a16="http://schemas.microsoft.com/office/drawing/2014/main" id="{0F7AEF76-E55C-024B-9D25-6866595741E1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Parallel-access shift register</a:t>
            </a:r>
          </a:p>
        </p:txBody>
      </p:sp>
      <p:sp>
        <p:nvSpPr>
          <p:cNvPr id="89090" name="TextBox 125">
            <a:extLst>
              <a:ext uri="{FF2B5EF4-FFF2-40B4-BE49-F238E27FC236}">
                <a16:creationId xmlns:a16="http://schemas.microsoft.com/office/drawing/2014/main" id="{CD9D868D-94E4-C840-B2E6-B09680DC8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5.18 from the textbook ]</a:t>
            </a:r>
          </a:p>
        </p:txBody>
      </p:sp>
      <p:pic>
        <p:nvPicPr>
          <p:cNvPr id="89091" name="Picture 0">
            <a:extLst>
              <a:ext uri="{FF2B5EF4-FFF2-40B4-BE49-F238E27FC236}">
                <a16:creationId xmlns:a16="http://schemas.microsoft.com/office/drawing/2014/main" id="{50869E9D-BE20-D24D-BD3A-E0D9202F48C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7825" y="1304925"/>
            <a:ext cx="7677150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Title 1">
            <a:extLst>
              <a:ext uri="{FF2B5EF4-FFF2-40B4-BE49-F238E27FC236}">
                <a16:creationId xmlns:a16="http://schemas.microsoft.com/office/drawing/2014/main" id="{E79F0DE5-221C-D94F-9B7C-FEED4FF0F4BE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Parallel-access shift register</a:t>
            </a:r>
          </a:p>
        </p:txBody>
      </p:sp>
      <p:sp>
        <p:nvSpPr>
          <p:cNvPr id="90114" name="TextBox 125">
            <a:extLst>
              <a:ext uri="{FF2B5EF4-FFF2-40B4-BE49-F238E27FC236}">
                <a16:creationId xmlns:a16="http://schemas.microsoft.com/office/drawing/2014/main" id="{97805CF8-F5E4-C541-B4A9-0B1F703E5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5.18 from the textbook ]</a:t>
            </a:r>
          </a:p>
        </p:txBody>
      </p:sp>
      <p:pic>
        <p:nvPicPr>
          <p:cNvPr id="90115" name="Picture 0">
            <a:extLst>
              <a:ext uri="{FF2B5EF4-FFF2-40B4-BE49-F238E27FC236}">
                <a16:creationId xmlns:a16="http://schemas.microsoft.com/office/drawing/2014/main" id="{A0DCE3AB-5B06-7C4C-BE16-53C7BD96361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7825" y="1304925"/>
            <a:ext cx="7677150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0116" name="Straight Connector 4">
            <a:extLst>
              <a:ext uri="{FF2B5EF4-FFF2-40B4-BE49-F238E27FC236}">
                <a16:creationId xmlns:a16="http://schemas.microsoft.com/office/drawing/2014/main" id="{2094376D-75F4-AC48-8A24-B8FB530FEAD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09901" y="3067050"/>
            <a:ext cx="296863" cy="1666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17" name="Straight Connector 6">
            <a:extLst>
              <a:ext uri="{FF2B5EF4-FFF2-40B4-BE49-F238E27FC236}">
                <a16:creationId xmlns:a16="http://schemas.microsoft.com/office/drawing/2014/main" id="{42937716-CF7C-0D41-8223-0D9EDD3992F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14863" y="3063875"/>
            <a:ext cx="296862" cy="166688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18" name="Straight Connector 7">
            <a:extLst>
              <a:ext uri="{FF2B5EF4-FFF2-40B4-BE49-F238E27FC236}">
                <a16:creationId xmlns:a16="http://schemas.microsoft.com/office/drawing/2014/main" id="{ADAB9AB5-DA4B-7C41-A617-8625E7C39A8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64263" y="3062288"/>
            <a:ext cx="296862" cy="1651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0119" name="Straight Connector 8">
            <a:extLst>
              <a:ext uri="{FF2B5EF4-FFF2-40B4-BE49-F238E27FC236}">
                <a16:creationId xmlns:a16="http://schemas.microsoft.com/office/drawing/2014/main" id="{A104AEDC-4CF5-5646-A7A7-15D0D8A17FA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727951" y="3059113"/>
            <a:ext cx="296863" cy="16510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0120" name="TextBox 2">
            <a:extLst>
              <a:ext uri="{FF2B5EF4-FFF2-40B4-BE49-F238E27FC236}">
                <a16:creationId xmlns:a16="http://schemas.microsoft.com/office/drawing/2014/main" id="{9A097C24-7828-9E45-8C8B-397332813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6839" y="21177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90121" name="TextBox 3">
            <a:extLst>
              <a:ext uri="{FF2B5EF4-FFF2-40B4-BE49-F238E27FC236}">
                <a16:creationId xmlns:a16="http://schemas.microsoft.com/office/drawing/2014/main" id="{B6174A4C-16F9-F64C-8036-9B04EC667F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6839" y="5715001"/>
            <a:ext cx="6053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Load=0, this behaves like a shift register.</a:t>
            </a:r>
          </a:p>
        </p:txBody>
      </p:sp>
    </p:spTree>
  </p:cSld>
  <p:clrMapOvr>
    <a:masterClrMapping/>
  </p:clrMapOvr>
  <p:transition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7" name="Title 1">
            <a:extLst>
              <a:ext uri="{FF2B5EF4-FFF2-40B4-BE49-F238E27FC236}">
                <a16:creationId xmlns:a16="http://schemas.microsoft.com/office/drawing/2014/main" id="{9415F453-71F5-4F47-B48F-EAF641432DF6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Parallel-access shift register</a:t>
            </a:r>
          </a:p>
        </p:txBody>
      </p:sp>
      <p:sp>
        <p:nvSpPr>
          <p:cNvPr id="91138" name="TextBox 125">
            <a:extLst>
              <a:ext uri="{FF2B5EF4-FFF2-40B4-BE49-F238E27FC236}">
                <a16:creationId xmlns:a16="http://schemas.microsoft.com/office/drawing/2014/main" id="{FFF07FC6-74A9-D54F-9E33-7E93EAF7E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6550026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</a:rPr>
              <a:t>[ Figure 5.18 from the textbook ]</a:t>
            </a:r>
          </a:p>
        </p:txBody>
      </p:sp>
      <p:pic>
        <p:nvPicPr>
          <p:cNvPr id="91139" name="Picture 0">
            <a:extLst>
              <a:ext uri="{FF2B5EF4-FFF2-40B4-BE49-F238E27FC236}">
                <a16:creationId xmlns:a16="http://schemas.microsoft.com/office/drawing/2014/main" id="{73844700-BA6C-1842-B575-ECE291DA2E1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47825" y="1304925"/>
            <a:ext cx="7677150" cy="4248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1140" name="Straight Connector 4">
            <a:extLst>
              <a:ext uri="{FF2B5EF4-FFF2-40B4-BE49-F238E27FC236}">
                <a16:creationId xmlns:a16="http://schemas.microsoft.com/office/drawing/2014/main" id="{B58F61FF-1B20-7444-BBEC-E62F19D18E0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028951" y="3233739"/>
            <a:ext cx="277813" cy="18732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1" name="Straight Connector 6">
            <a:extLst>
              <a:ext uri="{FF2B5EF4-FFF2-40B4-BE49-F238E27FC236}">
                <a16:creationId xmlns:a16="http://schemas.microsoft.com/office/drawing/2014/main" id="{2FEDE790-022E-A246-BF7A-CE5341D2934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613275" y="3230563"/>
            <a:ext cx="298450" cy="18256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2" name="Straight Connector 7">
            <a:extLst>
              <a:ext uri="{FF2B5EF4-FFF2-40B4-BE49-F238E27FC236}">
                <a16:creationId xmlns:a16="http://schemas.microsoft.com/office/drawing/2014/main" id="{77345A27-1737-0646-B8AF-E4C1AF92A2A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72201" y="3227389"/>
            <a:ext cx="288925" cy="193675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1143" name="Straight Connector 8">
            <a:extLst>
              <a:ext uri="{FF2B5EF4-FFF2-40B4-BE49-F238E27FC236}">
                <a16:creationId xmlns:a16="http://schemas.microsoft.com/office/drawing/2014/main" id="{FB67F8FF-1B7C-2247-9C15-FA662AA71EE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731125" y="3224213"/>
            <a:ext cx="293688" cy="188912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1144" name="TextBox 2">
            <a:extLst>
              <a:ext uri="{FF2B5EF4-FFF2-40B4-BE49-F238E27FC236}">
                <a16:creationId xmlns:a16="http://schemas.microsoft.com/office/drawing/2014/main" id="{28EC15E2-306D-2842-90F2-C5029F64E2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6839" y="2117726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91145" name="TextBox 3">
            <a:extLst>
              <a:ext uri="{FF2B5EF4-FFF2-40B4-BE49-F238E27FC236}">
                <a16:creationId xmlns:a16="http://schemas.microsoft.com/office/drawing/2014/main" id="{ABE097C1-AFB2-D244-9308-35E9C748D9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3263" y="5754689"/>
            <a:ext cx="7313612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When Load=1, this behaves like a parallel-access register.</a:t>
            </a:r>
          </a:p>
        </p:txBody>
      </p:sp>
    </p:spTree>
  </p:cSld>
  <p:clrMapOvr>
    <a:masterClrMapping/>
  </p:clrMapOvr>
  <p:transition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Rectangle 3">
            <a:extLst>
              <a:ext uri="{FF2B5EF4-FFF2-40B4-BE49-F238E27FC236}">
                <a16:creationId xmlns:a16="http://schemas.microsoft.com/office/drawing/2014/main" id="{79A9FA22-E578-BB44-891D-0E7610CC8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Register File</a:t>
            </a:r>
          </a:p>
        </p:txBody>
      </p:sp>
    </p:spTree>
  </p:cSld>
  <p:clrMapOvr>
    <a:masterClrMapping/>
  </p:clrMapOvr>
  <p:transition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21326AC-E615-584E-ADA8-35981200DB3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28600"/>
            <a:ext cx="9144000" cy="114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Register </a:t>
            </a:r>
            <a:br>
              <a:rPr lang="en-US" dirty="0">
                <a:ea typeface="+mj-ea"/>
                <a:cs typeface="+mj-cs"/>
              </a:rPr>
            </a:br>
            <a:r>
              <a:rPr lang="en-US" dirty="0">
                <a:ea typeface="+mj-ea"/>
                <a:cs typeface="+mj-cs"/>
              </a:rPr>
              <a:t>(Definition)</a:t>
            </a:r>
          </a:p>
        </p:txBody>
      </p:sp>
      <p:sp>
        <p:nvSpPr>
          <p:cNvPr id="15362" name="Rectangle 3">
            <a:extLst>
              <a:ext uri="{FF2B5EF4-FFF2-40B4-BE49-F238E27FC236}">
                <a16:creationId xmlns:a16="http://schemas.microsoft.com/office/drawing/2014/main" id="{CCC2494F-1A2B-6A41-823B-51571AE3290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algn="ctr" eaLnBrk="1" hangingPunct="1">
              <a:buFontTx/>
              <a:buNone/>
            </a:pPr>
            <a:r>
              <a:rPr lang="en-US" altLang="en-US" dirty="0"/>
              <a:t>An n-bit structure consisting of flip-flops.</a:t>
            </a:r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  <a:p>
            <a:pPr eaLnBrk="1" hangingPunct="1"/>
            <a:endParaRPr lang="en-US" altLang="en-US" dirty="0"/>
          </a:p>
        </p:txBody>
      </p:sp>
    </p:spTree>
    <p:extLst>
      <p:ext uri="{BB962C8B-B14F-4D97-AF65-F5344CB8AC3E}">
        <p14:creationId xmlns:p14="http://schemas.microsoft.com/office/powerpoint/2010/main" val="2613619966"/>
      </p:ext>
    </p:extLst>
  </p:cSld>
  <p:clrMapOvr>
    <a:masterClrMapping/>
  </p:clrMapOvr>
  <p:transition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7FC20D4-D570-2A4F-9A85-E913E53AC2D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Flip-Flop</a:t>
            </a:r>
          </a:p>
        </p:txBody>
      </p:sp>
      <p:pic>
        <p:nvPicPr>
          <p:cNvPr id="16386" name="Picture 2">
            <a:extLst>
              <a:ext uri="{FF2B5EF4-FFF2-40B4-BE49-F238E27FC236}">
                <a16:creationId xmlns:a16="http://schemas.microsoft.com/office/drawing/2014/main" id="{6C7A4723-4CB7-0949-B6E7-C2A02E7DDBA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59138" y="1460500"/>
            <a:ext cx="4438650" cy="467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387" name="TextBox 3">
            <a:extLst>
              <a:ext uri="{FF2B5EF4-FFF2-40B4-BE49-F238E27FC236}">
                <a16:creationId xmlns:a16="http://schemas.microsoft.com/office/drawing/2014/main" id="{109ED15F-6609-FC42-966D-80F49B69AA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38838" y="6602413"/>
            <a:ext cx="41576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[https://www.ebay.com/itm/223956811053?chn=ps&amp;mkevt=1&amp;mkcid=28&amp;var=522710005842]</a:t>
            </a:r>
          </a:p>
        </p:txBody>
      </p:sp>
    </p:spTree>
    <p:extLst>
      <p:ext uri="{BB962C8B-B14F-4D97-AF65-F5344CB8AC3E}">
        <p14:creationId xmlns:p14="http://schemas.microsoft.com/office/powerpoint/2010/main" val="4246205145"/>
      </p:ext>
    </p:extLst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7" name="Picture 1" descr="Screen shot 2013-10-21 at 1.31.19 PM.png">
            <a:extLst>
              <a:ext uri="{FF2B5EF4-FFF2-40B4-BE49-F238E27FC236}">
                <a16:creationId xmlns:a16="http://schemas.microsoft.com/office/drawing/2014/main" id="{1F32C0B9-054C-0D46-A8F3-3E8993AD5DA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8" name="Picture 1" descr="Screen shot 2013-10-21 at 1.31.19 PM.png">
            <a:extLst>
              <a:ext uri="{FF2B5EF4-FFF2-40B4-BE49-F238E27FC236}">
                <a16:creationId xmlns:a16="http://schemas.microsoft.com/office/drawing/2014/main" id="{03DC7B50-7AE4-244A-BA09-5C02881C0B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667000"/>
            <a:ext cx="4554538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9" name="TextBox 1">
            <a:extLst>
              <a:ext uri="{FF2B5EF4-FFF2-40B4-BE49-F238E27FC236}">
                <a16:creationId xmlns:a16="http://schemas.microsoft.com/office/drawing/2014/main" id="{37D55EBC-8D7D-5E43-B30D-5F61D27AE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1600201"/>
            <a:ext cx="1814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 Latch</a:t>
            </a:r>
          </a:p>
        </p:txBody>
      </p:sp>
      <p:sp>
        <p:nvSpPr>
          <p:cNvPr id="9220" name="TextBox 5">
            <a:extLst>
              <a:ext uri="{FF2B5EF4-FFF2-40B4-BE49-F238E27FC236}">
                <a16:creationId xmlns:a16="http://schemas.microsoft.com/office/drawing/2014/main" id="{313399B6-913D-4E4A-B063-F3D61EC7F2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8538" y="1600201"/>
            <a:ext cx="16430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 Latch</a:t>
            </a:r>
          </a:p>
        </p:txBody>
      </p:sp>
      <p:cxnSp>
        <p:nvCxnSpPr>
          <p:cNvPr id="9221" name="Straight Connector 6">
            <a:extLst>
              <a:ext uri="{FF2B5EF4-FFF2-40B4-BE49-F238E27FC236}">
                <a16:creationId xmlns:a16="http://schemas.microsoft.com/office/drawing/2014/main" id="{4235C086-C362-8747-9375-17195E236B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59375" y="2947989"/>
            <a:ext cx="966788" cy="15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2" name="Straight Connector 8">
            <a:extLst>
              <a:ext uri="{FF2B5EF4-FFF2-40B4-BE49-F238E27FC236}">
                <a16:creationId xmlns:a16="http://schemas.microsoft.com/office/drawing/2014/main" id="{7B650F95-73FA-AE4C-A977-FF089D3570D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33538" y="5072064"/>
            <a:ext cx="2405062" cy="15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3" name="Straight Connector 9">
            <a:extLst>
              <a:ext uri="{FF2B5EF4-FFF2-40B4-BE49-F238E27FC236}">
                <a16:creationId xmlns:a16="http://schemas.microsoft.com/office/drawing/2014/main" id="{D62EBC12-6545-4649-9312-4CEC01A4857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44650" y="3451226"/>
            <a:ext cx="0" cy="16430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224" name="Straight Connector 10">
            <a:extLst>
              <a:ext uri="{FF2B5EF4-FFF2-40B4-BE49-F238E27FC236}">
                <a16:creationId xmlns:a16="http://schemas.microsoft.com/office/drawing/2014/main" id="{F1E16750-1ADD-A644-BEBD-DD78A759A9C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69025" y="3702051"/>
            <a:ext cx="6350" cy="13509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225" name="Isosceles Triangle 11">
            <a:extLst>
              <a:ext uri="{FF2B5EF4-FFF2-40B4-BE49-F238E27FC236}">
                <a16:creationId xmlns:a16="http://schemas.microsoft.com/office/drawing/2014/main" id="{08645A5E-8077-D844-A698-84EE4CEAEB38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26694" y="4887119"/>
            <a:ext cx="366712" cy="3810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6" name="Oval 12">
            <a:extLst>
              <a:ext uri="{FF2B5EF4-FFF2-40B4-BE49-F238E27FC236}">
                <a16:creationId xmlns:a16="http://schemas.microsoft.com/office/drawing/2014/main" id="{E2FCB12B-F67B-D648-ABF0-C1E0CF6D34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1" y="5019676"/>
            <a:ext cx="87313" cy="984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9227" name="Straight Connector 13">
            <a:extLst>
              <a:ext uri="{FF2B5EF4-FFF2-40B4-BE49-F238E27FC236}">
                <a16:creationId xmlns:a16="http://schemas.microsoft.com/office/drawing/2014/main" id="{1D5B323C-D9FA-6541-8058-1418E4AB19F1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11676" y="5064125"/>
            <a:ext cx="167957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9228" name="Oval 19">
            <a:extLst>
              <a:ext uri="{FF2B5EF4-FFF2-40B4-BE49-F238E27FC236}">
                <a16:creationId xmlns:a16="http://schemas.microsoft.com/office/drawing/2014/main" id="{DBDAF9A9-F476-5345-A7E3-A3A6AA9FE1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6" y="3419476"/>
            <a:ext cx="87313" cy="100013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29" name="Oval 20">
            <a:extLst>
              <a:ext uri="{FF2B5EF4-FFF2-40B4-BE49-F238E27FC236}">
                <a16:creationId xmlns:a16="http://schemas.microsoft.com/office/drawing/2014/main" id="{D913C4D8-6C62-0047-B6A7-4560A096FB7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863" y="3667126"/>
            <a:ext cx="87312" cy="9842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9230" name="Rectangle 1">
            <a:extLst>
              <a:ext uri="{FF2B5EF4-FFF2-40B4-BE49-F238E27FC236}">
                <a16:creationId xmlns:a16="http://schemas.microsoft.com/office/drawing/2014/main" id="{895E94FC-33E3-D442-BC57-96A9BC7C94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2332038"/>
            <a:ext cx="3409950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231" name="Rectangle 1">
            <a:extLst>
              <a:ext uri="{FF2B5EF4-FFF2-40B4-BE49-F238E27FC236}">
                <a16:creationId xmlns:a16="http://schemas.microsoft.com/office/drawing/2014/main" id="{F3DED692-4A8A-4446-A393-A42180BE30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9513" y="2328863"/>
            <a:ext cx="3421062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9232" name="Title 1">
            <a:extLst>
              <a:ext uri="{FF2B5EF4-FFF2-40B4-BE49-F238E27FC236}">
                <a16:creationId xmlns:a16="http://schemas.microsoft.com/office/drawing/2014/main" id="{0FB14DE8-742A-2A4A-92BD-4A3DF45CDF72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 Flip-Flop Analogy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7FC20D4-D570-2A4F-9A85-E913E53AC2D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4-bit Register</a:t>
            </a:r>
          </a:p>
        </p:txBody>
      </p:sp>
      <p:pic>
        <p:nvPicPr>
          <p:cNvPr id="17410" name="Picture 2">
            <a:extLst>
              <a:ext uri="{FF2B5EF4-FFF2-40B4-BE49-F238E27FC236}">
                <a16:creationId xmlns:a16="http://schemas.microsoft.com/office/drawing/2014/main" id="{1A8375A7-FD38-E543-B681-3E732637B9D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1600" y="2438400"/>
            <a:ext cx="2135188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1" name="Picture 4">
            <a:extLst>
              <a:ext uri="{FF2B5EF4-FFF2-40B4-BE49-F238E27FC236}">
                <a16:creationId xmlns:a16="http://schemas.microsoft.com/office/drawing/2014/main" id="{4629AF7B-7A69-0843-A7A9-E416743F69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76625" y="2438400"/>
            <a:ext cx="2135188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2" name="Picture 5">
            <a:extLst>
              <a:ext uri="{FF2B5EF4-FFF2-40B4-BE49-F238E27FC236}">
                <a16:creationId xmlns:a16="http://schemas.microsoft.com/office/drawing/2014/main" id="{2F6314D2-FDCF-014C-A665-452F4CC67C3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4189" y="2438400"/>
            <a:ext cx="2135187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413" name="Picture 6">
            <a:extLst>
              <a:ext uri="{FF2B5EF4-FFF2-40B4-BE49-F238E27FC236}">
                <a16:creationId xmlns:a16="http://schemas.microsoft.com/office/drawing/2014/main" id="{1C35F7DC-6ADE-E64E-A8E6-7D1AED1DB8A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7789" y="2438400"/>
            <a:ext cx="2135187" cy="2247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244699757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7FC20D4-D570-2A4F-9A85-E913E53AC2D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3048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8-bit Register</a:t>
            </a:r>
          </a:p>
        </p:txBody>
      </p:sp>
      <p:pic>
        <p:nvPicPr>
          <p:cNvPr id="18434" name="Picture 2">
            <a:extLst>
              <a:ext uri="{FF2B5EF4-FFF2-40B4-BE49-F238E27FC236}">
                <a16:creationId xmlns:a16="http://schemas.microsoft.com/office/drawing/2014/main" id="{CBADAEA7-0091-B34D-9FE4-FCC738569C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1" y="2819400"/>
            <a:ext cx="10128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5" name="Picture 4">
            <a:extLst>
              <a:ext uri="{FF2B5EF4-FFF2-40B4-BE49-F238E27FC236}">
                <a16:creationId xmlns:a16="http://schemas.microsoft.com/office/drawing/2014/main" id="{1A2FB11F-CA0C-F141-BA96-B6845208269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1" y="2819400"/>
            <a:ext cx="10128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6" name="Picture 5">
            <a:extLst>
              <a:ext uri="{FF2B5EF4-FFF2-40B4-BE49-F238E27FC236}">
                <a16:creationId xmlns:a16="http://schemas.microsoft.com/office/drawing/2014/main" id="{6B8FB5D3-CB6D-3548-809D-EBA4A7FB431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64176" y="2819400"/>
            <a:ext cx="10128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7" name="Picture 6">
            <a:extLst>
              <a:ext uri="{FF2B5EF4-FFF2-40B4-BE49-F238E27FC236}">
                <a16:creationId xmlns:a16="http://schemas.microsoft.com/office/drawing/2014/main" id="{BA5D3F46-B293-7A47-9554-AFBA9A64B4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45376" y="2819400"/>
            <a:ext cx="10128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8" name="Picture 2">
            <a:extLst>
              <a:ext uri="{FF2B5EF4-FFF2-40B4-BE49-F238E27FC236}">
                <a16:creationId xmlns:a16="http://schemas.microsoft.com/office/drawing/2014/main" id="{4315A164-751C-624C-BD31-7D2A2BEC1FB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14601" y="2819400"/>
            <a:ext cx="10128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39" name="Picture 4">
            <a:extLst>
              <a:ext uri="{FF2B5EF4-FFF2-40B4-BE49-F238E27FC236}">
                <a16:creationId xmlns:a16="http://schemas.microsoft.com/office/drawing/2014/main" id="{34E1077E-E7F1-CC4F-9FAE-216251A1BD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1" y="2819400"/>
            <a:ext cx="10128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0" name="Picture 5">
            <a:extLst>
              <a:ext uri="{FF2B5EF4-FFF2-40B4-BE49-F238E27FC236}">
                <a16:creationId xmlns:a16="http://schemas.microsoft.com/office/drawing/2014/main" id="{5A49CB98-96CE-CA46-B91E-6A18FF64717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54776" y="2819400"/>
            <a:ext cx="10128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441" name="Picture 6">
            <a:extLst>
              <a:ext uri="{FF2B5EF4-FFF2-40B4-BE49-F238E27FC236}">
                <a16:creationId xmlns:a16="http://schemas.microsoft.com/office/drawing/2014/main" id="{9DB5B75F-4B91-9D49-8BF3-6874DD5AF0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35976" y="2819400"/>
            <a:ext cx="1012825" cy="106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761776992"/>
      </p:ext>
    </p:extLst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7FC20D4-D570-2A4F-9A85-E913E53AC2D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76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Register file with four 8-bit registers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98623F8-A72E-E6A2-E0AC-D331E41B65DC}"/>
              </a:ext>
            </a:extLst>
          </p:cNvPr>
          <p:cNvGrpSpPr/>
          <p:nvPr/>
        </p:nvGrpSpPr>
        <p:grpSpPr>
          <a:xfrm>
            <a:off x="1524001" y="3962400"/>
            <a:ext cx="7924800" cy="1066800"/>
            <a:chOff x="1524001" y="2819400"/>
            <a:chExt cx="7924800" cy="1066800"/>
          </a:xfrm>
        </p:grpSpPr>
        <p:pic>
          <p:nvPicPr>
            <p:cNvPr id="18434" name="Picture 2">
              <a:extLst>
                <a:ext uri="{FF2B5EF4-FFF2-40B4-BE49-F238E27FC236}">
                  <a16:creationId xmlns:a16="http://schemas.microsoft.com/office/drawing/2014/main" id="{CBADAEA7-0091-B34D-9FE4-FCC738569C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5" name="Picture 4">
              <a:extLst>
                <a:ext uri="{FF2B5EF4-FFF2-40B4-BE49-F238E27FC236}">
                  <a16:creationId xmlns:a16="http://schemas.microsoft.com/office/drawing/2014/main" id="{1A2FB11F-CA0C-F141-BA96-B684520826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6" name="Picture 5">
              <a:extLst>
                <a:ext uri="{FF2B5EF4-FFF2-40B4-BE49-F238E27FC236}">
                  <a16:creationId xmlns:a16="http://schemas.microsoft.com/office/drawing/2014/main" id="{6B8FB5D3-CB6D-3548-809D-EBA4A7FB43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7" name="Picture 6">
              <a:extLst>
                <a:ext uri="{FF2B5EF4-FFF2-40B4-BE49-F238E27FC236}">
                  <a16:creationId xmlns:a16="http://schemas.microsoft.com/office/drawing/2014/main" id="{BA5D3F46-B293-7A47-9554-AFBA9A64B4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8" name="Picture 2">
              <a:extLst>
                <a:ext uri="{FF2B5EF4-FFF2-40B4-BE49-F238E27FC236}">
                  <a16:creationId xmlns:a16="http://schemas.microsoft.com/office/drawing/2014/main" id="{4315A164-751C-624C-BD31-7D2A2BEC1F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9" name="Picture 4">
              <a:extLst>
                <a:ext uri="{FF2B5EF4-FFF2-40B4-BE49-F238E27FC236}">
                  <a16:creationId xmlns:a16="http://schemas.microsoft.com/office/drawing/2014/main" id="{34E1077E-E7F1-CC4F-9FAE-216251A1BD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40" name="Picture 5">
              <a:extLst>
                <a:ext uri="{FF2B5EF4-FFF2-40B4-BE49-F238E27FC236}">
                  <a16:creationId xmlns:a16="http://schemas.microsoft.com/office/drawing/2014/main" id="{5A49CB98-96CE-CA46-B91E-6A18FF6471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41" name="Picture 6">
              <a:extLst>
                <a:ext uri="{FF2B5EF4-FFF2-40B4-BE49-F238E27FC236}">
                  <a16:creationId xmlns:a16="http://schemas.microsoft.com/office/drawing/2014/main" id="{9DB5B75F-4B91-9D49-8BF3-6874DD5AF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765BD7D-1D0B-1027-87D9-84DAC71A0F2C}"/>
              </a:ext>
            </a:extLst>
          </p:cNvPr>
          <p:cNvGrpSpPr/>
          <p:nvPr/>
        </p:nvGrpSpPr>
        <p:grpSpPr>
          <a:xfrm>
            <a:off x="1524000" y="5562600"/>
            <a:ext cx="7924800" cy="1066800"/>
            <a:chOff x="1524001" y="2819400"/>
            <a:chExt cx="7924800" cy="1066800"/>
          </a:xfrm>
        </p:grpSpPr>
        <p:pic>
          <p:nvPicPr>
            <p:cNvPr id="6" name="Picture 2">
              <a:extLst>
                <a:ext uri="{FF2B5EF4-FFF2-40B4-BE49-F238E27FC236}">
                  <a16:creationId xmlns:a16="http://schemas.microsoft.com/office/drawing/2014/main" id="{81646AEF-C39B-9E6C-ACB8-4D024208A2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4">
              <a:extLst>
                <a:ext uri="{FF2B5EF4-FFF2-40B4-BE49-F238E27FC236}">
                  <a16:creationId xmlns:a16="http://schemas.microsoft.com/office/drawing/2014/main" id="{FE687FD2-F7BD-C6C5-05C0-8165B04779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5">
              <a:extLst>
                <a:ext uri="{FF2B5EF4-FFF2-40B4-BE49-F238E27FC236}">
                  <a16:creationId xmlns:a16="http://schemas.microsoft.com/office/drawing/2014/main" id="{9AE93242-DE61-75E2-1890-0A4FBB00CB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Picture 6">
              <a:extLst>
                <a:ext uri="{FF2B5EF4-FFF2-40B4-BE49-F238E27FC236}">
                  <a16:creationId xmlns:a16="http://schemas.microsoft.com/office/drawing/2014/main" id="{D6A7DEF8-7A83-EDAA-081F-9ED2383B2D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2">
              <a:extLst>
                <a:ext uri="{FF2B5EF4-FFF2-40B4-BE49-F238E27FC236}">
                  <a16:creationId xmlns:a16="http://schemas.microsoft.com/office/drawing/2014/main" id="{61D4592F-36F5-31E5-3526-BE7DA151AE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Picture 4">
              <a:extLst>
                <a:ext uri="{FF2B5EF4-FFF2-40B4-BE49-F238E27FC236}">
                  <a16:creationId xmlns:a16="http://schemas.microsoft.com/office/drawing/2014/main" id="{5755D38E-5BC4-41CC-5AC3-BF1E12A0E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5">
              <a:extLst>
                <a:ext uri="{FF2B5EF4-FFF2-40B4-BE49-F238E27FC236}">
                  <a16:creationId xmlns:a16="http://schemas.microsoft.com/office/drawing/2014/main" id="{573C7891-F7D2-67E0-7829-A55045E238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6">
              <a:extLst>
                <a:ext uri="{FF2B5EF4-FFF2-40B4-BE49-F238E27FC236}">
                  <a16:creationId xmlns:a16="http://schemas.microsoft.com/office/drawing/2014/main" id="{AA774058-B085-E9EA-777E-D2627D6DA0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97690EC-2D13-7164-94A6-8C648AC5260F}"/>
              </a:ext>
            </a:extLst>
          </p:cNvPr>
          <p:cNvGrpSpPr/>
          <p:nvPr/>
        </p:nvGrpSpPr>
        <p:grpSpPr>
          <a:xfrm>
            <a:off x="1546225" y="976745"/>
            <a:ext cx="7924800" cy="1066800"/>
            <a:chOff x="1524001" y="2819400"/>
            <a:chExt cx="7924800" cy="1066800"/>
          </a:xfrm>
        </p:grpSpPr>
        <p:pic>
          <p:nvPicPr>
            <p:cNvPr id="15" name="Picture 2">
              <a:extLst>
                <a:ext uri="{FF2B5EF4-FFF2-40B4-BE49-F238E27FC236}">
                  <a16:creationId xmlns:a16="http://schemas.microsoft.com/office/drawing/2014/main" id="{F9615147-4C8A-D5AE-D756-47D3FE54A7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">
              <a:extLst>
                <a:ext uri="{FF2B5EF4-FFF2-40B4-BE49-F238E27FC236}">
                  <a16:creationId xmlns:a16="http://schemas.microsoft.com/office/drawing/2014/main" id="{B4A91C69-9EA8-CD58-CF96-9CBFD1A989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5">
              <a:extLst>
                <a:ext uri="{FF2B5EF4-FFF2-40B4-BE49-F238E27FC236}">
                  <a16:creationId xmlns:a16="http://schemas.microsoft.com/office/drawing/2014/main" id="{EB1F8F8F-26FD-59F5-B048-365E84C20A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6">
              <a:extLst>
                <a:ext uri="{FF2B5EF4-FFF2-40B4-BE49-F238E27FC236}">
                  <a16:creationId xmlns:a16="http://schemas.microsoft.com/office/drawing/2014/main" id="{CA500710-BD56-961C-5503-574257E067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2">
              <a:extLst>
                <a:ext uri="{FF2B5EF4-FFF2-40B4-BE49-F238E27FC236}">
                  <a16:creationId xmlns:a16="http://schemas.microsoft.com/office/drawing/2014/main" id="{0A727CF4-81C8-66B8-1191-B0D690A5F2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4">
              <a:extLst>
                <a:ext uri="{FF2B5EF4-FFF2-40B4-BE49-F238E27FC236}">
                  <a16:creationId xmlns:a16="http://schemas.microsoft.com/office/drawing/2014/main" id="{B5951234-9A4E-A01C-0A76-F7A9A65616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5">
              <a:extLst>
                <a:ext uri="{FF2B5EF4-FFF2-40B4-BE49-F238E27FC236}">
                  <a16:creationId xmlns:a16="http://schemas.microsoft.com/office/drawing/2014/main" id="{916A4054-C23A-78C3-DE4F-C6512ED2B3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6">
              <a:extLst>
                <a:ext uri="{FF2B5EF4-FFF2-40B4-BE49-F238E27FC236}">
                  <a16:creationId xmlns:a16="http://schemas.microsoft.com/office/drawing/2014/main" id="{848F021B-8D0C-8E50-1159-20F71D9A1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C68D816-9BA8-FE24-15D7-319747920396}"/>
              </a:ext>
            </a:extLst>
          </p:cNvPr>
          <p:cNvGrpSpPr/>
          <p:nvPr/>
        </p:nvGrpSpPr>
        <p:grpSpPr>
          <a:xfrm>
            <a:off x="1546224" y="2576945"/>
            <a:ext cx="7924800" cy="1066800"/>
            <a:chOff x="1524001" y="2819400"/>
            <a:chExt cx="7924800" cy="1066800"/>
          </a:xfrm>
        </p:grpSpPr>
        <p:pic>
          <p:nvPicPr>
            <p:cNvPr id="24" name="Picture 2">
              <a:extLst>
                <a:ext uri="{FF2B5EF4-FFF2-40B4-BE49-F238E27FC236}">
                  <a16:creationId xmlns:a16="http://schemas.microsoft.com/office/drawing/2014/main" id="{C7DE253D-2161-8BEB-F2F7-86F16F9523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4">
              <a:extLst>
                <a:ext uri="{FF2B5EF4-FFF2-40B4-BE49-F238E27FC236}">
                  <a16:creationId xmlns:a16="http://schemas.microsoft.com/office/drawing/2014/main" id="{B55B26C8-A01C-BF23-CB6E-CD244530E3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5">
              <a:extLst>
                <a:ext uri="{FF2B5EF4-FFF2-40B4-BE49-F238E27FC236}">
                  <a16:creationId xmlns:a16="http://schemas.microsoft.com/office/drawing/2014/main" id="{98D2D855-5519-3912-1BF6-9059934A27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6">
              <a:extLst>
                <a:ext uri="{FF2B5EF4-FFF2-40B4-BE49-F238E27FC236}">
                  <a16:creationId xmlns:a16="http://schemas.microsoft.com/office/drawing/2014/main" id="{DDD1303E-DBBE-1E66-EDBD-BA24CAEB29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2">
              <a:extLst>
                <a:ext uri="{FF2B5EF4-FFF2-40B4-BE49-F238E27FC236}">
                  <a16:creationId xmlns:a16="http://schemas.microsoft.com/office/drawing/2014/main" id="{A7890242-7E39-4020-0E0A-10150EBC40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4">
              <a:extLst>
                <a:ext uri="{FF2B5EF4-FFF2-40B4-BE49-F238E27FC236}">
                  <a16:creationId xmlns:a16="http://schemas.microsoft.com/office/drawing/2014/main" id="{9C159073-E864-59B7-4B35-BD2363C1B0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Picture 5">
              <a:extLst>
                <a:ext uri="{FF2B5EF4-FFF2-40B4-BE49-F238E27FC236}">
                  <a16:creationId xmlns:a16="http://schemas.microsoft.com/office/drawing/2014/main" id="{84EBFC3B-D607-7DC6-36F5-908D0CDA91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" name="Picture 6">
              <a:extLst>
                <a:ext uri="{FF2B5EF4-FFF2-40B4-BE49-F238E27FC236}">
                  <a16:creationId xmlns:a16="http://schemas.microsoft.com/office/drawing/2014/main" id="{61FAE029-6520-3658-2A6C-A30872C3D7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2014573227"/>
      </p:ext>
    </p:extLst>
  </p:cSld>
  <p:clrMapOvr>
    <a:masterClrMapping/>
  </p:clrMapOvr>
  <p:transition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7FC20D4-D570-2A4F-9A85-E913E53AC2D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76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Register file with four 8-bit registers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98623F8-A72E-E6A2-E0AC-D331E41B65DC}"/>
              </a:ext>
            </a:extLst>
          </p:cNvPr>
          <p:cNvGrpSpPr/>
          <p:nvPr/>
        </p:nvGrpSpPr>
        <p:grpSpPr>
          <a:xfrm>
            <a:off x="1524001" y="3962400"/>
            <a:ext cx="7924800" cy="1066800"/>
            <a:chOff x="1524001" y="2819400"/>
            <a:chExt cx="7924800" cy="1066800"/>
          </a:xfrm>
        </p:grpSpPr>
        <p:pic>
          <p:nvPicPr>
            <p:cNvPr id="18434" name="Picture 2">
              <a:extLst>
                <a:ext uri="{FF2B5EF4-FFF2-40B4-BE49-F238E27FC236}">
                  <a16:creationId xmlns:a16="http://schemas.microsoft.com/office/drawing/2014/main" id="{CBADAEA7-0091-B34D-9FE4-FCC738569C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5" name="Picture 4">
              <a:extLst>
                <a:ext uri="{FF2B5EF4-FFF2-40B4-BE49-F238E27FC236}">
                  <a16:creationId xmlns:a16="http://schemas.microsoft.com/office/drawing/2014/main" id="{1A2FB11F-CA0C-F141-BA96-B684520826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6" name="Picture 5">
              <a:extLst>
                <a:ext uri="{FF2B5EF4-FFF2-40B4-BE49-F238E27FC236}">
                  <a16:creationId xmlns:a16="http://schemas.microsoft.com/office/drawing/2014/main" id="{6B8FB5D3-CB6D-3548-809D-EBA4A7FB43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7" name="Picture 6">
              <a:extLst>
                <a:ext uri="{FF2B5EF4-FFF2-40B4-BE49-F238E27FC236}">
                  <a16:creationId xmlns:a16="http://schemas.microsoft.com/office/drawing/2014/main" id="{BA5D3F46-B293-7A47-9554-AFBA9A64B4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8" name="Picture 2">
              <a:extLst>
                <a:ext uri="{FF2B5EF4-FFF2-40B4-BE49-F238E27FC236}">
                  <a16:creationId xmlns:a16="http://schemas.microsoft.com/office/drawing/2014/main" id="{4315A164-751C-624C-BD31-7D2A2BEC1F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9" name="Picture 4">
              <a:extLst>
                <a:ext uri="{FF2B5EF4-FFF2-40B4-BE49-F238E27FC236}">
                  <a16:creationId xmlns:a16="http://schemas.microsoft.com/office/drawing/2014/main" id="{34E1077E-E7F1-CC4F-9FAE-216251A1BD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40" name="Picture 5">
              <a:extLst>
                <a:ext uri="{FF2B5EF4-FFF2-40B4-BE49-F238E27FC236}">
                  <a16:creationId xmlns:a16="http://schemas.microsoft.com/office/drawing/2014/main" id="{5A49CB98-96CE-CA46-B91E-6A18FF6471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41" name="Picture 6">
              <a:extLst>
                <a:ext uri="{FF2B5EF4-FFF2-40B4-BE49-F238E27FC236}">
                  <a16:creationId xmlns:a16="http://schemas.microsoft.com/office/drawing/2014/main" id="{9DB5B75F-4B91-9D49-8BF3-6874DD5AF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765BD7D-1D0B-1027-87D9-84DAC71A0F2C}"/>
              </a:ext>
            </a:extLst>
          </p:cNvPr>
          <p:cNvGrpSpPr/>
          <p:nvPr/>
        </p:nvGrpSpPr>
        <p:grpSpPr>
          <a:xfrm>
            <a:off x="1524000" y="5562600"/>
            <a:ext cx="7924800" cy="1066800"/>
            <a:chOff x="1524001" y="2819400"/>
            <a:chExt cx="7924800" cy="1066800"/>
          </a:xfrm>
        </p:grpSpPr>
        <p:pic>
          <p:nvPicPr>
            <p:cNvPr id="6" name="Picture 2">
              <a:extLst>
                <a:ext uri="{FF2B5EF4-FFF2-40B4-BE49-F238E27FC236}">
                  <a16:creationId xmlns:a16="http://schemas.microsoft.com/office/drawing/2014/main" id="{81646AEF-C39B-9E6C-ACB8-4D024208A2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4">
              <a:extLst>
                <a:ext uri="{FF2B5EF4-FFF2-40B4-BE49-F238E27FC236}">
                  <a16:creationId xmlns:a16="http://schemas.microsoft.com/office/drawing/2014/main" id="{FE687FD2-F7BD-C6C5-05C0-8165B04779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5">
              <a:extLst>
                <a:ext uri="{FF2B5EF4-FFF2-40B4-BE49-F238E27FC236}">
                  <a16:creationId xmlns:a16="http://schemas.microsoft.com/office/drawing/2014/main" id="{9AE93242-DE61-75E2-1890-0A4FBB00CB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Picture 6">
              <a:extLst>
                <a:ext uri="{FF2B5EF4-FFF2-40B4-BE49-F238E27FC236}">
                  <a16:creationId xmlns:a16="http://schemas.microsoft.com/office/drawing/2014/main" id="{D6A7DEF8-7A83-EDAA-081F-9ED2383B2D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2">
              <a:extLst>
                <a:ext uri="{FF2B5EF4-FFF2-40B4-BE49-F238E27FC236}">
                  <a16:creationId xmlns:a16="http://schemas.microsoft.com/office/drawing/2014/main" id="{61D4592F-36F5-31E5-3526-BE7DA151AE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Picture 4">
              <a:extLst>
                <a:ext uri="{FF2B5EF4-FFF2-40B4-BE49-F238E27FC236}">
                  <a16:creationId xmlns:a16="http://schemas.microsoft.com/office/drawing/2014/main" id="{5755D38E-5BC4-41CC-5AC3-BF1E12A0E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5">
              <a:extLst>
                <a:ext uri="{FF2B5EF4-FFF2-40B4-BE49-F238E27FC236}">
                  <a16:creationId xmlns:a16="http://schemas.microsoft.com/office/drawing/2014/main" id="{573C7891-F7D2-67E0-7829-A55045E238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6">
              <a:extLst>
                <a:ext uri="{FF2B5EF4-FFF2-40B4-BE49-F238E27FC236}">
                  <a16:creationId xmlns:a16="http://schemas.microsoft.com/office/drawing/2014/main" id="{AA774058-B085-E9EA-777E-D2627D6DA0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97690EC-2D13-7164-94A6-8C648AC5260F}"/>
              </a:ext>
            </a:extLst>
          </p:cNvPr>
          <p:cNvGrpSpPr/>
          <p:nvPr/>
        </p:nvGrpSpPr>
        <p:grpSpPr>
          <a:xfrm>
            <a:off x="1546225" y="976745"/>
            <a:ext cx="7924800" cy="1066800"/>
            <a:chOff x="1524001" y="2819400"/>
            <a:chExt cx="7924800" cy="1066800"/>
          </a:xfrm>
        </p:grpSpPr>
        <p:pic>
          <p:nvPicPr>
            <p:cNvPr id="15" name="Picture 2">
              <a:extLst>
                <a:ext uri="{FF2B5EF4-FFF2-40B4-BE49-F238E27FC236}">
                  <a16:creationId xmlns:a16="http://schemas.microsoft.com/office/drawing/2014/main" id="{F9615147-4C8A-D5AE-D756-47D3FE54A7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">
              <a:extLst>
                <a:ext uri="{FF2B5EF4-FFF2-40B4-BE49-F238E27FC236}">
                  <a16:creationId xmlns:a16="http://schemas.microsoft.com/office/drawing/2014/main" id="{B4A91C69-9EA8-CD58-CF96-9CBFD1A989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5">
              <a:extLst>
                <a:ext uri="{FF2B5EF4-FFF2-40B4-BE49-F238E27FC236}">
                  <a16:creationId xmlns:a16="http://schemas.microsoft.com/office/drawing/2014/main" id="{EB1F8F8F-26FD-59F5-B048-365E84C20A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6">
              <a:extLst>
                <a:ext uri="{FF2B5EF4-FFF2-40B4-BE49-F238E27FC236}">
                  <a16:creationId xmlns:a16="http://schemas.microsoft.com/office/drawing/2014/main" id="{CA500710-BD56-961C-5503-574257E067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2">
              <a:extLst>
                <a:ext uri="{FF2B5EF4-FFF2-40B4-BE49-F238E27FC236}">
                  <a16:creationId xmlns:a16="http://schemas.microsoft.com/office/drawing/2014/main" id="{0A727CF4-81C8-66B8-1191-B0D690A5F2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4">
              <a:extLst>
                <a:ext uri="{FF2B5EF4-FFF2-40B4-BE49-F238E27FC236}">
                  <a16:creationId xmlns:a16="http://schemas.microsoft.com/office/drawing/2014/main" id="{B5951234-9A4E-A01C-0A76-F7A9A65616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5">
              <a:extLst>
                <a:ext uri="{FF2B5EF4-FFF2-40B4-BE49-F238E27FC236}">
                  <a16:creationId xmlns:a16="http://schemas.microsoft.com/office/drawing/2014/main" id="{916A4054-C23A-78C3-DE4F-C6512ED2B3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6">
              <a:extLst>
                <a:ext uri="{FF2B5EF4-FFF2-40B4-BE49-F238E27FC236}">
                  <a16:creationId xmlns:a16="http://schemas.microsoft.com/office/drawing/2014/main" id="{848F021B-8D0C-8E50-1159-20F71D9A1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C68D816-9BA8-FE24-15D7-319747920396}"/>
              </a:ext>
            </a:extLst>
          </p:cNvPr>
          <p:cNvGrpSpPr/>
          <p:nvPr/>
        </p:nvGrpSpPr>
        <p:grpSpPr>
          <a:xfrm>
            <a:off x="1546224" y="2576945"/>
            <a:ext cx="7924800" cy="1066800"/>
            <a:chOff x="1524001" y="2819400"/>
            <a:chExt cx="7924800" cy="1066800"/>
          </a:xfrm>
        </p:grpSpPr>
        <p:pic>
          <p:nvPicPr>
            <p:cNvPr id="24" name="Picture 2">
              <a:extLst>
                <a:ext uri="{FF2B5EF4-FFF2-40B4-BE49-F238E27FC236}">
                  <a16:creationId xmlns:a16="http://schemas.microsoft.com/office/drawing/2014/main" id="{C7DE253D-2161-8BEB-F2F7-86F16F9523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4">
              <a:extLst>
                <a:ext uri="{FF2B5EF4-FFF2-40B4-BE49-F238E27FC236}">
                  <a16:creationId xmlns:a16="http://schemas.microsoft.com/office/drawing/2014/main" id="{B55B26C8-A01C-BF23-CB6E-CD244530E3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5">
              <a:extLst>
                <a:ext uri="{FF2B5EF4-FFF2-40B4-BE49-F238E27FC236}">
                  <a16:creationId xmlns:a16="http://schemas.microsoft.com/office/drawing/2014/main" id="{98D2D855-5519-3912-1BF6-9059934A27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6">
              <a:extLst>
                <a:ext uri="{FF2B5EF4-FFF2-40B4-BE49-F238E27FC236}">
                  <a16:creationId xmlns:a16="http://schemas.microsoft.com/office/drawing/2014/main" id="{DDD1303E-DBBE-1E66-EDBD-BA24CAEB29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2">
              <a:extLst>
                <a:ext uri="{FF2B5EF4-FFF2-40B4-BE49-F238E27FC236}">
                  <a16:creationId xmlns:a16="http://schemas.microsoft.com/office/drawing/2014/main" id="{A7890242-7E39-4020-0E0A-10150EBC40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4">
              <a:extLst>
                <a:ext uri="{FF2B5EF4-FFF2-40B4-BE49-F238E27FC236}">
                  <a16:creationId xmlns:a16="http://schemas.microsoft.com/office/drawing/2014/main" id="{9C159073-E864-59B7-4B35-BD2363C1B0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Picture 5">
              <a:extLst>
                <a:ext uri="{FF2B5EF4-FFF2-40B4-BE49-F238E27FC236}">
                  <a16:creationId xmlns:a16="http://schemas.microsoft.com/office/drawing/2014/main" id="{84EBFC3B-D607-7DC6-36F5-908D0CDA91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" name="Picture 6">
              <a:extLst>
                <a:ext uri="{FF2B5EF4-FFF2-40B4-BE49-F238E27FC236}">
                  <a16:creationId xmlns:a16="http://schemas.microsoft.com/office/drawing/2014/main" id="{61FAE029-6520-3658-2A6C-A30872C3D7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4" name="TextBox 2">
            <a:extLst>
              <a:ext uri="{FF2B5EF4-FFF2-40B4-BE49-F238E27FC236}">
                <a16:creationId xmlns:a16="http://schemas.microsoft.com/office/drawing/2014/main" id="{E1EDFC60-332C-1200-8B56-AF55FDD57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6575" y="1279343"/>
            <a:ext cx="1502011" cy="46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Register A</a:t>
            </a:r>
          </a:p>
        </p:txBody>
      </p:sp>
      <p:sp>
        <p:nvSpPr>
          <p:cNvPr id="32" name="TextBox 19">
            <a:extLst>
              <a:ext uri="{FF2B5EF4-FFF2-40B4-BE49-F238E27FC236}">
                <a16:creationId xmlns:a16="http://schemas.microsoft.com/office/drawing/2014/main" id="{4D7B8888-7AB8-A263-C44A-7F7BD780D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0696" y="2879543"/>
            <a:ext cx="1502104" cy="46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Register B</a:t>
            </a:r>
          </a:p>
        </p:txBody>
      </p:sp>
      <p:sp>
        <p:nvSpPr>
          <p:cNvPr id="33" name="TextBox 22">
            <a:extLst>
              <a:ext uri="{FF2B5EF4-FFF2-40B4-BE49-F238E27FC236}">
                <a16:creationId xmlns:a16="http://schemas.microsoft.com/office/drawing/2014/main" id="{51785A14-DB58-E3A0-C3F7-1B9A22CD3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4975" y="4248941"/>
            <a:ext cx="1503228" cy="46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Register C</a:t>
            </a:r>
          </a:p>
        </p:txBody>
      </p:sp>
      <p:sp>
        <p:nvSpPr>
          <p:cNvPr id="34" name="TextBox 25">
            <a:extLst>
              <a:ext uri="{FF2B5EF4-FFF2-40B4-BE49-F238E27FC236}">
                <a16:creationId xmlns:a16="http://schemas.microsoft.com/office/drawing/2014/main" id="{8EAF92F1-0316-8E2E-80AB-0D14294027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4738" y="5865198"/>
            <a:ext cx="1520966" cy="46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Register D</a:t>
            </a:r>
          </a:p>
        </p:txBody>
      </p:sp>
    </p:spTree>
    <p:extLst>
      <p:ext uri="{BB962C8B-B14F-4D97-AF65-F5344CB8AC3E}">
        <p14:creationId xmlns:p14="http://schemas.microsoft.com/office/powerpoint/2010/main" val="3076726902"/>
      </p:ext>
    </p:extLst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2">
            <a:extLst>
              <a:ext uri="{FF2B5EF4-FFF2-40B4-BE49-F238E27FC236}">
                <a16:creationId xmlns:a16="http://schemas.microsoft.com/office/drawing/2014/main" id="{E7FC20D4-D570-2A4F-9A85-E913E53AC2D6}"/>
              </a:ext>
            </a:extLst>
          </p:cNvPr>
          <p:cNvSpPr txBox="1">
            <a:spLocks noChangeArrowheads="1"/>
          </p:cNvSpPr>
          <p:nvPr/>
        </p:nvSpPr>
        <p:spPr>
          <a:xfrm>
            <a:off x="914400" y="76200"/>
            <a:ext cx="9144000" cy="685800"/>
          </a:xfrm>
          <a:prstGeom prst="rect">
            <a:avLst/>
          </a:prstGeom>
        </p:spPr>
        <p:txBody>
          <a:bodyPr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ＭＳ Ｐゴシック" panose="020B0600070205080204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panose="020B0600070205080204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eaLnBrk="1" hangingPunct="1">
              <a:defRPr/>
            </a:pPr>
            <a:r>
              <a:rPr lang="en-US" kern="0" dirty="0">
                <a:ea typeface="+mj-ea"/>
                <a:cs typeface="+mj-cs"/>
              </a:rPr>
              <a:t>Register file with four 8-bit registers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98623F8-A72E-E6A2-E0AC-D331E41B65DC}"/>
              </a:ext>
            </a:extLst>
          </p:cNvPr>
          <p:cNvGrpSpPr/>
          <p:nvPr/>
        </p:nvGrpSpPr>
        <p:grpSpPr>
          <a:xfrm>
            <a:off x="1524001" y="3962400"/>
            <a:ext cx="7924800" cy="1066800"/>
            <a:chOff x="1524001" y="2819400"/>
            <a:chExt cx="7924800" cy="1066800"/>
          </a:xfrm>
        </p:grpSpPr>
        <p:pic>
          <p:nvPicPr>
            <p:cNvPr id="18434" name="Picture 2">
              <a:extLst>
                <a:ext uri="{FF2B5EF4-FFF2-40B4-BE49-F238E27FC236}">
                  <a16:creationId xmlns:a16="http://schemas.microsoft.com/office/drawing/2014/main" id="{CBADAEA7-0091-B34D-9FE4-FCC738569C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5" name="Picture 4">
              <a:extLst>
                <a:ext uri="{FF2B5EF4-FFF2-40B4-BE49-F238E27FC236}">
                  <a16:creationId xmlns:a16="http://schemas.microsoft.com/office/drawing/2014/main" id="{1A2FB11F-CA0C-F141-BA96-B6845208269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6" name="Picture 5">
              <a:extLst>
                <a:ext uri="{FF2B5EF4-FFF2-40B4-BE49-F238E27FC236}">
                  <a16:creationId xmlns:a16="http://schemas.microsoft.com/office/drawing/2014/main" id="{6B8FB5D3-CB6D-3548-809D-EBA4A7FB431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7" name="Picture 6">
              <a:extLst>
                <a:ext uri="{FF2B5EF4-FFF2-40B4-BE49-F238E27FC236}">
                  <a16:creationId xmlns:a16="http://schemas.microsoft.com/office/drawing/2014/main" id="{BA5D3F46-B293-7A47-9554-AFBA9A64B4D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8" name="Picture 2">
              <a:extLst>
                <a:ext uri="{FF2B5EF4-FFF2-40B4-BE49-F238E27FC236}">
                  <a16:creationId xmlns:a16="http://schemas.microsoft.com/office/drawing/2014/main" id="{4315A164-751C-624C-BD31-7D2A2BEC1FB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39" name="Picture 4">
              <a:extLst>
                <a:ext uri="{FF2B5EF4-FFF2-40B4-BE49-F238E27FC236}">
                  <a16:creationId xmlns:a16="http://schemas.microsoft.com/office/drawing/2014/main" id="{34E1077E-E7F1-CC4F-9FAE-216251A1BDC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40" name="Picture 5">
              <a:extLst>
                <a:ext uri="{FF2B5EF4-FFF2-40B4-BE49-F238E27FC236}">
                  <a16:creationId xmlns:a16="http://schemas.microsoft.com/office/drawing/2014/main" id="{5A49CB98-96CE-CA46-B91E-6A18FF6471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441" name="Picture 6">
              <a:extLst>
                <a:ext uri="{FF2B5EF4-FFF2-40B4-BE49-F238E27FC236}">
                  <a16:creationId xmlns:a16="http://schemas.microsoft.com/office/drawing/2014/main" id="{9DB5B75F-4B91-9D49-8BF3-6874DD5AF0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B765BD7D-1D0B-1027-87D9-84DAC71A0F2C}"/>
              </a:ext>
            </a:extLst>
          </p:cNvPr>
          <p:cNvGrpSpPr/>
          <p:nvPr/>
        </p:nvGrpSpPr>
        <p:grpSpPr>
          <a:xfrm>
            <a:off x="1524000" y="5562600"/>
            <a:ext cx="7924800" cy="1066800"/>
            <a:chOff x="1524001" y="2819400"/>
            <a:chExt cx="7924800" cy="1066800"/>
          </a:xfrm>
        </p:grpSpPr>
        <p:pic>
          <p:nvPicPr>
            <p:cNvPr id="6" name="Picture 2">
              <a:extLst>
                <a:ext uri="{FF2B5EF4-FFF2-40B4-BE49-F238E27FC236}">
                  <a16:creationId xmlns:a16="http://schemas.microsoft.com/office/drawing/2014/main" id="{81646AEF-C39B-9E6C-ACB8-4D024208A2B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7" name="Picture 4">
              <a:extLst>
                <a:ext uri="{FF2B5EF4-FFF2-40B4-BE49-F238E27FC236}">
                  <a16:creationId xmlns:a16="http://schemas.microsoft.com/office/drawing/2014/main" id="{FE687FD2-F7BD-C6C5-05C0-8165B047791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" name="Picture 5">
              <a:extLst>
                <a:ext uri="{FF2B5EF4-FFF2-40B4-BE49-F238E27FC236}">
                  <a16:creationId xmlns:a16="http://schemas.microsoft.com/office/drawing/2014/main" id="{9AE93242-DE61-75E2-1890-0A4FBB00CB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" name="Picture 6">
              <a:extLst>
                <a:ext uri="{FF2B5EF4-FFF2-40B4-BE49-F238E27FC236}">
                  <a16:creationId xmlns:a16="http://schemas.microsoft.com/office/drawing/2014/main" id="{D6A7DEF8-7A83-EDAA-081F-9ED2383B2DA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" name="Picture 2">
              <a:extLst>
                <a:ext uri="{FF2B5EF4-FFF2-40B4-BE49-F238E27FC236}">
                  <a16:creationId xmlns:a16="http://schemas.microsoft.com/office/drawing/2014/main" id="{61D4592F-36F5-31E5-3526-BE7DA151AE8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1" name="Picture 4">
              <a:extLst>
                <a:ext uri="{FF2B5EF4-FFF2-40B4-BE49-F238E27FC236}">
                  <a16:creationId xmlns:a16="http://schemas.microsoft.com/office/drawing/2014/main" id="{5755D38E-5BC4-41CC-5AC3-BF1E12A0E8E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2" name="Picture 5">
              <a:extLst>
                <a:ext uri="{FF2B5EF4-FFF2-40B4-BE49-F238E27FC236}">
                  <a16:creationId xmlns:a16="http://schemas.microsoft.com/office/drawing/2014/main" id="{573C7891-F7D2-67E0-7829-A55045E2385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3" name="Picture 6">
              <a:extLst>
                <a:ext uri="{FF2B5EF4-FFF2-40B4-BE49-F238E27FC236}">
                  <a16:creationId xmlns:a16="http://schemas.microsoft.com/office/drawing/2014/main" id="{AA774058-B085-E9EA-777E-D2627D6DA076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497690EC-2D13-7164-94A6-8C648AC5260F}"/>
              </a:ext>
            </a:extLst>
          </p:cNvPr>
          <p:cNvGrpSpPr/>
          <p:nvPr/>
        </p:nvGrpSpPr>
        <p:grpSpPr>
          <a:xfrm>
            <a:off x="1546225" y="976745"/>
            <a:ext cx="7924800" cy="1066800"/>
            <a:chOff x="1524001" y="2819400"/>
            <a:chExt cx="7924800" cy="1066800"/>
          </a:xfrm>
        </p:grpSpPr>
        <p:pic>
          <p:nvPicPr>
            <p:cNvPr id="15" name="Picture 2">
              <a:extLst>
                <a:ext uri="{FF2B5EF4-FFF2-40B4-BE49-F238E27FC236}">
                  <a16:creationId xmlns:a16="http://schemas.microsoft.com/office/drawing/2014/main" id="{F9615147-4C8A-D5AE-D756-47D3FE54A77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4">
              <a:extLst>
                <a:ext uri="{FF2B5EF4-FFF2-40B4-BE49-F238E27FC236}">
                  <a16:creationId xmlns:a16="http://schemas.microsoft.com/office/drawing/2014/main" id="{B4A91C69-9EA8-CD58-CF96-9CBFD1A989FB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7" name="Picture 5">
              <a:extLst>
                <a:ext uri="{FF2B5EF4-FFF2-40B4-BE49-F238E27FC236}">
                  <a16:creationId xmlns:a16="http://schemas.microsoft.com/office/drawing/2014/main" id="{EB1F8F8F-26FD-59F5-B048-365E84C20A9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8" name="Picture 6">
              <a:extLst>
                <a:ext uri="{FF2B5EF4-FFF2-40B4-BE49-F238E27FC236}">
                  <a16:creationId xmlns:a16="http://schemas.microsoft.com/office/drawing/2014/main" id="{CA500710-BD56-961C-5503-574257E067F7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9" name="Picture 2">
              <a:extLst>
                <a:ext uri="{FF2B5EF4-FFF2-40B4-BE49-F238E27FC236}">
                  <a16:creationId xmlns:a16="http://schemas.microsoft.com/office/drawing/2014/main" id="{0A727CF4-81C8-66B8-1191-B0D690A5F23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0" name="Picture 4">
              <a:extLst>
                <a:ext uri="{FF2B5EF4-FFF2-40B4-BE49-F238E27FC236}">
                  <a16:creationId xmlns:a16="http://schemas.microsoft.com/office/drawing/2014/main" id="{B5951234-9A4E-A01C-0A76-F7A9A656160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1" name="Picture 5">
              <a:extLst>
                <a:ext uri="{FF2B5EF4-FFF2-40B4-BE49-F238E27FC236}">
                  <a16:creationId xmlns:a16="http://schemas.microsoft.com/office/drawing/2014/main" id="{916A4054-C23A-78C3-DE4F-C6512ED2B34A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2" name="Picture 6">
              <a:extLst>
                <a:ext uri="{FF2B5EF4-FFF2-40B4-BE49-F238E27FC236}">
                  <a16:creationId xmlns:a16="http://schemas.microsoft.com/office/drawing/2014/main" id="{848F021B-8D0C-8E50-1159-20F71D9A153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6C68D816-9BA8-FE24-15D7-319747920396}"/>
              </a:ext>
            </a:extLst>
          </p:cNvPr>
          <p:cNvGrpSpPr/>
          <p:nvPr/>
        </p:nvGrpSpPr>
        <p:grpSpPr>
          <a:xfrm>
            <a:off x="1546224" y="2576945"/>
            <a:ext cx="7924800" cy="1066800"/>
            <a:chOff x="1524001" y="2819400"/>
            <a:chExt cx="7924800" cy="1066800"/>
          </a:xfrm>
        </p:grpSpPr>
        <p:pic>
          <p:nvPicPr>
            <p:cNvPr id="24" name="Picture 2">
              <a:extLst>
                <a:ext uri="{FF2B5EF4-FFF2-40B4-BE49-F238E27FC236}">
                  <a16:creationId xmlns:a16="http://schemas.microsoft.com/office/drawing/2014/main" id="{C7DE253D-2161-8BEB-F2F7-86F16F9523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240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5" name="Picture 4">
              <a:extLst>
                <a:ext uri="{FF2B5EF4-FFF2-40B4-BE49-F238E27FC236}">
                  <a16:creationId xmlns:a16="http://schemas.microsoft.com/office/drawing/2014/main" id="{B55B26C8-A01C-BF23-CB6E-CD244530E3A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52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6" name="Picture 5">
              <a:extLst>
                <a:ext uri="{FF2B5EF4-FFF2-40B4-BE49-F238E27FC236}">
                  <a16:creationId xmlns:a16="http://schemas.microsoft.com/office/drawing/2014/main" id="{98D2D855-5519-3912-1BF6-9059934A27C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641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7" name="Picture 6">
              <a:extLst>
                <a:ext uri="{FF2B5EF4-FFF2-40B4-BE49-F238E27FC236}">
                  <a16:creationId xmlns:a16="http://schemas.microsoft.com/office/drawing/2014/main" id="{DDD1303E-DBBE-1E66-EDBD-BA24CAEB29F9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453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" name="Picture 2">
              <a:extLst>
                <a:ext uri="{FF2B5EF4-FFF2-40B4-BE49-F238E27FC236}">
                  <a16:creationId xmlns:a16="http://schemas.microsoft.com/office/drawing/2014/main" id="{A7890242-7E39-4020-0E0A-10150EBC401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146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9" name="Picture 4">
              <a:extLst>
                <a:ext uri="{FF2B5EF4-FFF2-40B4-BE49-F238E27FC236}">
                  <a16:creationId xmlns:a16="http://schemas.microsoft.com/office/drawing/2014/main" id="{9C159073-E864-59B7-4B35-BD2363C1B09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95801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0" name="Picture 5">
              <a:extLst>
                <a:ext uri="{FF2B5EF4-FFF2-40B4-BE49-F238E27FC236}">
                  <a16:creationId xmlns:a16="http://schemas.microsoft.com/office/drawing/2014/main" id="{84EBFC3B-D607-7DC6-36F5-908D0CDA91D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547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1" name="Picture 6">
              <a:extLst>
                <a:ext uri="{FF2B5EF4-FFF2-40B4-BE49-F238E27FC236}">
                  <a16:creationId xmlns:a16="http://schemas.microsoft.com/office/drawing/2014/main" id="{61FAE029-6520-3658-2A6C-A30872C3D70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35976" y="2819400"/>
              <a:ext cx="1012825" cy="1066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32" name="TextBox 2">
            <a:extLst>
              <a:ext uri="{FF2B5EF4-FFF2-40B4-BE49-F238E27FC236}">
                <a16:creationId xmlns:a16="http://schemas.microsoft.com/office/drawing/2014/main" id="{05A2FA50-F5A6-CF74-F1EA-3085E7290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26575" y="1279343"/>
            <a:ext cx="1502011" cy="46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Register A</a:t>
            </a:r>
          </a:p>
        </p:txBody>
      </p:sp>
      <p:sp>
        <p:nvSpPr>
          <p:cNvPr id="33" name="TextBox 19">
            <a:extLst>
              <a:ext uri="{FF2B5EF4-FFF2-40B4-BE49-F238E27FC236}">
                <a16:creationId xmlns:a16="http://schemas.microsoft.com/office/drawing/2014/main" id="{5AEA5573-5178-6F98-B695-B40D5806C0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0696" y="2879543"/>
            <a:ext cx="1502104" cy="46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Register B</a:t>
            </a:r>
          </a:p>
        </p:txBody>
      </p:sp>
      <p:sp>
        <p:nvSpPr>
          <p:cNvPr id="34" name="TextBox 22">
            <a:extLst>
              <a:ext uri="{FF2B5EF4-FFF2-40B4-BE49-F238E27FC236}">
                <a16:creationId xmlns:a16="http://schemas.microsoft.com/office/drawing/2014/main" id="{B5E89116-AAE0-C17D-58CC-D7A11DFE86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14975" y="4248941"/>
            <a:ext cx="1503228" cy="46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Register C</a:t>
            </a:r>
          </a:p>
        </p:txBody>
      </p:sp>
      <p:sp>
        <p:nvSpPr>
          <p:cNvPr id="35" name="TextBox 25">
            <a:extLst>
              <a:ext uri="{FF2B5EF4-FFF2-40B4-BE49-F238E27FC236}">
                <a16:creationId xmlns:a16="http://schemas.microsoft.com/office/drawing/2014/main" id="{D552878E-8657-92AF-D20E-14111416D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474738" y="5865198"/>
            <a:ext cx="1520966" cy="4616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Register D</a:t>
            </a:r>
          </a:p>
        </p:txBody>
      </p:sp>
      <p:sp>
        <p:nvSpPr>
          <p:cNvPr id="4" name="TextBox 2">
            <a:extLst>
              <a:ext uri="{FF2B5EF4-FFF2-40B4-BE49-F238E27FC236}">
                <a16:creationId xmlns:a16="http://schemas.microsoft.com/office/drawing/2014/main" id="{B05CD4E8-8E1B-737C-90DC-36A6195DE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41643" y="818346"/>
            <a:ext cx="7531229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7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6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5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4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3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2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A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None/>
            </a:pPr>
            <a:endParaRPr lang="en-US" altLang="en-US" b="0" baseline="-25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 dirty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6" name="TextBox 2">
            <a:extLst>
              <a:ext uri="{FF2B5EF4-FFF2-40B4-BE49-F238E27FC236}">
                <a16:creationId xmlns:a16="http://schemas.microsoft.com/office/drawing/2014/main" id="{CE9043E3-91E3-E8D1-ED8D-43E141E15B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46224" y="2474893"/>
            <a:ext cx="773641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7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6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5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4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3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2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B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None/>
            </a:pPr>
            <a:endParaRPr lang="en-US" altLang="en-US" b="0" baseline="-25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 dirty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7" name="TextBox 2">
            <a:extLst>
              <a:ext uri="{FF2B5EF4-FFF2-40B4-BE49-F238E27FC236}">
                <a16:creationId xmlns:a16="http://schemas.microsoft.com/office/drawing/2014/main" id="{A9B241F1-985C-ECC3-55E5-B6E9B2743F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97316" y="3864740"/>
            <a:ext cx="7736413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7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6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5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4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3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2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C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None/>
            </a:pPr>
            <a:endParaRPr lang="en-US" altLang="en-US" b="0" baseline="-25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 dirty="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38" name="TextBox 2">
            <a:extLst>
              <a:ext uri="{FF2B5EF4-FFF2-40B4-BE49-F238E27FC236}">
                <a16:creationId xmlns:a16="http://schemas.microsoft.com/office/drawing/2014/main" id="{CF035DA2-F148-17ED-DCA0-CA31B5A141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24000" y="5486400"/>
            <a:ext cx="7754046" cy="954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7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6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5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4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3 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2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1             </a:t>
            </a: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D</a:t>
            </a:r>
            <a:r>
              <a:rPr lang="en-US" altLang="en-US" b="0" baseline="-25000" dirty="0">
                <a:solidFill>
                  <a:srgbClr val="FF0000"/>
                </a:solidFill>
                <a:latin typeface="Times" pitchFamily="2" charset="0"/>
              </a:rPr>
              <a:t>0</a:t>
            </a:r>
          </a:p>
          <a:p>
            <a:pPr>
              <a:spcBef>
                <a:spcPct val="0"/>
              </a:spcBef>
              <a:buNone/>
            </a:pPr>
            <a:endParaRPr lang="en-US" altLang="en-US" b="0" baseline="-25000" dirty="0">
              <a:solidFill>
                <a:srgbClr val="FF0000"/>
              </a:solidFill>
              <a:latin typeface="Times" pitchFamily="2" charset="0"/>
            </a:endParaRPr>
          </a:p>
          <a:p>
            <a:pPr>
              <a:spcBef>
                <a:spcPct val="0"/>
              </a:spcBef>
              <a:buFontTx/>
              <a:buNone/>
            </a:pPr>
            <a:endParaRPr lang="en-US" altLang="en-US" b="0" baseline="-25000" dirty="0">
              <a:solidFill>
                <a:srgbClr val="FF000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8906393"/>
      </p:ext>
    </p:extLst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1240D298-C36D-D241-9617-A50846230F2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Register File (Definition)</a:t>
            </a:r>
          </a:p>
        </p:txBody>
      </p:sp>
      <p:sp>
        <p:nvSpPr>
          <p:cNvPr id="93186" name="Rectangle 3">
            <a:extLst>
              <a:ext uri="{FF2B5EF4-FFF2-40B4-BE49-F238E27FC236}">
                <a16:creationId xmlns:a16="http://schemas.microsoft.com/office/drawing/2014/main" id="{C70E36A4-1B4A-874B-8138-979A8CF4C980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1524000" y="1219200"/>
            <a:ext cx="8305800" cy="5486400"/>
          </a:xfrm>
        </p:spPr>
        <p:txBody>
          <a:bodyPr/>
          <a:lstStyle/>
          <a:p>
            <a:pPr eaLnBrk="1" hangingPunct="1"/>
            <a:r>
              <a:rPr lang="en-US" altLang="en-US" dirty="0"/>
              <a:t>A circuit that can store several binary numbers, which can be read or written independently.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Each number is stored in a separate n-bit register.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To write: a decoder selects which resister is enabled for writing. An input bus provides the values.</a:t>
            </a:r>
          </a:p>
          <a:p>
            <a:pPr eaLnBrk="1" hangingPunct="1"/>
            <a:endParaRPr lang="en-US" altLang="en-US" dirty="0"/>
          </a:p>
          <a:p>
            <a:pPr eaLnBrk="1" hangingPunct="1"/>
            <a:r>
              <a:rPr lang="en-US" altLang="en-US" dirty="0"/>
              <a:t>To read: a set of multiplexers select which register will be read and copied to the output bus.</a:t>
            </a:r>
          </a:p>
          <a:p>
            <a:pPr eaLnBrk="1" hangingPunct="1"/>
            <a:endParaRPr lang="en-US" altLang="en-US" sz="1600" dirty="0"/>
          </a:p>
          <a:p>
            <a:pPr eaLnBrk="1" hangingPunct="1"/>
            <a:r>
              <a:rPr lang="en-US" altLang="en-US" dirty="0"/>
              <a:t>Some register files come with two read  ports. 	       In those designs the multiplexer circuitry is doubled.</a:t>
            </a:r>
          </a:p>
          <a:p>
            <a:pPr eaLnBrk="1" hangingPunct="1"/>
            <a:endParaRPr lang="en-US" altLang="en-US" dirty="0"/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4209" name="Picture 3" descr="Screen shot 2017-02-17 at 11.57.02 AM.png">
            <a:extLst>
              <a:ext uri="{FF2B5EF4-FFF2-40B4-BE49-F238E27FC236}">
                <a16:creationId xmlns:a16="http://schemas.microsoft.com/office/drawing/2014/main" id="{3EE2811F-0C9D-824C-85F9-31AB4A756F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22550" y="963613"/>
            <a:ext cx="5594350" cy="5611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0" name="Rectangle 4">
            <a:extLst>
              <a:ext uri="{FF2B5EF4-FFF2-40B4-BE49-F238E27FC236}">
                <a16:creationId xmlns:a16="http://schemas.microsoft.com/office/drawing/2014/main" id="{35959CB6-F0A0-9945-909D-4FECB548D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23814"/>
            <a:ext cx="9144000" cy="1042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Complete the following circuit diagram to implement a register file with four 2-bit registers, one write port, 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/>
              <a:t>one read port, and one write enable line. 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Title 1">
            <a:extLst>
              <a:ext uri="{FF2B5EF4-FFF2-40B4-BE49-F238E27FC236}">
                <a16:creationId xmlns:a16="http://schemas.microsoft.com/office/drawing/2014/main" id="{03496640-B2A9-7C46-A163-AB1F1DFC2D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03288" y="-87313"/>
            <a:ext cx="9144001" cy="685801"/>
          </a:xfrm>
        </p:spPr>
        <p:txBody>
          <a:bodyPr/>
          <a:lstStyle/>
          <a:p>
            <a:r>
              <a:rPr lang="en-US" altLang="en-US" sz="2000"/>
              <a:t>Sample solution by a former student</a:t>
            </a:r>
          </a:p>
        </p:txBody>
      </p:sp>
      <p:pic>
        <p:nvPicPr>
          <p:cNvPr id="95234" name="Picture 3">
            <a:extLst>
              <a:ext uri="{FF2B5EF4-FFF2-40B4-BE49-F238E27FC236}">
                <a16:creationId xmlns:a16="http://schemas.microsoft.com/office/drawing/2014/main" id="{93BB17E4-05A7-1A47-A9D9-C8D1B18779B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1964" y="381001"/>
            <a:ext cx="5000625" cy="645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3" descr="Screen shot 2017-02-17 at 11.57.02 AM.png">
            <a:extLst>
              <a:ext uri="{FF2B5EF4-FFF2-40B4-BE49-F238E27FC236}">
                <a16:creationId xmlns:a16="http://schemas.microsoft.com/office/drawing/2014/main" id="{AB5A9E9E-7503-E34A-891D-A80196ACE7D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33564" y="4763"/>
            <a:ext cx="6835775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281" name="Group 4">
            <a:extLst>
              <a:ext uri="{FF2B5EF4-FFF2-40B4-BE49-F238E27FC236}">
                <a16:creationId xmlns:a16="http://schemas.microsoft.com/office/drawing/2014/main" id="{08F1E862-1498-194B-A147-5380395F73C2}"/>
              </a:ext>
            </a:extLst>
          </p:cNvPr>
          <p:cNvGrpSpPr>
            <a:grpSpLocks/>
          </p:cNvGrpSpPr>
          <p:nvPr/>
        </p:nvGrpSpPr>
        <p:grpSpPr bwMode="auto">
          <a:xfrm>
            <a:off x="1833564" y="4763"/>
            <a:ext cx="7553325" cy="6858000"/>
            <a:chOff x="762000" y="5442"/>
            <a:chExt cx="7553201" cy="6858000"/>
          </a:xfrm>
        </p:grpSpPr>
        <p:pic>
          <p:nvPicPr>
            <p:cNvPr id="97282" name="Picture 3" descr="Screen shot 2017-02-17 at 11.57.02 AM.png">
              <a:extLst>
                <a:ext uri="{FF2B5EF4-FFF2-40B4-BE49-F238E27FC236}">
                  <a16:creationId xmlns:a16="http://schemas.microsoft.com/office/drawing/2014/main" id="{1D280147-D8B9-8543-8165-3A5C6EDF5B7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7283" name="Group 7">
              <a:extLst>
                <a:ext uri="{FF2B5EF4-FFF2-40B4-BE49-F238E27FC236}">
                  <a16:creationId xmlns:a16="http://schemas.microsoft.com/office/drawing/2014/main" id="{4152FDFC-3808-D441-A1F4-D111121961A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0" y="381000"/>
              <a:ext cx="5756036" cy="1142999"/>
              <a:chOff x="2590799" y="381000"/>
              <a:chExt cx="5718343" cy="1142999"/>
            </a:xfrm>
          </p:grpSpPr>
          <p:sp>
            <p:nvSpPr>
              <p:cNvPr id="97296" name="Rectangle 5">
                <a:extLst>
                  <a:ext uri="{FF2B5EF4-FFF2-40B4-BE49-F238E27FC236}">
                    <a16:creationId xmlns:a16="http://schemas.microsoft.com/office/drawing/2014/main" id="{E822AD1B-EAA6-994D-8978-CE118A6272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799" y="381000"/>
                <a:ext cx="4129008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7297" name="TextBox 2">
                <a:extLst>
                  <a:ext uri="{FF2B5EF4-FFF2-40B4-BE49-F238E27FC236}">
                    <a16:creationId xmlns:a16="http://schemas.microsoft.com/office/drawing/2014/main" id="{4BC6AE74-DE2A-D741-A464-4A35A60DFD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8752" y="721666"/>
                <a:ext cx="143039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0</a:t>
                </a:r>
              </a:p>
            </p:txBody>
          </p:sp>
          <p:cxnSp>
            <p:nvCxnSpPr>
              <p:cNvPr id="97298" name="Straight Connector 3">
                <a:extLst>
                  <a:ext uri="{FF2B5EF4-FFF2-40B4-BE49-F238E27FC236}">
                    <a16:creationId xmlns:a16="http://schemas.microsoft.com/office/drawing/2014/main" id="{88C7CD3F-C750-FE45-832B-C1E598C77850}"/>
                  </a:ext>
                </a:extLst>
              </p:cNvPr>
              <p:cNvCxnSpPr>
                <a:cxnSpLocks noChangeShapeType="1"/>
                <a:stCxn id="97296" idx="0"/>
                <a:endCxn id="97296" idx="2"/>
              </p:cNvCxnSpPr>
              <p:nvPr/>
            </p:nvCxnSpPr>
            <p:spPr bwMode="auto">
              <a:xfrm>
                <a:off x="4655303" y="381000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7284" name="Group 8">
              <a:extLst>
                <a:ext uri="{FF2B5EF4-FFF2-40B4-BE49-F238E27FC236}">
                  <a16:creationId xmlns:a16="http://schemas.microsoft.com/office/drawing/2014/main" id="{4907814A-74F0-8D46-AA8E-2EC7B6A41F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1672167"/>
              <a:ext cx="5759272" cy="1145055"/>
              <a:chOff x="2595154" y="1672167"/>
              <a:chExt cx="5717270" cy="1145055"/>
            </a:xfrm>
          </p:grpSpPr>
          <p:sp>
            <p:nvSpPr>
              <p:cNvPr id="97293" name="Rectangle 18">
                <a:extLst>
                  <a:ext uri="{FF2B5EF4-FFF2-40B4-BE49-F238E27FC236}">
                    <a16:creationId xmlns:a16="http://schemas.microsoft.com/office/drawing/2014/main" id="{2DD90C56-0AE2-CE4A-A0F6-ADB229574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154" y="1674223"/>
                <a:ext cx="4124653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7294" name="TextBox 19">
                <a:extLst>
                  <a:ext uri="{FF2B5EF4-FFF2-40B4-BE49-F238E27FC236}">
                    <a16:creationId xmlns:a16="http://schemas.microsoft.com/office/drawing/2014/main" id="{E409BF5F-9F00-644D-BD6E-BF865F5C2C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3107" y="2014889"/>
                <a:ext cx="1429317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1</a:t>
                </a:r>
              </a:p>
            </p:txBody>
          </p:sp>
          <p:cxnSp>
            <p:nvCxnSpPr>
              <p:cNvPr id="97295" name="Straight Connector 26">
                <a:extLst>
                  <a:ext uri="{FF2B5EF4-FFF2-40B4-BE49-F238E27FC236}">
                    <a16:creationId xmlns:a16="http://schemas.microsoft.com/office/drawing/2014/main" id="{8DABD423-BCCD-DF44-A5F5-B47FBB67519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1672167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7285" name="Group 9">
              <a:extLst>
                <a:ext uri="{FF2B5EF4-FFF2-40B4-BE49-F238E27FC236}">
                  <a16:creationId xmlns:a16="http://schemas.microsoft.com/office/drawing/2014/main" id="{640BA6B4-5F52-0949-97E2-E46BE2867C1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2999079"/>
              <a:ext cx="5762502" cy="1146200"/>
              <a:chOff x="2599508" y="2999079"/>
              <a:chExt cx="5716202" cy="1146200"/>
            </a:xfrm>
          </p:grpSpPr>
          <p:sp>
            <p:nvSpPr>
              <p:cNvPr id="97290" name="Rectangle 21">
                <a:extLst>
                  <a:ext uri="{FF2B5EF4-FFF2-40B4-BE49-F238E27FC236}">
                    <a16:creationId xmlns:a16="http://schemas.microsoft.com/office/drawing/2014/main" id="{89C16D21-591A-D342-A2D7-9E5B374BD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3002280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7291" name="TextBox 22">
                <a:extLst>
                  <a:ext uri="{FF2B5EF4-FFF2-40B4-BE49-F238E27FC236}">
                    <a16:creationId xmlns:a16="http://schemas.microsoft.com/office/drawing/2014/main" id="{67DF62BB-86A7-544E-B127-C4184325EA3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3342946"/>
                <a:ext cx="1428249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2</a:t>
                </a:r>
              </a:p>
            </p:txBody>
          </p:sp>
          <p:cxnSp>
            <p:nvCxnSpPr>
              <p:cNvPr id="97292" name="Straight Connector 27">
                <a:extLst>
                  <a:ext uri="{FF2B5EF4-FFF2-40B4-BE49-F238E27FC236}">
                    <a16:creationId xmlns:a16="http://schemas.microsoft.com/office/drawing/2014/main" id="{ECB95194-C312-5647-9489-9CBDA5FE348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2999079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7286" name="Group 10">
              <a:extLst>
                <a:ext uri="{FF2B5EF4-FFF2-40B4-BE49-F238E27FC236}">
                  <a16:creationId xmlns:a16="http://schemas.microsoft.com/office/drawing/2014/main" id="{B8248112-1830-D346-8EE0-8E5EC51683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1" y="4256315"/>
              <a:ext cx="5762397" cy="1142999"/>
              <a:chOff x="2599508" y="4256315"/>
              <a:chExt cx="5716238" cy="1142999"/>
            </a:xfrm>
          </p:grpSpPr>
          <p:sp>
            <p:nvSpPr>
              <p:cNvPr id="97287" name="Rectangle 24">
                <a:extLst>
                  <a:ext uri="{FF2B5EF4-FFF2-40B4-BE49-F238E27FC236}">
                    <a16:creationId xmlns:a16="http://schemas.microsoft.com/office/drawing/2014/main" id="{21F17498-161A-A548-AE8D-4340D7896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4256315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7288" name="TextBox 25">
                <a:extLst>
                  <a:ext uri="{FF2B5EF4-FFF2-40B4-BE49-F238E27FC236}">
                    <a16:creationId xmlns:a16="http://schemas.microsoft.com/office/drawing/2014/main" id="{172DD3DE-2901-7E43-B52F-D2BBB921D9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4596981"/>
                <a:ext cx="1428285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3</a:t>
                </a:r>
              </a:p>
            </p:txBody>
          </p:sp>
          <p:cxnSp>
            <p:nvCxnSpPr>
              <p:cNvPr id="97289" name="Straight Connector 28">
                <a:extLst>
                  <a:ext uri="{FF2B5EF4-FFF2-40B4-BE49-F238E27FC236}">
                    <a16:creationId xmlns:a16="http://schemas.microsoft.com/office/drawing/2014/main" id="{DDF14254-2703-8141-BA4D-3F166DCC1A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4256315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1" name="Picture 1" descr="Screen shot 2013-10-21 at 1.31.19 PM.png">
            <a:extLst>
              <a:ext uri="{FF2B5EF4-FFF2-40B4-BE49-F238E27FC236}">
                <a16:creationId xmlns:a16="http://schemas.microsoft.com/office/drawing/2014/main" id="{17134E0A-6C9D-BE42-979E-7774667D65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1864" y="2416175"/>
            <a:ext cx="4554537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2" name="Picture 1" descr="Screen shot 2013-10-21 at 1.31.19 PM.png">
            <a:extLst>
              <a:ext uri="{FF2B5EF4-FFF2-40B4-BE49-F238E27FC236}">
                <a16:creationId xmlns:a16="http://schemas.microsoft.com/office/drawing/2014/main" id="{03C48E6E-7F8C-AF41-A9B0-654697F89DD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2667000"/>
            <a:ext cx="4554538" cy="198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243" name="TextBox 1">
            <a:extLst>
              <a:ext uri="{FF2B5EF4-FFF2-40B4-BE49-F238E27FC236}">
                <a16:creationId xmlns:a16="http://schemas.microsoft.com/office/drawing/2014/main" id="{EA5DB8C8-7885-B142-9A52-2B573DBEE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0801" y="1600201"/>
            <a:ext cx="18145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Master Latch</a:t>
            </a:r>
          </a:p>
        </p:txBody>
      </p:sp>
      <p:sp>
        <p:nvSpPr>
          <p:cNvPr id="10244" name="TextBox 5">
            <a:extLst>
              <a:ext uri="{FF2B5EF4-FFF2-40B4-BE49-F238E27FC236}">
                <a16:creationId xmlns:a16="http://schemas.microsoft.com/office/drawing/2014/main" id="{A3126E52-FDBB-5B40-9F07-13945621F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8538" y="1600201"/>
            <a:ext cx="1643062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latin typeface="Times" pitchFamily="2" charset="0"/>
              </a:rPr>
              <a:t>Slave Latch</a:t>
            </a:r>
          </a:p>
        </p:txBody>
      </p:sp>
      <p:cxnSp>
        <p:nvCxnSpPr>
          <p:cNvPr id="10245" name="Straight Connector 6">
            <a:extLst>
              <a:ext uri="{FF2B5EF4-FFF2-40B4-BE49-F238E27FC236}">
                <a16:creationId xmlns:a16="http://schemas.microsoft.com/office/drawing/2014/main" id="{EC3F1BB3-D1EF-4F4F-B00A-18CCEE9371C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159375" y="2947989"/>
            <a:ext cx="966788" cy="15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6" name="Straight Connector 8">
            <a:extLst>
              <a:ext uri="{FF2B5EF4-FFF2-40B4-BE49-F238E27FC236}">
                <a16:creationId xmlns:a16="http://schemas.microsoft.com/office/drawing/2014/main" id="{145521D6-1DE8-1E45-B8B6-1F7171F5D18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33538" y="5072064"/>
            <a:ext cx="2405062" cy="1587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7" name="Straight Connector 9">
            <a:extLst>
              <a:ext uri="{FF2B5EF4-FFF2-40B4-BE49-F238E27FC236}">
                <a16:creationId xmlns:a16="http://schemas.microsoft.com/office/drawing/2014/main" id="{8064AB7B-CF76-0943-9168-DC962640017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1644650" y="3451226"/>
            <a:ext cx="0" cy="16430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248" name="Straight Connector 10">
            <a:extLst>
              <a:ext uri="{FF2B5EF4-FFF2-40B4-BE49-F238E27FC236}">
                <a16:creationId xmlns:a16="http://schemas.microsoft.com/office/drawing/2014/main" id="{E6817E73-C126-1649-B182-94B1574168E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169025" y="3702051"/>
            <a:ext cx="6350" cy="1350963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249" name="Isosceles Triangle 11">
            <a:extLst>
              <a:ext uri="{FF2B5EF4-FFF2-40B4-BE49-F238E27FC236}">
                <a16:creationId xmlns:a16="http://schemas.microsoft.com/office/drawing/2014/main" id="{65438AED-B6E7-C649-9DE3-306B5C13FFDB}"/>
              </a:ext>
            </a:extLst>
          </p:cNvPr>
          <p:cNvSpPr>
            <a:spLocks noChangeArrowheads="1"/>
          </p:cNvSpPr>
          <p:nvPr/>
        </p:nvSpPr>
        <p:spPr bwMode="auto">
          <a:xfrm rot="5400000">
            <a:off x="4026694" y="4887119"/>
            <a:ext cx="366712" cy="381000"/>
          </a:xfrm>
          <a:prstGeom prst="triangle">
            <a:avLst>
              <a:gd name="adj" fmla="val 50000"/>
            </a:avLst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50" name="Oval 12">
            <a:extLst>
              <a:ext uri="{FF2B5EF4-FFF2-40B4-BE49-F238E27FC236}">
                <a16:creationId xmlns:a16="http://schemas.microsoft.com/office/drawing/2014/main" id="{D75C3DF0-C4E2-4F47-852C-DA9ACAD790E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406901" y="5019676"/>
            <a:ext cx="87313" cy="98425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cxnSp>
        <p:nvCxnSpPr>
          <p:cNvPr id="10251" name="Straight Connector 13">
            <a:extLst>
              <a:ext uri="{FF2B5EF4-FFF2-40B4-BE49-F238E27FC236}">
                <a16:creationId xmlns:a16="http://schemas.microsoft.com/office/drawing/2014/main" id="{5932A307-4932-9D44-A83F-F68CB3D6489A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511676" y="5064125"/>
            <a:ext cx="167957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252" name="Oval 19">
            <a:extLst>
              <a:ext uri="{FF2B5EF4-FFF2-40B4-BE49-F238E27FC236}">
                <a16:creationId xmlns:a16="http://schemas.microsoft.com/office/drawing/2014/main" id="{F1E28FD9-6527-7941-BF00-9CE31DA6FD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03376" y="3419476"/>
            <a:ext cx="87313" cy="100013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53" name="Oval 20">
            <a:extLst>
              <a:ext uri="{FF2B5EF4-FFF2-40B4-BE49-F238E27FC236}">
                <a16:creationId xmlns:a16="http://schemas.microsoft.com/office/drawing/2014/main" id="{54FA54D2-CAA2-674D-85F7-EC29A911F1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38863" y="3667126"/>
            <a:ext cx="87312" cy="98425"/>
          </a:xfrm>
          <a:prstGeom prst="ellipse">
            <a:avLst/>
          </a:prstGeom>
          <a:solidFill>
            <a:schemeClr val="tx1"/>
          </a:solidFill>
          <a:ln w="38100">
            <a:solidFill>
              <a:schemeClr val="tx1"/>
            </a:solidFill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54" name="Rectangle 1">
            <a:extLst>
              <a:ext uri="{FF2B5EF4-FFF2-40B4-BE49-F238E27FC236}">
                <a16:creationId xmlns:a16="http://schemas.microsoft.com/office/drawing/2014/main" id="{18BA2A47-F6FB-D54C-89BB-0652CCD4704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2438" y="2332038"/>
            <a:ext cx="3409950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0255" name="Rectangle 1">
            <a:extLst>
              <a:ext uri="{FF2B5EF4-FFF2-40B4-BE49-F238E27FC236}">
                <a16:creationId xmlns:a16="http://schemas.microsoft.com/office/drawing/2014/main" id="{AE45DA32-5894-5D47-9E7D-3DD6AFC026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6259513" y="2328863"/>
            <a:ext cx="3421062" cy="2438400"/>
          </a:xfrm>
          <a:prstGeom prst="rect">
            <a:avLst/>
          </a:prstGeom>
          <a:solidFill>
            <a:srgbClr val="008000">
              <a:alpha val="20000"/>
            </a:srgbClr>
          </a:solidFill>
          <a:ln w="9525">
            <a:solidFill>
              <a:schemeClr val="tx1"/>
            </a:solidFill>
            <a:prstDash val="dash"/>
            <a:round/>
            <a:headEnd/>
            <a:tailEnd/>
          </a:ln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solidFill>
                <a:srgbClr val="000000"/>
              </a:solidFill>
              <a:latin typeface="Times" pitchFamily="2" charset="0"/>
            </a:endParaRPr>
          </a:p>
        </p:txBody>
      </p:sp>
      <p:sp>
        <p:nvSpPr>
          <p:cNvPr id="10256" name="Title 1">
            <a:extLst>
              <a:ext uri="{FF2B5EF4-FFF2-40B4-BE49-F238E27FC236}">
                <a16:creationId xmlns:a16="http://schemas.microsoft.com/office/drawing/2014/main" id="{4E9BCF7C-EE35-814F-9189-9F0CD60AE3EC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 Flip-Flop Analogy</a:t>
            </a:r>
          </a:p>
        </p:txBody>
      </p:sp>
      <p:sp>
        <p:nvSpPr>
          <p:cNvPr id="10257" name="Rectangle 5">
            <a:extLst>
              <a:ext uri="{FF2B5EF4-FFF2-40B4-BE49-F238E27FC236}">
                <a16:creationId xmlns:a16="http://schemas.microsoft.com/office/drawing/2014/main" id="{8852F9BC-7865-994D-9979-525F411987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97150" y="2201864"/>
            <a:ext cx="1246188" cy="2682875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58" name="Rectangle 5">
            <a:extLst>
              <a:ext uri="{FF2B5EF4-FFF2-40B4-BE49-F238E27FC236}">
                <a16:creationId xmlns:a16="http://schemas.microsoft.com/office/drawing/2014/main" id="{96D3DAC6-6E54-0C48-AA7E-68AE98911A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58025" y="2189164"/>
            <a:ext cx="1246188" cy="2681287"/>
          </a:xfrm>
          <a:prstGeom prst="rect">
            <a:avLst/>
          </a:prstGeom>
          <a:noFill/>
          <a:ln w="444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259" name="TextBox 1">
            <a:extLst>
              <a:ext uri="{FF2B5EF4-FFF2-40B4-BE49-F238E27FC236}">
                <a16:creationId xmlns:a16="http://schemas.microsoft.com/office/drawing/2014/main" id="{F3E9A2A6-FDA7-BC4D-B09E-C86D2ABF0A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6514" y="5576888"/>
            <a:ext cx="1457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 dirty="0">
                <a:solidFill>
                  <a:srgbClr val="FF0000"/>
                </a:solidFill>
                <a:latin typeface="Times" pitchFamily="2" charset="0"/>
              </a:rPr>
              <a:t>outer door</a:t>
            </a:r>
          </a:p>
        </p:txBody>
      </p:sp>
      <p:sp>
        <p:nvSpPr>
          <p:cNvPr id="10260" name="TextBox 20">
            <a:extLst>
              <a:ext uri="{FF2B5EF4-FFF2-40B4-BE49-F238E27FC236}">
                <a16:creationId xmlns:a16="http://schemas.microsoft.com/office/drawing/2014/main" id="{A55CBA1A-5F1B-A241-BCC7-D74ACF2E66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96114" y="5576888"/>
            <a:ext cx="1457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inner door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305" name="Group 4">
            <a:extLst>
              <a:ext uri="{FF2B5EF4-FFF2-40B4-BE49-F238E27FC236}">
                <a16:creationId xmlns:a16="http://schemas.microsoft.com/office/drawing/2014/main" id="{7DFDC4ED-E8B7-074D-9054-4FDC8B42A344}"/>
              </a:ext>
            </a:extLst>
          </p:cNvPr>
          <p:cNvGrpSpPr>
            <a:grpSpLocks/>
          </p:cNvGrpSpPr>
          <p:nvPr/>
        </p:nvGrpSpPr>
        <p:grpSpPr bwMode="auto">
          <a:xfrm>
            <a:off x="1833564" y="4763"/>
            <a:ext cx="7634287" cy="6858000"/>
            <a:chOff x="762000" y="5442"/>
            <a:chExt cx="7634209" cy="6858000"/>
          </a:xfrm>
        </p:grpSpPr>
        <p:pic>
          <p:nvPicPr>
            <p:cNvPr id="98306" name="Picture 3" descr="Screen shot 2017-02-17 at 11.57.02 AM.png">
              <a:extLst>
                <a:ext uri="{FF2B5EF4-FFF2-40B4-BE49-F238E27FC236}">
                  <a16:creationId xmlns:a16="http://schemas.microsoft.com/office/drawing/2014/main" id="{25F530EA-E42E-C748-9136-A360CDE5904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8307" name="Group 7">
              <a:extLst>
                <a:ext uri="{FF2B5EF4-FFF2-40B4-BE49-F238E27FC236}">
                  <a16:creationId xmlns:a16="http://schemas.microsoft.com/office/drawing/2014/main" id="{A36AC642-9E8B-3F4D-8A9D-3181E9393B1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0" y="381000"/>
              <a:ext cx="5818193" cy="1142999"/>
              <a:chOff x="2590799" y="381000"/>
              <a:chExt cx="5780093" cy="1142999"/>
            </a:xfrm>
          </p:grpSpPr>
          <p:sp>
            <p:nvSpPr>
              <p:cNvPr id="98320" name="Rectangle 5">
                <a:extLst>
                  <a:ext uri="{FF2B5EF4-FFF2-40B4-BE49-F238E27FC236}">
                    <a16:creationId xmlns:a16="http://schemas.microsoft.com/office/drawing/2014/main" id="{55E92A7F-D504-3048-846A-5599A2D11E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799" y="381000"/>
                <a:ext cx="4129008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8321" name="TextBox 2">
                <a:extLst>
                  <a:ext uri="{FF2B5EF4-FFF2-40B4-BE49-F238E27FC236}">
                    <a16:creationId xmlns:a16="http://schemas.microsoft.com/office/drawing/2014/main" id="{F3B873C8-4496-324E-9FFF-19DBB0C2E0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8752" y="721666"/>
                <a:ext cx="149214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A</a:t>
                </a:r>
              </a:p>
            </p:txBody>
          </p:sp>
          <p:cxnSp>
            <p:nvCxnSpPr>
              <p:cNvPr id="98322" name="Straight Connector 3">
                <a:extLst>
                  <a:ext uri="{FF2B5EF4-FFF2-40B4-BE49-F238E27FC236}">
                    <a16:creationId xmlns:a16="http://schemas.microsoft.com/office/drawing/2014/main" id="{D25686F5-9C47-E64E-9BC6-6DF986181007}"/>
                  </a:ext>
                </a:extLst>
              </p:cNvPr>
              <p:cNvCxnSpPr>
                <a:cxnSpLocks noChangeShapeType="1"/>
                <a:stCxn id="98320" idx="0"/>
                <a:endCxn id="98320" idx="2"/>
              </p:cNvCxnSpPr>
              <p:nvPr/>
            </p:nvCxnSpPr>
            <p:spPr bwMode="auto">
              <a:xfrm>
                <a:off x="4655303" y="381000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308" name="Group 8">
              <a:extLst>
                <a:ext uri="{FF2B5EF4-FFF2-40B4-BE49-F238E27FC236}">
                  <a16:creationId xmlns:a16="http://schemas.microsoft.com/office/drawing/2014/main" id="{2B8A3911-6409-E043-9EBF-71DD43EBA2B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1672167"/>
              <a:ext cx="5821523" cy="1145055"/>
              <a:chOff x="2595154" y="1672167"/>
              <a:chExt cx="5779067" cy="1145055"/>
            </a:xfrm>
          </p:grpSpPr>
          <p:sp>
            <p:nvSpPr>
              <p:cNvPr id="98317" name="Rectangle 18">
                <a:extLst>
                  <a:ext uri="{FF2B5EF4-FFF2-40B4-BE49-F238E27FC236}">
                    <a16:creationId xmlns:a16="http://schemas.microsoft.com/office/drawing/2014/main" id="{06E16DFE-E576-FE49-95DF-EDECF97D9F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154" y="1674223"/>
                <a:ext cx="4124653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8318" name="TextBox 19">
                <a:extLst>
                  <a:ext uri="{FF2B5EF4-FFF2-40B4-BE49-F238E27FC236}">
                    <a16:creationId xmlns:a16="http://schemas.microsoft.com/office/drawing/2014/main" id="{6FBAD48C-03EE-2A4F-B126-C81B57818A6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3107" y="2014889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B</a:t>
                </a:r>
              </a:p>
            </p:txBody>
          </p:sp>
          <p:cxnSp>
            <p:nvCxnSpPr>
              <p:cNvPr id="98319" name="Straight Connector 26">
                <a:extLst>
                  <a:ext uri="{FF2B5EF4-FFF2-40B4-BE49-F238E27FC236}">
                    <a16:creationId xmlns:a16="http://schemas.microsoft.com/office/drawing/2014/main" id="{8A6290AA-1A17-3145-A02C-11F964558B5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1672167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309" name="Group 9">
              <a:extLst>
                <a:ext uri="{FF2B5EF4-FFF2-40B4-BE49-F238E27FC236}">
                  <a16:creationId xmlns:a16="http://schemas.microsoft.com/office/drawing/2014/main" id="{3356ABDB-77F4-5645-B73D-97A430F703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2999079"/>
              <a:ext cx="5825877" cy="1146200"/>
              <a:chOff x="2599508" y="2999079"/>
              <a:chExt cx="5779067" cy="1146200"/>
            </a:xfrm>
          </p:grpSpPr>
          <p:sp>
            <p:nvSpPr>
              <p:cNvPr id="98314" name="Rectangle 21">
                <a:extLst>
                  <a:ext uri="{FF2B5EF4-FFF2-40B4-BE49-F238E27FC236}">
                    <a16:creationId xmlns:a16="http://schemas.microsoft.com/office/drawing/2014/main" id="{2865D378-2E3E-4947-892E-660323949B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3002280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8315" name="TextBox 22">
                <a:extLst>
                  <a:ext uri="{FF2B5EF4-FFF2-40B4-BE49-F238E27FC236}">
                    <a16:creationId xmlns:a16="http://schemas.microsoft.com/office/drawing/2014/main" id="{FC7FDF4F-B65C-A446-A159-6C1F5607CB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3342946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C</a:t>
                </a:r>
              </a:p>
            </p:txBody>
          </p:sp>
          <p:cxnSp>
            <p:nvCxnSpPr>
              <p:cNvPr id="98316" name="Straight Connector 27">
                <a:extLst>
                  <a:ext uri="{FF2B5EF4-FFF2-40B4-BE49-F238E27FC236}">
                    <a16:creationId xmlns:a16="http://schemas.microsoft.com/office/drawing/2014/main" id="{32C9F037-ABD8-5E45-9F09-765D142A861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2999079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8310" name="Group 10">
              <a:extLst>
                <a:ext uri="{FF2B5EF4-FFF2-40B4-BE49-F238E27FC236}">
                  <a16:creationId xmlns:a16="http://schemas.microsoft.com/office/drawing/2014/main" id="{CC924193-9F30-B04C-BA25-14691939E1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1" y="4256315"/>
              <a:ext cx="5843508" cy="1142999"/>
              <a:chOff x="2599508" y="4256315"/>
              <a:chExt cx="5796699" cy="1142999"/>
            </a:xfrm>
          </p:grpSpPr>
          <p:sp>
            <p:nvSpPr>
              <p:cNvPr id="98311" name="Rectangle 24">
                <a:extLst>
                  <a:ext uri="{FF2B5EF4-FFF2-40B4-BE49-F238E27FC236}">
                    <a16:creationId xmlns:a16="http://schemas.microsoft.com/office/drawing/2014/main" id="{4B2FB47D-3FDA-E448-A0C1-7C86A3298C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4256315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8312" name="TextBox 25">
                <a:extLst>
                  <a:ext uri="{FF2B5EF4-FFF2-40B4-BE49-F238E27FC236}">
                    <a16:creationId xmlns:a16="http://schemas.microsoft.com/office/drawing/2014/main" id="{007116FC-F5FB-4D4E-AF3F-17D3314A0E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4596981"/>
                <a:ext cx="15087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D</a:t>
                </a:r>
              </a:p>
            </p:txBody>
          </p:sp>
          <p:cxnSp>
            <p:nvCxnSpPr>
              <p:cNvPr id="98313" name="Straight Connector 28">
                <a:extLst>
                  <a:ext uri="{FF2B5EF4-FFF2-40B4-BE49-F238E27FC236}">
                    <a16:creationId xmlns:a16="http://schemas.microsoft.com/office/drawing/2014/main" id="{5F82E254-D4D3-3741-A212-0F63298AE72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4256315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</p:grp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29" name="Group 4">
            <a:extLst>
              <a:ext uri="{FF2B5EF4-FFF2-40B4-BE49-F238E27FC236}">
                <a16:creationId xmlns:a16="http://schemas.microsoft.com/office/drawing/2014/main" id="{E2285D4B-04E7-6A48-8A03-49A821922644}"/>
              </a:ext>
            </a:extLst>
          </p:cNvPr>
          <p:cNvGrpSpPr>
            <a:grpSpLocks/>
          </p:cNvGrpSpPr>
          <p:nvPr/>
        </p:nvGrpSpPr>
        <p:grpSpPr bwMode="auto">
          <a:xfrm>
            <a:off x="1833564" y="4763"/>
            <a:ext cx="7634287" cy="6858000"/>
            <a:chOff x="762000" y="5442"/>
            <a:chExt cx="7634209" cy="6858000"/>
          </a:xfrm>
        </p:grpSpPr>
        <p:pic>
          <p:nvPicPr>
            <p:cNvPr id="99330" name="Picture 3" descr="Screen shot 2017-02-17 at 11.57.02 AM.png">
              <a:extLst>
                <a:ext uri="{FF2B5EF4-FFF2-40B4-BE49-F238E27FC236}">
                  <a16:creationId xmlns:a16="http://schemas.microsoft.com/office/drawing/2014/main" id="{09667333-130B-F046-B37B-A707843C75AB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9331" name="Group 7">
              <a:extLst>
                <a:ext uri="{FF2B5EF4-FFF2-40B4-BE49-F238E27FC236}">
                  <a16:creationId xmlns:a16="http://schemas.microsoft.com/office/drawing/2014/main" id="{E256BC04-62FE-4D44-9783-CEDF3609C4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0" y="381000"/>
              <a:ext cx="5818193" cy="1142999"/>
              <a:chOff x="2590799" y="381000"/>
              <a:chExt cx="5780093" cy="1142999"/>
            </a:xfrm>
          </p:grpSpPr>
          <p:sp>
            <p:nvSpPr>
              <p:cNvPr id="99352" name="Rectangle 5">
                <a:extLst>
                  <a:ext uri="{FF2B5EF4-FFF2-40B4-BE49-F238E27FC236}">
                    <a16:creationId xmlns:a16="http://schemas.microsoft.com/office/drawing/2014/main" id="{92645C89-2356-0449-A1C2-F9B07AD1F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799" y="381000"/>
                <a:ext cx="4129008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9353" name="TextBox 2">
                <a:extLst>
                  <a:ext uri="{FF2B5EF4-FFF2-40B4-BE49-F238E27FC236}">
                    <a16:creationId xmlns:a16="http://schemas.microsoft.com/office/drawing/2014/main" id="{A9C2E990-9F8C-C145-B160-1E7D1C0A90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8752" y="721666"/>
                <a:ext cx="149214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A</a:t>
                </a:r>
              </a:p>
            </p:txBody>
          </p:sp>
          <p:cxnSp>
            <p:nvCxnSpPr>
              <p:cNvPr id="99354" name="Straight Connector 3">
                <a:extLst>
                  <a:ext uri="{FF2B5EF4-FFF2-40B4-BE49-F238E27FC236}">
                    <a16:creationId xmlns:a16="http://schemas.microsoft.com/office/drawing/2014/main" id="{99671AB6-2A08-404B-8D0D-D75539A46E4F}"/>
                  </a:ext>
                </a:extLst>
              </p:cNvPr>
              <p:cNvCxnSpPr>
                <a:cxnSpLocks noChangeShapeType="1"/>
                <a:stCxn id="99352" idx="0"/>
                <a:endCxn id="99352" idx="2"/>
              </p:cNvCxnSpPr>
              <p:nvPr/>
            </p:nvCxnSpPr>
            <p:spPr bwMode="auto">
              <a:xfrm>
                <a:off x="4655303" y="381000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332" name="Group 8">
              <a:extLst>
                <a:ext uri="{FF2B5EF4-FFF2-40B4-BE49-F238E27FC236}">
                  <a16:creationId xmlns:a16="http://schemas.microsoft.com/office/drawing/2014/main" id="{359E8C3A-73BA-9549-B79D-6321F72B4B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1672167"/>
              <a:ext cx="5821523" cy="1145055"/>
              <a:chOff x="2595154" y="1672167"/>
              <a:chExt cx="5779067" cy="1145055"/>
            </a:xfrm>
          </p:grpSpPr>
          <p:sp>
            <p:nvSpPr>
              <p:cNvPr id="99349" name="Rectangle 18">
                <a:extLst>
                  <a:ext uri="{FF2B5EF4-FFF2-40B4-BE49-F238E27FC236}">
                    <a16:creationId xmlns:a16="http://schemas.microsoft.com/office/drawing/2014/main" id="{55248A4A-4585-274C-8F69-883B18A36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154" y="1674223"/>
                <a:ext cx="4124653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9350" name="TextBox 19">
                <a:extLst>
                  <a:ext uri="{FF2B5EF4-FFF2-40B4-BE49-F238E27FC236}">
                    <a16:creationId xmlns:a16="http://schemas.microsoft.com/office/drawing/2014/main" id="{B907E1FC-9165-174A-8844-8E0003829C6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3107" y="2014889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B</a:t>
                </a:r>
              </a:p>
            </p:txBody>
          </p:sp>
          <p:cxnSp>
            <p:nvCxnSpPr>
              <p:cNvPr id="99351" name="Straight Connector 26">
                <a:extLst>
                  <a:ext uri="{FF2B5EF4-FFF2-40B4-BE49-F238E27FC236}">
                    <a16:creationId xmlns:a16="http://schemas.microsoft.com/office/drawing/2014/main" id="{201E85A8-15C2-624C-91C9-13A4374FBEE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1672167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333" name="Group 9">
              <a:extLst>
                <a:ext uri="{FF2B5EF4-FFF2-40B4-BE49-F238E27FC236}">
                  <a16:creationId xmlns:a16="http://schemas.microsoft.com/office/drawing/2014/main" id="{40044B52-6E5C-D046-9832-32348E27314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2999079"/>
              <a:ext cx="5825877" cy="1146200"/>
              <a:chOff x="2599508" y="2999079"/>
              <a:chExt cx="5779067" cy="1146200"/>
            </a:xfrm>
          </p:grpSpPr>
          <p:sp>
            <p:nvSpPr>
              <p:cNvPr id="99346" name="Rectangle 21">
                <a:extLst>
                  <a:ext uri="{FF2B5EF4-FFF2-40B4-BE49-F238E27FC236}">
                    <a16:creationId xmlns:a16="http://schemas.microsoft.com/office/drawing/2014/main" id="{895BE270-1B71-1B44-A2C3-564FA76AD8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3002280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9347" name="TextBox 22">
                <a:extLst>
                  <a:ext uri="{FF2B5EF4-FFF2-40B4-BE49-F238E27FC236}">
                    <a16:creationId xmlns:a16="http://schemas.microsoft.com/office/drawing/2014/main" id="{63C5E2A0-AE1C-6342-94DE-6823186B4DC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3342946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C</a:t>
                </a:r>
              </a:p>
            </p:txBody>
          </p:sp>
          <p:cxnSp>
            <p:nvCxnSpPr>
              <p:cNvPr id="99348" name="Straight Connector 27">
                <a:extLst>
                  <a:ext uri="{FF2B5EF4-FFF2-40B4-BE49-F238E27FC236}">
                    <a16:creationId xmlns:a16="http://schemas.microsoft.com/office/drawing/2014/main" id="{583EF2F8-B83D-EC4B-A958-D8F74A3E1F6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2999079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99334" name="Group 10">
              <a:extLst>
                <a:ext uri="{FF2B5EF4-FFF2-40B4-BE49-F238E27FC236}">
                  <a16:creationId xmlns:a16="http://schemas.microsoft.com/office/drawing/2014/main" id="{02A1DC21-BC74-934A-A742-0A9A8ADD316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1" y="4256315"/>
              <a:ext cx="5843508" cy="1142999"/>
              <a:chOff x="2599508" y="4256315"/>
              <a:chExt cx="5796699" cy="1142999"/>
            </a:xfrm>
          </p:grpSpPr>
          <p:sp>
            <p:nvSpPr>
              <p:cNvPr id="99343" name="Rectangle 24">
                <a:extLst>
                  <a:ext uri="{FF2B5EF4-FFF2-40B4-BE49-F238E27FC236}">
                    <a16:creationId xmlns:a16="http://schemas.microsoft.com/office/drawing/2014/main" id="{CED2E7BC-382B-C542-9C91-6B5DC41969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4256315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99344" name="TextBox 25">
                <a:extLst>
                  <a:ext uri="{FF2B5EF4-FFF2-40B4-BE49-F238E27FC236}">
                    <a16:creationId xmlns:a16="http://schemas.microsoft.com/office/drawing/2014/main" id="{323FC131-E303-A640-BF71-A3B976A8F0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4596981"/>
                <a:ext cx="15087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D</a:t>
                </a:r>
              </a:p>
            </p:txBody>
          </p:sp>
          <p:cxnSp>
            <p:nvCxnSpPr>
              <p:cNvPr id="99345" name="Straight Connector 28">
                <a:extLst>
                  <a:ext uri="{FF2B5EF4-FFF2-40B4-BE49-F238E27FC236}">
                    <a16:creationId xmlns:a16="http://schemas.microsoft.com/office/drawing/2014/main" id="{B2D3AE4D-188F-1D4F-BC46-32A09E62E7C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4256315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9335" name="TextBox 20">
              <a:extLst>
                <a:ext uri="{FF2B5EF4-FFF2-40B4-BE49-F238E27FC236}">
                  <a16:creationId xmlns:a16="http://schemas.microsoft.com/office/drawing/2014/main" id="{3D3EA7BA-A8C1-7142-ABE0-05B6B853C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9336" name="TextBox 23">
              <a:extLst>
                <a:ext uri="{FF2B5EF4-FFF2-40B4-BE49-F238E27FC236}">
                  <a16:creationId xmlns:a16="http://schemas.microsoft.com/office/drawing/2014/main" id="{BC362A78-D9EC-024E-B914-67AF89ACB2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99337" name="TextBox 30">
              <a:extLst>
                <a:ext uri="{FF2B5EF4-FFF2-40B4-BE49-F238E27FC236}">
                  <a16:creationId xmlns:a16="http://schemas.microsoft.com/office/drawing/2014/main" id="{60D28B4A-25E6-AA4A-A481-278AC32B16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9338" name="TextBox 31">
              <a:extLst>
                <a:ext uri="{FF2B5EF4-FFF2-40B4-BE49-F238E27FC236}">
                  <a16:creationId xmlns:a16="http://schemas.microsoft.com/office/drawing/2014/main" id="{1D7E97B8-6D9E-8E48-ACE5-E9AD5E4D30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99339" name="TextBox 32">
              <a:extLst>
                <a:ext uri="{FF2B5EF4-FFF2-40B4-BE49-F238E27FC236}">
                  <a16:creationId xmlns:a16="http://schemas.microsoft.com/office/drawing/2014/main" id="{D0C7E12A-0F47-2649-96C1-FDE5B56582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9340" name="TextBox 33">
              <a:extLst>
                <a:ext uri="{FF2B5EF4-FFF2-40B4-BE49-F238E27FC236}">
                  <a16:creationId xmlns:a16="http://schemas.microsoft.com/office/drawing/2014/main" id="{8AEA9213-81BC-6947-9DDF-51374A035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99341" name="TextBox 34">
              <a:extLst>
                <a:ext uri="{FF2B5EF4-FFF2-40B4-BE49-F238E27FC236}">
                  <a16:creationId xmlns:a16="http://schemas.microsoft.com/office/drawing/2014/main" id="{F73BDE64-5137-FC4D-B023-A4A970259E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99342" name="TextBox 35">
              <a:extLst>
                <a:ext uri="{FF2B5EF4-FFF2-40B4-BE49-F238E27FC236}">
                  <a16:creationId xmlns:a16="http://schemas.microsoft.com/office/drawing/2014/main" id="{687436B2-9E37-2140-BAE6-451827D652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3" name="Group 4">
            <a:extLst>
              <a:ext uri="{FF2B5EF4-FFF2-40B4-BE49-F238E27FC236}">
                <a16:creationId xmlns:a16="http://schemas.microsoft.com/office/drawing/2014/main" id="{0BD1CBB5-CD08-664F-9108-814285C1A033}"/>
              </a:ext>
            </a:extLst>
          </p:cNvPr>
          <p:cNvGrpSpPr>
            <a:grpSpLocks/>
          </p:cNvGrpSpPr>
          <p:nvPr/>
        </p:nvGrpSpPr>
        <p:grpSpPr bwMode="auto">
          <a:xfrm>
            <a:off x="1833564" y="-14288"/>
            <a:ext cx="7634287" cy="6877051"/>
            <a:chOff x="762000" y="-15051"/>
            <a:chExt cx="7634209" cy="6878493"/>
          </a:xfrm>
        </p:grpSpPr>
        <p:pic>
          <p:nvPicPr>
            <p:cNvPr id="100354" name="Picture 3" descr="Screen shot 2017-02-17 at 11.57.02 AM.png">
              <a:extLst>
                <a:ext uri="{FF2B5EF4-FFF2-40B4-BE49-F238E27FC236}">
                  <a16:creationId xmlns:a16="http://schemas.microsoft.com/office/drawing/2014/main" id="{9433A22E-B4ED-0945-9430-1C920D0F398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0355" name="Group 7">
              <a:extLst>
                <a:ext uri="{FF2B5EF4-FFF2-40B4-BE49-F238E27FC236}">
                  <a16:creationId xmlns:a16="http://schemas.microsoft.com/office/drawing/2014/main" id="{5C829653-E629-5944-A8D4-92E4C6C2B58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0" y="381000"/>
              <a:ext cx="5818193" cy="1142999"/>
              <a:chOff x="2590799" y="381000"/>
              <a:chExt cx="5780093" cy="1142999"/>
            </a:xfrm>
          </p:grpSpPr>
          <p:sp>
            <p:nvSpPr>
              <p:cNvPr id="100386" name="Rectangle 5">
                <a:extLst>
                  <a:ext uri="{FF2B5EF4-FFF2-40B4-BE49-F238E27FC236}">
                    <a16:creationId xmlns:a16="http://schemas.microsoft.com/office/drawing/2014/main" id="{AEE1961D-B91F-5449-946E-EECF5E9D7D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799" y="381000"/>
                <a:ext cx="4129008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0387" name="TextBox 2">
                <a:extLst>
                  <a:ext uri="{FF2B5EF4-FFF2-40B4-BE49-F238E27FC236}">
                    <a16:creationId xmlns:a16="http://schemas.microsoft.com/office/drawing/2014/main" id="{9D44FB08-4014-C146-8148-23BEBF32829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8752" y="721666"/>
                <a:ext cx="149214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A</a:t>
                </a:r>
              </a:p>
            </p:txBody>
          </p:sp>
          <p:cxnSp>
            <p:nvCxnSpPr>
              <p:cNvPr id="100388" name="Straight Connector 3">
                <a:extLst>
                  <a:ext uri="{FF2B5EF4-FFF2-40B4-BE49-F238E27FC236}">
                    <a16:creationId xmlns:a16="http://schemas.microsoft.com/office/drawing/2014/main" id="{7CCF47D2-427E-9844-958B-066889122BE2}"/>
                  </a:ext>
                </a:extLst>
              </p:cNvPr>
              <p:cNvCxnSpPr>
                <a:cxnSpLocks noChangeShapeType="1"/>
                <a:stCxn id="100386" idx="0"/>
                <a:endCxn id="100386" idx="2"/>
              </p:cNvCxnSpPr>
              <p:nvPr/>
            </p:nvCxnSpPr>
            <p:spPr bwMode="auto">
              <a:xfrm>
                <a:off x="4655303" y="381000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0356" name="Group 8">
              <a:extLst>
                <a:ext uri="{FF2B5EF4-FFF2-40B4-BE49-F238E27FC236}">
                  <a16:creationId xmlns:a16="http://schemas.microsoft.com/office/drawing/2014/main" id="{CE93E378-0AB8-6B42-9725-9FF183D9244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1672167"/>
              <a:ext cx="5821523" cy="1145055"/>
              <a:chOff x="2595154" y="1672167"/>
              <a:chExt cx="5779067" cy="1145055"/>
            </a:xfrm>
          </p:grpSpPr>
          <p:sp>
            <p:nvSpPr>
              <p:cNvPr id="100383" name="Rectangle 18">
                <a:extLst>
                  <a:ext uri="{FF2B5EF4-FFF2-40B4-BE49-F238E27FC236}">
                    <a16:creationId xmlns:a16="http://schemas.microsoft.com/office/drawing/2014/main" id="{9884D861-E392-1D43-94C9-8EB74B126F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154" y="1674223"/>
                <a:ext cx="4124653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0384" name="TextBox 19">
                <a:extLst>
                  <a:ext uri="{FF2B5EF4-FFF2-40B4-BE49-F238E27FC236}">
                    <a16:creationId xmlns:a16="http://schemas.microsoft.com/office/drawing/2014/main" id="{5250214D-FE3C-8543-810D-27B6A5343A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3107" y="2014889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B</a:t>
                </a:r>
              </a:p>
            </p:txBody>
          </p:sp>
          <p:cxnSp>
            <p:nvCxnSpPr>
              <p:cNvPr id="100385" name="Straight Connector 26">
                <a:extLst>
                  <a:ext uri="{FF2B5EF4-FFF2-40B4-BE49-F238E27FC236}">
                    <a16:creationId xmlns:a16="http://schemas.microsoft.com/office/drawing/2014/main" id="{A7449543-8440-1B43-8FEE-3096B3249DC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1672167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0357" name="Group 9">
              <a:extLst>
                <a:ext uri="{FF2B5EF4-FFF2-40B4-BE49-F238E27FC236}">
                  <a16:creationId xmlns:a16="http://schemas.microsoft.com/office/drawing/2014/main" id="{3E11DF44-6688-AB47-98BA-D86A1333327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2999079"/>
              <a:ext cx="5825877" cy="1146200"/>
              <a:chOff x="2599508" y="2999079"/>
              <a:chExt cx="5779067" cy="1146200"/>
            </a:xfrm>
          </p:grpSpPr>
          <p:sp>
            <p:nvSpPr>
              <p:cNvPr id="100380" name="Rectangle 21">
                <a:extLst>
                  <a:ext uri="{FF2B5EF4-FFF2-40B4-BE49-F238E27FC236}">
                    <a16:creationId xmlns:a16="http://schemas.microsoft.com/office/drawing/2014/main" id="{745D3C12-885C-BF48-A8D7-C4235961B4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3002280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0381" name="TextBox 22">
                <a:extLst>
                  <a:ext uri="{FF2B5EF4-FFF2-40B4-BE49-F238E27FC236}">
                    <a16:creationId xmlns:a16="http://schemas.microsoft.com/office/drawing/2014/main" id="{75B83B24-FD8A-5246-9E09-383C8EEC39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3342946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C</a:t>
                </a:r>
              </a:p>
            </p:txBody>
          </p:sp>
          <p:cxnSp>
            <p:nvCxnSpPr>
              <p:cNvPr id="100382" name="Straight Connector 27">
                <a:extLst>
                  <a:ext uri="{FF2B5EF4-FFF2-40B4-BE49-F238E27FC236}">
                    <a16:creationId xmlns:a16="http://schemas.microsoft.com/office/drawing/2014/main" id="{8A87FA46-3006-AB4F-B770-6EC966B014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2999079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0358" name="Group 10">
              <a:extLst>
                <a:ext uri="{FF2B5EF4-FFF2-40B4-BE49-F238E27FC236}">
                  <a16:creationId xmlns:a16="http://schemas.microsoft.com/office/drawing/2014/main" id="{FEBEBA5C-BB59-7042-BE9C-DCFAE4EA3D1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1" y="4256315"/>
              <a:ext cx="5843508" cy="1142999"/>
              <a:chOff x="2599508" y="4256315"/>
              <a:chExt cx="5796699" cy="1142999"/>
            </a:xfrm>
          </p:grpSpPr>
          <p:sp>
            <p:nvSpPr>
              <p:cNvPr id="100377" name="Rectangle 24">
                <a:extLst>
                  <a:ext uri="{FF2B5EF4-FFF2-40B4-BE49-F238E27FC236}">
                    <a16:creationId xmlns:a16="http://schemas.microsoft.com/office/drawing/2014/main" id="{0B0329AA-AA6E-4948-B7CC-F904941973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4256315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0378" name="TextBox 25">
                <a:extLst>
                  <a:ext uri="{FF2B5EF4-FFF2-40B4-BE49-F238E27FC236}">
                    <a16:creationId xmlns:a16="http://schemas.microsoft.com/office/drawing/2014/main" id="{CB0D2A1C-3C32-2641-AB67-88052496A88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4596981"/>
                <a:ext cx="15087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D</a:t>
                </a:r>
              </a:p>
            </p:txBody>
          </p:sp>
          <p:cxnSp>
            <p:nvCxnSpPr>
              <p:cNvPr id="100379" name="Straight Connector 28">
                <a:extLst>
                  <a:ext uri="{FF2B5EF4-FFF2-40B4-BE49-F238E27FC236}">
                    <a16:creationId xmlns:a16="http://schemas.microsoft.com/office/drawing/2014/main" id="{C288EC58-FFCE-A042-9A70-A91634781F6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4256315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0359" name="TextBox 20">
              <a:extLst>
                <a:ext uri="{FF2B5EF4-FFF2-40B4-BE49-F238E27FC236}">
                  <a16:creationId xmlns:a16="http://schemas.microsoft.com/office/drawing/2014/main" id="{5DDEED12-6007-5548-84A0-98ACD34E82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0360" name="TextBox 23">
              <a:extLst>
                <a:ext uri="{FF2B5EF4-FFF2-40B4-BE49-F238E27FC236}">
                  <a16:creationId xmlns:a16="http://schemas.microsoft.com/office/drawing/2014/main" id="{D33541DD-EB78-004A-ACC2-B5DCCCCC5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0361" name="TextBox 30">
              <a:extLst>
                <a:ext uri="{FF2B5EF4-FFF2-40B4-BE49-F238E27FC236}">
                  <a16:creationId xmlns:a16="http://schemas.microsoft.com/office/drawing/2014/main" id="{72AA9C39-7B93-FA40-BC5A-5D489865D5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0362" name="TextBox 31">
              <a:extLst>
                <a:ext uri="{FF2B5EF4-FFF2-40B4-BE49-F238E27FC236}">
                  <a16:creationId xmlns:a16="http://schemas.microsoft.com/office/drawing/2014/main" id="{C2FC9512-8C84-6543-8E25-AEF75E641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0363" name="TextBox 32">
              <a:extLst>
                <a:ext uri="{FF2B5EF4-FFF2-40B4-BE49-F238E27FC236}">
                  <a16:creationId xmlns:a16="http://schemas.microsoft.com/office/drawing/2014/main" id="{7B841D6A-5AA4-354E-93E0-B6871E5E20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0364" name="TextBox 33">
              <a:extLst>
                <a:ext uri="{FF2B5EF4-FFF2-40B4-BE49-F238E27FC236}">
                  <a16:creationId xmlns:a16="http://schemas.microsoft.com/office/drawing/2014/main" id="{805EEE27-55C5-6F41-BFE0-96710492B8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0365" name="TextBox 34">
              <a:extLst>
                <a:ext uri="{FF2B5EF4-FFF2-40B4-BE49-F238E27FC236}">
                  <a16:creationId xmlns:a16="http://schemas.microsoft.com/office/drawing/2014/main" id="{4C8BC623-B38A-2149-A1A4-C56E6F314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0366" name="TextBox 35">
              <a:extLst>
                <a:ext uri="{FF2B5EF4-FFF2-40B4-BE49-F238E27FC236}">
                  <a16:creationId xmlns:a16="http://schemas.microsoft.com/office/drawing/2014/main" id="{47AD4E1D-1018-1A40-BF39-BB60902C6B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0367" name="Freeform 17">
              <a:extLst>
                <a:ext uri="{FF2B5EF4-FFF2-40B4-BE49-F238E27FC236}">
                  <a16:creationId xmlns:a16="http://schemas.microsoft.com/office/drawing/2014/main" id="{1BFF428E-3EF2-CF4B-95CF-EACF69BCC395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8" name="Freeform 17">
              <a:extLst>
                <a:ext uri="{FF2B5EF4-FFF2-40B4-BE49-F238E27FC236}">
                  <a16:creationId xmlns:a16="http://schemas.microsoft.com/office/drawing/2014/main" id="{58D87ACE-B46D-7D4C-9FD5-28F49B5FBC7E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0369" name="Line 101">
              <a:extLst>
                <a:ext uri="{FF2B5EF4-FFF2-40B4-BE49-F238E27FC236}">
                  <a16:creationId xmlns:a16="http://schemas.microsoft.com/office/drawing/2014/main" id="{85C6C80C-6AAB-B94E-9543-055FF37DE7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70" name="Line 101">
              <a:extLst>
                <a:ext uri="{FF2B5EF4-FFF2-40B4-BE49-F238E27FC236}">
                  <a16:creationId xmlns:a16="http://schemas.microsoft.com/office/drawing/2014/main" id="{8986A9E9-54A6-034A-ADE9-3D4E0E6E0D0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71" name="Line 101">
              <a:extLst>
                <a:ext uri="{FF2B5EF4-FFF2-40B4-BE49-F238E27FC236}">
                  <a16:creationId xmlns:a16="http://schemas.microsoft.com/office/drawing/2014/main" id="{6EA38031-984A-C046-AD0D-D36C984148C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72" name="Line 101">
              <a:extLst>
                <a:ext uri="{FF2B5EF4-FFF2-40B4-BE49-F238E27FC236}">
                  <a16:creationId xmlns:a16="http://schemas.microsoft.com/office/drawing/2014/main" id="{21B2A6C6-AEFB-5E49-A730-D612FD12B3C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73" name="Line 101">
              <a:extLst>
                <a:ext uri="{FF2B5EF4-FFF2-40B4-BE49-F238E27FC236}">
                  <a16:creationId xmlns:a16="http://schemas.microsoft.com/office/drawing/2014/main" id="{26D6F117-7D6A-5D4B-B6CC-DAAB5DF4BCC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74" name="Line 101">
              <a:extLst>
                <a:ext uri="{FF2B5EF4-FFF2-40B4-BE49-F238E27FC236}">
                  <a16:creationId xmlns:a16="http://schemas.microsoft.com/office/drawing/2014/main" id="{4114956C-B030-9A42-AFFA-39BB457B5A6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75" name="TextBox 57">
              <a:extLst>
                <a:ext uri="{FF2B5EF4-FFF2-40B4-BE49-F238E27FC236}">
                  <a16:creationId xmlns:a16="http://schemas.microsoft.com/office/drawing/2014/main" id="{91D32BC7-16FD-B642-A183-12C3B19944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0376" name="TextBox 58">
              <a:extLst>
                <a:ext uri="{FF2B5EF4-FFF2-40B4-BE49-F238E27FC236}">
                  <a16:creationId xmlns:a16="http://schemas.microsoft.com/office/drawing/2014/main" id="{7D8CDA43-3B01-7144-BDAC-74931779C7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</p:grp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1377" name="Group 4">
            <a:extLst>
              <a:ext uri="{FF2B5EF4-FFF2-40B4-BE49-F238E27FC236}">
                <a16:creationId xmlns:a16="http://schemas.microsoft.com/office/drawing/2014/main" id="{8B38AD5A-CA93-1A47-BC58-C22BD5A1C202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397875" cy="6877051"/>
            <a:chOff x="-983" y="-15051"/>
            <a:chExt cx="8397192" cy="6878493"/>
          </a:xfrm>
        </p:grpSpPr>
        <p:pic>
          <p:nvPicPr>
            <p:cNvPr id="101378" name="Picture 3" descr="Screen shot 2017-02-17 at 11.57.02 AM.png">
              <a:extLst>
                <a:ext uri="{FF2B5EF4-FFF2-40B4-BE49-F238E27FC236}">
                  <a16:creationId xmlns:a16="http://schemas.microsoft.com/office/drawing/2014/main" id="{B42FC8FC-33AB-CF4D-ADE7-B533CA179F9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1379" name="Group 7">
              <a:extLst>
                <a:ext uri="{FF2B5EF4-FFF2-40B4-BE49-F238E27FC236}">
                  <a16:creationId xmlns:a16="http://schemas.microsoft.com/office/drawing/2014/main" id="{E7EF291E-96C3-484D-83A6-6DEB12FF22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0" y="381000"/>
              <a:ext cx="5818193" cy="1142999"/>
              <a:chOff x="2590799" y="381000"/>
              <a:chExt cx="5780093" cy="1142999"/>
            </a:xfrm>
          </p:grpSpPr>
          <p:sp>
            <p:nvSpPr>
              <p:cNvPr id="101417" name="Rectangle 5">
                <a:extLst>
                  <a:ext uri="{FF2B5EF4-FFF2-40B4-BE49-F238E27FC236}">
                    <a16:creationId xmlns:a16="http://schemas.microsoft.com/office/drawing/2014/main" id="{B270371A-5BD4-0C42-9F18-E02CEF8A7C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799" y="381000"/>
                <a:ext cx="4129008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18" name="TextBox 2">
                <a:extLst>
                  <a:ext uri="{FF2B5EF4-FFF2-40B4-BE49-F238E27FC236}">
                    <a16:creationId xmlns:a16="http://schemas.microsoft.com/office/drawing/2014/main" id="{9B365527-28A5-AF43-B310-3F67FB06F5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8752" y="721666"/>
                <a:ext cx="149214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A</a:t>
                </a:r>
              </a:p>
            </p:txBody>
          </p:sp>
          <p:cxnSp>
            <p:nvCxnSpPr>
              <p:cNvPr id="101419" name="Straight Connector 3">
                <a:extLst>
                  <a:ext uri="{FF2B5EF4-FFF2-40B4-BE49-F238E27FC236}">
                    <a16:creationId xmlns:a16="http://schemas.microsoft.com/office/drawing/2014/main" id="{CFF930EB-FF46-CB4E-BE81-4A87864E45F1}"/>
                  </a:ext>
                </a:extLst>
              </p:cNvPr>
              <p:cNvCxnSpPr>
                <a:cxnSpLocks noChangeShapeType="1"/>
                <a:stCxn id="101417" idx="0"/>
                <a:endCxn id="101417" idx="2"/>
              </p:cNvCxnSpPr>
              <p:nvPr/>
            </p:nvCxnSpPr>
            <p:spPr bwMode="auto">
              <a:xfrm>
                <a:off x="4655303" y="381000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1380" name="Group 8">
              <a:extLst>
                <a:ext uri="{FF2B5EF4-FFF2-40B4-BE49-F238E27FC236}">
                  <a16:creationId xmlns:a16="http://schemas.microsoft.com/office/drawing/2014/main" id="{26E975BF-0DB5-C740-9F6D-DAB28B8E47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1672167"/>
              <a:ext cx="5821523" cy="1145055"/>
              <a:chOff x="2595154" y="1672167"/>
              <a:chExt cx="5779067" cy="1145055"/>
            </a:xfrm>
          </p:grpSpPr>
          <p:sp>
            <p:nvSpPr>
              <p:cNvPr id="101414" name="Rectangle 18">
                <a:extLst>
                  <a:ext uri="{FF2B5EF4-FFF2-40B4-BE49-F238E27FC236}">
                    <a16:creationId xmlns:a16="http://schemas.microsoft.com/office/drawing/2014/main" id="{DA3C2B3A-A689-EC4D-90A8-02FDFED2F0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154" y="1674223"/>
                <a:ext cx="4124653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15" name="TextBox 19">
                <a:extLst>
                  <a:ext uri="{FF2B5EF4-FFF2-40B4-BE49-F238E27FC236}">
                    <a16:creationId xmlns:a16="http://schemas.microsoft.com/office/drawing/2014/main" id="{39EC5FE3-E6E1-8D41-BD55-A8CE07E716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3107" y="2014889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B</a:t>
                </a:r>
              </a:p>
            </p:txBody>
          </p:sp>
          <p:cxnSp>
            <p:nvCxnSpPr>
              <p:cNvPr id="101416" name="Straight Connector 26">
                <a:extLst>
                  <a:ext uri="{FF2B5EF4-FFF2-40B4-BE49-F238E27FC236}">
                    <a16:creationId xmlns:a16="http://schemas.microsoft.com/office/drawing/2014/main" id="{6891BC3D-507B-B94B-836D-EF2526A3C6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1672167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1381" name="Group 9">
              <a:extLst>
                <a:ext uri="{FF2B5EF4-FFF2-40B4-BE49-F238E27FC236}">
                  <a16:creationId xmlns:a16="http://schemas.microsoft.com/office/drawing/2014/main" id="{284D3F6E-9E95-FC4C-859F-48A7894E7B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2999079"/>
              <a:ext cx="5825877" cy="1146200"/>
              <a:chOff x="2599508" y="2999079"/>
              <a:chExt cx="5779067" cy="1146200"/>
            </a:xfrm>
          </p:grpSpPr>
          <p:sp>
            <p:nvSpPr>
              <p:cNvPr id="101411" name="Rectangle 21">
                <a:extLst>
                  <a:ext uri="{FF2B5EF4-FFF2-40B4-BE49-F238E27FC236}">
                    <a16:creationId xmlns:a16="http://schemas.microsoft.com/office/drawing/2014/main" id="{CD9E7ED5-1283-9549-BC7A-1D97FEAC1D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3002280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12" name="TextBox 22">
                <a:extLst>
                  <a:ext uri="{FF2B5EF4-FFF2-40B4-BE49-F238E27FC236}">
                    <a16:creationId xmlns:a16="http://schemas.microsoft.com/office/drawing/2014/main" id="{16A42B5E-CC80-C246-AD0F-DB5E4EB048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3342946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C</a:t>
                </a:r>
              </a:p>
            </p:txBody>
          </p:sp>
          <p:cxnSp>
            <p:nvCxnSpPr>
              <p:cNvPr id="101413" name="Straight Connector 27">
                <a:extLst>
                  <a:ext uri="{FF2B5EF4-FFF2-40B4-BE49-F238E27FC236}">
                    <a16:creationId xmlns:a16="http://schemas.microsoft.com/office/drawing/2014/main" id="{1FA24766-3EA8-0F46-A933-6E918440E12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2999079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1382" name="Group 10">
              <a:extLst>
                <a:ext uri="{FF2B5EF4-FFF2-40B4-BE49-F238E27FC236}">
                  <a16:creationId xmlns:a16="http://schemas.microsoft.com/office/drawing/2014/main" id="{562583A9-E8F5-FA46-A5AD-6B4CDF9A519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1" y="4256315"/>
              <a:ext cx="5843508" cy="1142999"/>
              <a:chOff x="2599508" y="4256315"/>
              <a:chExt cx="5796699" cy="1142999"/>
            </a:xfrm>
          </p:grpSpPr>
          <p:sp>
            <p:nvSpPr>
              <p:cNvPr id="101408" name="Rectangle 24">
                <a:extLst>
                  <a:ext uri="{FF2B5EF4-FFF2-40B4-BE49-F238E27FC236}">
                    <a16:creationId xmlns:a16="http://schemas.microsoft.com/office/drawing/2014/main" id="{5411F7BF-CD24-CD46-8056-6A8DA8FAB2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4256315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1409" name="TextBox 25">
                <a:extLst>
                  <a:ext uri="{FF2B5EF4-FFF2-40B4-BE49-F238E27FC236}">
                    <a16:creationId xmlns:a16="http://schemas.microsoft.com/office/drawing/2014/main" id="{EBC63DD8-4D5E-C240-B4C4-BEC8E15F2D7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4596981"/>
                <a:ext cx="15087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D</a:t>
                </a:r>
              </a:p>
            </p:txBody>
          </p:sp>
          <p:cxnSp>
            <p:nvCxnSpPr>
              <p:cNvPr id="101410" name="Straight Connector 28">
                <a:extLst>
                  <a:ext uri="{FF2B5EF4-FFF2-40B4-BE49-F238E27FC236}">
                    <a16:creationId xmlns:a16="http://schemas.microsoft.com/office/drawing/2014/main" id="{0BD4CBB0-B8EA-E643-8023-EBA99FD11A8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4256315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1383" name="TextBox 20">
              <a:extLst>
                <a:ext uri="{FF2B5EF4-FFF2-40B4-BE49-F238E27FC236}">
                  <a16:creationId xmlns:a16="http://schemas.microsoft.com/office/drawing/2014/main" id="{F888C659-00D6-754A-BA87-435A79AE4B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1384" name="TextBox 23">
              <a:extLst>
                <a:ext uri="{FF2B5EF4-FFF2-40B4-BE49-F238E27FC236}">
                  <a16:creationId xmlns:a16="http://schemas.microsoft.com/office/drawing/2014/main" id="{7FEC1910-5973-6A4A-8D39-4A4496618C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1385" name="TextBox 30">
              <a:extLst>
                <a:ext uri="{FF2B5EF4-FFF2-40B4-BE49-F238E27FC236}">
                  <a16:creationId xmlns:a16="http://schemas.microsoft.com/office/drawing/2014/main" id="{A02A3BEA-1D14-5347-9952-325AD2B933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1386" name="TextBox 31">
              <a:extLst>
                <a:ext uri="{FF2B5EF4-FFF2-40B4-BE49-F238E27FC236}">
                  <a16:creationId xmlns:a16="http://schemas.microsoft.com/office/drawing/2014/main" id="{7BC5C03D-7F70-7649-8699-87F506D17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1387" name="TextBox 32">
              <a:extLst>
                <a:ext uri="{FF2B5EF4-FFF2-40B4-BE49-F238E27FC236}">
                  <a16:creationId xmlns:a16="http://schemas.microsoft.com/office/drawing/2014/main" id="{99CA287F-F449-BB4F-AC92-4B341A6415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1388" name="TextBox 33">
              <a:extLst>
                <a:ext uri="{FF2B5EF4-FFF2-40B4-BE49-F238E27FC236}">
                  <a16:creationId xmlns:a16="http://schemas.microsoft.com/office/drawing/2014/main" id="{A4FA1EDE-DAFE-0442-A168-613BFA29C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1389" name="TextBox 34">
              <a:extLst>
                <a:ext uri="{FF2B5EF4-FFF2-40B4-BE49-F238E27FC236}">
                  <a16:creationId xmlns:a16="http://schemas.microsoft.com/office/drawing/2014/main" id="{44AC5F79-E70C-2F4E-85A1-1361CD38D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1390" name="TextBox 35">
              <a:extLst>
                <a:ext uri="{FF2B5EF4-FFF2-40B4-BE49-F238E27FC236}">
                  <a16:creationId xmlns:a16="http://schemas.microsoft.com/office/drawing/2014/main" id="{90C0557B-E209-6C4B-B992-D2D4E1629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1391" name="Freeform 51">
              <a:extLst>
                <a:ext uri="{FF2B5EF4-FFF2-40B4-BE49-F238E27FC236}">
                  <a16:creationId xmlns:a16="http://schemas.microsoft.com/office/drawing/2014/main" id="{B962CC42-CDFC-294B-AC2A-18520E43FE25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2" name="Freeform 51">
              <a:extLst>
                <a:ext uri="{FF2B5EF4-FFF2-40B4-BE49-F238E27FC236}">
                  <a16:creationId xmlns:a16="http://schemas.microsoft.com/office/drawing/2014/main" id="{F3D42916-EC23-8A41-94F9-5B3E31BBD23A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3" name="Freeform 51">
              <a:extLst>
                <a:ext uri="{FF2B5EF4-FFF2-40B4-BE49-F238E27FC236}">
                  <a16:creationId xmlns:a16="http://schemas.microsoft.com/office/drawing/2014/main" id="{61212194-6AC8-4A4B-9F3D-2BB1E8D9CC8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4" name="Freeform 51">
              <a:extLst>
                <a:ext uri="{FF2B5EF4-FFF2-40B4-BE49-F238E27FC236}">
                  <a16:creationId xmlns:a16="http://schemas.microsoft.com/office/drawing/2014/main" id="{B9692BD8-A24A-D744-8E86-C26662CEF41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5" name="Freeform 17">
              <a:extLst>
                <a:ext uri="{FF2B5EF4-FFF2-40B4-BE49-F238E27FC236}">
                  <a16:creationId xmlns:a16="http://schemas.microsoft.com/office/drawing/2014/main" id="{6E92BEF9-831A-4B4E-8C37-DC3B713627BF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6" name="Freeform 17">
              <a:extLst>
                <a:ext uri="{FF2B5EF4-FFF2-40B4-BE49-F238E27FC236}">
                  <a16:creationId xmlns:a16="http://schemas.microsoft.com/office/drawing/2014/main" id="{5337AFD8-1A02-3A4C-81EE-613ABBACFB1C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1397" name="Line 101">
              <a:extLst>
                <a:ext uri="{FF2B5EF4-FFF2-40B4-BE49-F238E27FC236}">
                  <a16:creationId xmlns:a16="http://schemas.microsoft.com/office/drawing/2014/main" id="{6CE076BF-5EFF-DF46-BF8E-4FBC51C034C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8" name="Line 101">
              <a:extLst>
                <a:ext uri="{FF2B5EF4-FFF2-40B4-BE49-F238E27FC236}">
                  <a16:creationId xmlns:a16="http://schemas.microsoft.com/office/drawing/2014/main" id="{7E22BD36-1EAE-F140-9A89-8DD8BF90C25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399" name="Line 101">
              <a:extLst>
                <a:ext uri="{FF2B5EF4-FFF2-40B4-BE49-F238E27FC236}">
                  <a16:creationId xmlns:a16="http://schemas.microsoft.com/office/drawing/2014/main" id="{5BB76819-4B9E-4841-A0C6-D747BA0AFD4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400" name="Line 101">
              <a:extLst>
                <a:ext uri="{FF2B5EF4-FFF2-40B4-BE49-F238E27FC236}">
                  <a16:creationId xmlns:a16="http://schemas.microsoft.com/office/drawing/2014/main" id="{2978F2C5-D6C7-884C-A0F1-69E3F693B81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401" name="Line 101">
              <a:extLst>
                <a:ext uri="{FF2B5EF4-FFF2-40B4-BE49-F238E27FC236}">
                  <a16:creationId xmlns:a16="http://schemas.microsoft.com/office/drawing/2014/main" id="{BAE3E5D3-3B10-4E45-A659-0DF117CDAC1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402" name="Line 101">
              <a:extLst>
                <a:ext uri="{FF2B5EF4-FFF2-40B4-BE49-F238E27FC236}">
                  <a16:creationId xmlns:a16="http://schemas.microsoft.com/office/drawing/2014/main" id="{F46C59ED-C202-8043-AC2E-689FEC46558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403" name="TextBox 57">
              <a:extLst>
                <a:ext uri="{FF2B5EF4-FFF2-40B4-BE49-F238E27FC236}">
                  <a16:creationId xmlns:a16="http://schemas.microsoft.com/office/drawing/2014/main" id="{BE4F3BA0-D85D-3C4F-BCAF-DA1047808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1404" name="TextBox 58">
              <a:extLst>
                <a:ext uri="{FF2B5EF4-FFF2-40B4-BE49-F238E27FC236}">
                  <a16:creationId xmlns:a16="http://schemas.microsoft.com/office/drawing/2014/main" id="{58FB47C4-9FBE-9244-BCA9-80E1B0653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1405" name="TextBox 61">
              <a:extLst>
                <a:ext uri="{FF2B5EF4-FFF2-40B4-BE49-F238E27FC236}">
                  <a16:creationId xmlns:a16="http://schemas.microsoft.com/office/drawing/2014/main" id="{263D16AC-C4D2-C84B-ADE2-87C4B2975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1406" name="TextBox 62">
              <a:extLst>
                <a:ext uri="{FF2B5EF4-FFF2-40B4-BE49-F238E27FC236}">
                  <a16:creationId xmlns:a16="http://schemas.microsoft.com/office/drawing/2014/main" id="{AD1DC823-B3F4-6941-A973-21DCAC891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1407" name="TextBox 63">
              <a:extLst>
                <a:ext uri="{FF2B5EF4-FFF2-40B4-BE49-F238E27FC236}">
                  <a16:creationId xmlns:a16="http://schemas.microsoft.com/office/drawing/2014/main" id="{EB7A859A-0D08-4A41-959D-9B590688B9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ED23684A-BA41-A034-072A-972A773D3AC4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41909732-A812-4D27-2C4F-09C10C144E7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70458970-07D3-7646-8991-3C2A94FFFAB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E499072E-75AB-EAE6-DD8F-4689A555ED8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0A3E7CC0-6822-A372-2E55-04B23FF3AB5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5810D8C1-2A3B-3345-277B-FC52059CD42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B90F54D3-14D6-CE7A-89C3-92800A2C0D66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1F436455-548F-8D38-DC42-92D9B6874E08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C52B29BA-39F7-96D5-4DF3-2C8F5FAE929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401" name="Group 4">
            <a:extLst>
              <a:ext uri="{FF2B5EF4-FFF2-40B4-BE49-F238E27FC236}">
                <a16:creationId xmlns:a16="http://schemas.microsoft.com/office/drawing/2014/main" id="{7D0DE082-5112-394D-80C0-AFFDED31E834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397875" cy="6877051"/>
            <a:chOff x="-983" y="-15051"/>
            <a:chExt cx="8397192" cy="6878493"/>
          </a:xfrm>
        </p:grpSpPr>
        <p:pic>
          <p:nvPicPr>
            <p:cNvPr id="102402" name="Picture 3" descr="Screen shot 2017-02-17 at 11.57.02 AM.png">
              <a:extLst>
                <a:ext uri="{FF2B5EF4-FFF2-40B4-BE49-F238E27FC236}">
                  <a16:creationId xmlns:a16="http://schemas.microsoft.com/office/drawing/2014/main" id="{9FE35159-8480-EA4C-84E1-D75654CAFB6D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2403" name="Group 7">
              <a:extLst>
                <a:ext uri="{FF2B5EF4-FFF2-40B4-BE49-F238E27FC236}">
                  <a16:creationId xmlns:a16="http://schemas.microsoft.com/office/drawing/2014/main" id="{1FB468D8-8781-4F40-9BF8-2F11CFB51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0" y="381000"/>
              <a:ext cx="5818193" cy="1142999"/>
              <a:chOff x="2590799" y="381000"/>
              <a:chExt cx="5780093" cy="1142999"/>
            </a:xfrm>
          </p:grpSpPr>
          <p:sp>
            <p:nvSpPr>
              <p:cNvPr id="102449" name="Rectangle 5">
                <a:extLst>
                  <a:ext uri="{FF2B5EF4-FFF2-40B4-BE49-F238E27FC236}">
                    <a16:creationId xmlns:a16="http://schemas.microsoft.com/office/drawing/2014/main" id="{1F2793E8-A557-A54A-8AFF-2E396572D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799" y="381000"/>
                <a:ext cx="4129008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2450" name="TextBox 2">
                <a:extLst>
                  <a:ext uri="{FF2B5EF4-FFF2-40B4-BE49-F238E27FC236}">
                    <a16:creationId xmlns:a16="http://schemas.microsoft.com/office/drawing/2014/main" id="{378DB7B8-A965-7A4E-A1FB-14108726D0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8752" y="721666"/>
                <a:ext cx="149214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A</a:t>
                </a:r>
              </a:p>
            </p:txBody>
          </p:sp>
          <p:cxnSp>
            <p:nvCxnSpPr>
              <p:cNvPr id="102451" name="Straight Connector 3">
                <a:extLst>
                  <a:ext uri="{FF2B5EF4-FFF2-40B4-BE49-F238E27FC236}">
                    <a16:creationId xmlns:a16="http://schemas.microsoft.com/office/drawing/2014/main" id="{4778B7DC-A704-9046-B45B-D38FCBAAFD37}"/>
                  </a:ext>
                </a:extLst>
              </p:cNvPr>
              <p:cNvCxnSpPr>
                <a:cxnSpLocks noChangeShapeType="1"/>
                <a:stCxn id="102449" idx="0"/>
                <a:endCxn id="102449" idx="2"/>
              </p:cNvCxnSpPr>
              <p:nvPr/>
            </p:nvCxnSpPr>
            <p:spPr bwMode="auto">
              <a:xfrm>
                <a:off x="4655303" y="381000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2404" name="Group 8">
              <a:extLst>
                <a:ext uri="{FF2B5EF4-FFF2-40B4-BE49-F238E27FC236}">
                  <a16:creationId xmlns:a16="http://schemas.microsoft.com/office/drawing/2014/main" id="{27671BCF-FDBF-7C43-B4C0-11B02204658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1672167"/>
              <a:ext cx="5821523" cy="1145055"/>
              <a:chOff x="2595154" y="1672167"/>
              <a:chExt cx="5779067" cy="1145055"/>
            </a:xfrm>
          </p:grpSpPr>
          <p:sp>
            <p:nvSpPr>
              <p:cNvPr id="102446" name="Rectangle 18">
                <a:extLst>
                  <a:ext uri="{FF2B5EF4-FFF2-40B4-BE49-F238E27FC236}">
                    <a16:creationId xmlns:a16="http://schemas.microsoft.com/office/drawing/2014/main" id="{52A07F66-EE46-074C-BDD1-4BDFE2A89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154" y="1674223"/>
                <a:ext cx="4124653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2447" name="TextBox 19">
                <a:extLst>
                  <a:ext uri="{FF2B5EF4-FFF2-40B4-BE49-F238E27FC236}">
                    <a16:creationId xmlns:a16="http://schemas.microsoft.com/office/drawing/2014/main" id="{1E2B4980-6EE6-7342-A3BF-D4281EA8BD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3107" y="2014889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B</a:t>
                </a:r>
              </a:p>
            </p:txBody>
          </p:sp>
          <p:cxnSp>
            <p:nvCxnSpPr>
              <p:cNvPr id="102448" name="Straight Connector 26">
                <a:extLst>
                  <a:ext uri="{FF2B5EF4-FFF2-40B4-BE49-F238E27FC236}">
                    <a16:creationId xmlns:a16="http://schemas.microsoft.com/office/drawing/2014/main" id="{09130596-1927-524B-B890-49C03361135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1672167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2405" name="Group 9">
              <a:extLst>
                <a:ext uri="{FF2B5EF4-FFF2-40B4-BE49-F238E27FC236}">
                  <a16:creationId xmlns:a16="http://schemas.microsoft.com/office/drawing/2014/main" id="{960DEA63-91C9-0840-BF09-95E5A321A7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2999079"/>
              <a:ext cx="5825877" cy="1146200"/>
              <a:chOff x="2599508" y="2999079"/>
              <a:chExt cx="5779067" cy="1146200"/>
            </a:xfrm>
          </p:grpSpPr>
          <p:sp>
            <p:nvSpPr>
              <p:cNvPr id="102443" name="Rectangle 21">
                <a:extLst>
                  <a:ext uri="{FF2B5EF4-FFF2-40B4-BE49-F238E27FC236}">
                    <a16:creationId xmlns:a16="http://schemas.microsoft.com/office/drawing/2014/main" id="{F1B0E890-F1D4-6C44-8066-D56B0E5B73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3002280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2444" name="TextBox 22">
                <a:extLst>
                  <a:ext uri="{FF2B5EF4-FFF2-40B4-BE49-F238E27FC236}">
                    <a16:creationId xmlns:a16="http://schemas.microsoft.com/office/drawing/2014/main" id="{9BB2E6B7-D4B6-F74A-850E-92B59CE95F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3342946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C</a:t>
                </a:r>
              </a:p>
            </p:txBody>
          </p:sp>
          <p:cxnSp>
            <p:nvCxnSpPr>
              <p:cNvPr id="102445" name="Straight Connector 27">
                <a:extLst>
                  <a:ext uri="{FF2B5EF4-FFF2-40B4-BE49-F238E27FC236}">
                    <a16:creationId xmlns:a16="http://schemas.microsoft.com/office/drawing/2014/main" id="{60C996CF-AE73-CE42-B779-58B3C6E0B9E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2999079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2406" name="Group 10">
              <a:extLst>
                <a:ext uri="{FF2B5EF4-FFF2-40B4-BE49-F238E27FC236}">
                  <a16:creationId xmlns:a16="http://schemas.microsoft.com/office/drawing/2014/main" id="{CFE16DFF-3296-2744-8E51-D02C6A0517C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1" y="4256315"/>
              <a:ext cx="5843508" cy="1142999"/>
              <a:chOff x="2599508" y="4256315"/>
              <a:chExt cx="5796699" cy="1142999"/>
            </a:xfrm>
          </p:grpSpPr>
          <p:sp>
            <p:nvSpPr>
              <p:cNvPr id="102440" name="Rectangle 24">
                <a:extLst>
                  <a:ext uri="{FF2B5EF4-FFF2-40B4-BE49-F238E27FC236}">
                    <a16:creationId xmlns:a16="http://schemas.microsoft.com/office/drawing/2014/main" id="{6B951EA5-53A7-644D-BD83-AEFF733B8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4256315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2441" name="TextBox 25">
                <a:extLst>
                  <a:ext uri="{FF2B5EF4-FFF2-40B4-BE49-F238E27FC236}">
                    <a16:creationId xmlns:a16="http://schemas.microsoft.com/office/drawing/2014/main" id="{2C95A62C-E8C6-9543-9874-EB0294669D7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4596981"/>
                <a:ext cx="15087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D</a:t>
                </a:r>
              </a:p>
            </p:txBody>
          </p:sp>
          <p:cxnSp>
            <p:nvCxnSpPr>
              <p:cNvPr id="102442" name="Straight Connector 28">
                <a:extLst>
                  <a:ext uri="{FF2B5EF4-FFF2-40B4-BE49-F238E27FC236}">
                    <a16:creationId xmlns:a16="http://schemas.microsoft.com/office/drawing/2014/main" id="{E8DE972E-9206-F74D-B630-FC2B0C6FDE7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4256315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2407" name="TextBox 20">
              <a:extLst>
                <a:ext uri="{FF2B5EF4-FFF2-40B4-BE49-F238E27FC236}">
                  <a16:creationId xmlns:a16="http://schemas.microsoft.com/office/drawing/2014/main" id="{15A05B12-AF3A-744C-B665-8BA31AF941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2408" name="TextBox 23">
              <a:extLst>
                <a:ext uri="{FF2B5EF4-FFF2-40B4-BE49-F238E27FC236}">
                  <a16:creationId xmlns:a16="http://schemas.microsoft.com/office/drawing/2014/main" id="{7C217DC6-7FF0-3543-BD67-5A1CF6200E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2409" name="TextBox 30">
              <a:extLst>
                <a:ext uri="{FF2B5EF4-FFF2-40B4-BE49-F238E27FC236}">
                  <a16:creationId xmlns:a16="http://schemas.microsoft.com/office/drawing/2014/main" id="{4C6F3A3B-B20B-1745-AC9F-C0454BA137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2410" name="TextBox 31">
              <a:extLst>
                <a:ext uri="{FF2B5EF4-FFF2-40B4-BE49-F238E27FC236}">
                  <a16:creationId xmlns:a16="http://schemas.microsoft.com/office/drawing/2014/main" id="{0B8D3844-F957-CE41-942D-D2ABA1CCBB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2411" name="TextBox 32">
              <a:extLst>
                <a:ext uri="{FF2B5EF4-FFF2-40B4-BE49-F238E27FC236}">
                  <a16:creationId xmlns:a16="http://schemas.microsoft.com/office/drawing/2014/main" id="{CCA97F2E-3CC3-DF47-B872-E97B2BE82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2412" name="TextBox 33">
              <a:extLst>
                <a:ext uri="{FF2B5EF4-FFF2-40B4-BE49-F238E27FC236}">
                  <a16:creationId xmlns:a16="http://schemas.microsoft.com/office/drawing/2014/main" id="{11753419-EFB8-DB4A-9178-CD1C3ACD29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2413" name="Freeform 17">
              <a:extLst>
                <a:ext uri="{FF2B5EF4-FFF2-40B4-BE49-F238E27FC236}">
                  <a16:creationId xmlns:a16="http://schemas.microsoft.com/office/drawing/2014/main" id="{EB455ADE-DDBB-AC48-AC4D-B5A57A05EBA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0667" y="3589868"/>
              <a:ext cx="371926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4" name="Freeform 17">
              <a:extLst>
                <a:ext uri="{FF2B5EF4-FFF2-40B4-BE49-F238E27FC236}">
                  <a16:creationId xmlns:a16="http://schemas.microsoft.com/office/drawing/2014/main" id="{9621C29C-2775-2D4F-B507-161E21DE18A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9133" y="4859866"/>
              <a:ext cx="185660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5" name="Freeform 17">
              <a:extLst>
                <a:ext uri="{FF2B5EF4-FFF2-40B4-BE49-F238E27FC236}">
                  <a16:creationId xmlns:a16="http://schemas.microsoft.com/office/drawing/2014/main" id="{5C071C3E-3281-E349-BC5D-0F59D036A6F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2243667"/>
              <a:ext cx="549726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6" name="Freeform 17">
              <a:extLst>
                <a:ext uri="{FF2B5EF4-FFF2-40B4-BE49-F238E27FC236}">
                  <a16:creationId xmlns:a16="http://schemas.microsoft.com/office/drawing/2014/main" id="{62D3A5B3-BA04-CD4D-9B78-5FD3BECFCB7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7" name="TextBox 34">
              <a:extLst>
                <a:ext uri="{FF2B5EF4-FFF2-40B4-BE49-F238E27FC236}">
                  <a16:creationId xmlns:a16="http://schemas.microsoft.com/office/drawing/2014/main" id="{443ED078-7064-9E40-8C1A-56CE16649B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2418" name="Freeform 17">
              <a:extLst>
                <a:ext uri="{FF2B5EF4-FFF2-40B4-BE49-F238E27FC236}">
                  <a16:creationId xmlns:a16="http://schemas.microsoft.com/office/drawing/2014/main" id="{32E62A67-D18D-9B4A-8E8B-8F49714CD8E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3589868"/>
              <a:ext cx="347998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19" name="Freeform 17">
              <a:extLst>
                <a:ext uri="{FF2B5EF4-FFF2-40B4-BE49-F238E27FC236}">
                  <a16:creationId xmlns:a16="http://schemas.microsoft.com/office/drawing/2014/main" id="{DDBD529E-F4E7-9C45-AE92-0EEC3CB3C5C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4859866"/>
              <a:ext cx="176824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0" name="Freeform 17">
              <a:extLst>
                <a:ext uri="{FF2B5EF4-FFF2-40B4-BE49-F238E27FC236}">
                  <a16:creationId xmlns:a16="http://schemas.microsoft.com/office/drawing/2014/main" id="{668A5379-B22B-7046-91DD-DA291431AA8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0" y="2243667"/>
              <a:ext cx="542731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1" name="Freeform 17">
              <a:extLst>
                <a:ext uri="{FF2B5EF4-FFF2-40B4-BE49-F238E27FC236}">
                  <a16:creationId xmlns:a16="http://schemas.microsoft.com/office/drawing/2014/main" id="{7662C71B-9E47-7C40-8190-71E0BEB8101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63718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2" name="TextBox 35">
              <a:extLst>
                <a:ext uri="{FF2B5EF4-FFF2-40B4-BE49-F238E27FC236}">
                  <a16:creationId xmlns:a16="http://schemas.microsoft.com/office/drawing/2014/main" id="{371F9F8D-30B0-444A-98F6-DEE90CB95D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2423" name="Freeform 51">
              <a:extLst>
                <a:ext uri="{FF2B5EF4-FFF2-40B4-BE49-F238E27FC236}">
                  <a16:creationId xmlns:a16="http://schemas.microsoft.com/office/drawing/2014/main" id="{ED2DF4DF-E6E4-E042-AB53-F7A5F3F2AC2B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4" name="Freeform 51">
              <a:extLst>
                <a:ext uri="{FF2B5EF4-FFF2-40B4-BE49-F238E27FC236}">
                  <a16:creationId xmlns:a16="http://schemas.microsoft.com/office/drawing/2014/main" id="{AE4A439A-2B17-EC4C-9693-F1CC179AE86D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5" name="Freeform 51">
              <a:extLst>
                <a:ext uri="{FF2B5EF4-FFF2-40B4-BE49-F238E27FC236}">
                  <a16:creationId xmlns:a16="http://schemas.microsoft.com/office/drawing/2014/main" id="{3840FEFF-6FA7-0F49-9310-823B95E06A96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6" name="Freeform 51">
              <a:extLst>
                <a:ext uri="{FF2B5EF4-FFF2-40B4-BE49-F238E27FC236}">
                  <a16:creationId xmlns:a16="http://schemas.microsoft.com/office/drawing/2014/main" id="{B2200259-B76D-7C47-B2A2-DB0F1823EEA6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7" name="Freeform 17">
              <a:extLst>
                <a:ext uri="{FF2B5EF4-FFF2-40B4-BE49-F238E27FC236}">
                  <a16:creationId xmlns:a16="http://schemas.microsoft.com/office/drawing/2014/main" id="{03A85961-947A-DF41-8E00-BC53892BF800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8" name="Freeform 17">
              <a:extLst>
                <a:ext uri="{FF2B5EF4-FFF2-40B4-BE49-F238E27FC236}">
                  <a16:creationId xmlns:a16="http://schemas.microsoft.com/office/drawing/2014/main" id="{2FD4086F-991D-9349-8021-8BC182C2CFD9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2429" name="Line 101">
              <a:extLst>
                <a:ext uri="{FF2B5EF4-FFF2-40B4-BE49-F238E27FC236}">
                  <a16:creationId xmlns:a16="http://schemas.microsoft.com/office/drawing/2014/main" id="{08A18989-DA91-9040-A093-73BBABEC0B7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0" name="Line 101">
              <a:extLst>
                <a:ext uri="{FF2B5EF4-FFF2-40B4-BE49-F238E27FC236}">
                  <a16:creationId xmlns:a16="http://schemas.microsoft.com/office/drawing/2014/main" id="{51635FEB-0269-D542-B776-F152ED19531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1" name="Line 101">
              <a:extLst>
                <a:ext uri="{FF2B5EF4-FFF2-40B4-BE49-F238E27FC236}">
                  <a16:creationId xmlns:a16="http://schemas.microsoft.com/office/drawing/2014/main" id="{59E95BDF-0412-384C-B433-2BF191A9A3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2" name="Line 101">
              <a:extLst>
                <a:ext uri="{FF2B5EF4-FFF2-40B4-BE49-F238E27FC236}">
                  <a16:creationId xmlns:a16="http://schemas.microsoft.com/office/drawing/2014/main" id="{3BCD2C38-B213-5841-8272-EBE8127DD40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3" name="Line 101">
              <a:extLst>
                <a:ext uri="{FF2B5EF4-FFF2-40B4-BE49-F238E27FC236}">
                  <a16:creationId xmlns:a16="http://schemas.microsoft.com/office/drawing/2014/main" id="{C48C6E14-1612-A845-B51E-933AB612F13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4" name="Line 101">
              <a:extLst>
                <a:ext uri="{FF2B5EF4-FFF2-40B4-BE49-F238E27FC236}">
                  <a16:creationId xmlns:a16="http://schemas.microsoft.com/office/drawing/2014/main" id="{A2D6F91E-808D-8A49-87C5-7941B9CB248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5" name="TextBox 57">
              <a:extLst>
                <a:ext uri="{FF2B5EF4-FFF2-40B4-BE49-F238E27FC236}">
                  <a16:creationId xmlns:a16="http://schemas.microsoft.com/office/drawing/2014/main" id="{ED329858-75C7-5046-973E-B33BDAAD1B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2436" name="TextBox 58">
              <a:extLst>
                <a:ext uri="{FF2B5EF4-FFF2-40B4-BE49-F238E27FC236}">
                  <a16:creationId xmlns:a16="http://schemas.microsoft.com/office/drawing/2014/main" id="{1A3177AD-8110-F44D-8E0F-2B7FD8BBC1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2437" name="TextBox 61">
              <a:extLst>
                <a:ext uri="{FF2B5EF4-FFF2-40B4-BE49-F238E27FC236}">
                  <a16:creationId xmlns:a16="http://schemas.microsoft.com/office/drawing/2014/main" id="{D125A70E-106F-8844-9E57-26A6C669D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2438" name="TextBox 62">
              <a:extLst>
                <a:ext uri="{FF2B5EF4-FFF2-40B4-BE49-F238E27FC236}">
                  <a16:creationId xmlns:a16="http://schemas.microsoft.com/office/drawing/2014/main" id="{F62B41F0-67EA-D54B-B945-AB30E7B37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2439" name="TextBox 63">
              <a:extLst>
                <a:ext uri="{FF2B5EF4-FFF2-40B4-BE49-F238E27FC236}">
                  <a16:creationId xmlns:a16="http://schemas.microsoft.com/office/drawing/2014/main" id="{D066B885-E42C-A742-AD16-5D8D9199C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D59C8C0-A76D-B898-C791-A17B370253DC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15A173B1-B7FF-6D48-223B-D00956F320D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8CEBF9E5-6A5C-D186-8AA4-7626836F6C4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EF0DC723-A423-6283-BF97-734F2422112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02C5CA1A-660C-A5D6-C762-2157512469B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E4065329-02B5-BFA2-4E36-5B86FFE983A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C878EBA6-0719-52B3-E1A8-051F300D89B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E285F260-56C9-A267-6DE6-BE916C059B33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B92A2EF5-DC52-2C4C-60DF-050AA7F261A9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5" name="Group 4">
            <a:extLst>
              <a:ext uri="{FF2B5EF4-FFF2-40B4-BE49-F238E27FC236}">
                <a16:creationId xmlns:a16="http://schemas.microsoft.com/office/drawing/2014/main" id="{E0ACAF93-2469-5740-AAEC-96183929CDEC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836025" cy="6921501"/>
            <a:chOff x="-983" y="-15051"/>
            <a:chExt cx="8835814" cy="6922430"/>
          </a:xfrm>
        </p:grpSpPr>
        <p:pic>
          <p:nvPicPr>
            <p:cNvPr id="103426" name="Picture 3" descr="Screen shot 2017-02-17 at 11.57.02 AM.png">
              <a:extLst>
                <a:ext uri="{FF2B5EF4-FFF2-40B4-BE49-F238E27FC236}">
                  <a16:creationId xmlns:a16="http://schemas.microsoft.com/office/drawing/2014/main" id="{F00DCD85-EB34-4446-948F-B9683B2A51F8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27" name="Group 7">
              <a:extLst>
                <a:ext uri="{FF2B5EF4-FFF2-40B4-BE49-F238E27FC236}">
                  <a16:creationId xmlns:a16="http://schemas.microsoft.com/office/drawing/2014/main" id="{F9DCA27B-DC6C-D347-A6DD-E03EF6EF816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0" y="381000"/>
              <a:ext cx="5818193" cy="1142999"/>
              <a:chOff x="2590799" y="381000"/>
              <a:chExt cx="5780093" cy="1142999"/>
            </a:xfrm>
          </p:grpSpPr>
          <p:sp>
            <p:nvSpPr>
              <p:cNvPr id="103488" name="Rectangle 5">
                <a:extLst>
                  <a:ext uri="{FF2B5EF4-FFF2-40B4-BE49-F238E27FC236}">
                    <a16:creationId xmlns:a16="http://schemas.microsoft.com/office/drawing/2014/main" id="{23DE2C16-B546-FF4B-ADB7-96014BE8F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799" y="381000"/>
                <a:ext cx="4129008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3489" name="TextBox 2">
                <a:extLst>
                  <a:ext uri="{FF2B5EF4-FFF2-40B4-BE49-F238E27FC236}">
                    <a16:creationId xmlns:a16="http://schemas.microsoft.com/office/drawing/2014/main" id="{A2FD7A3C-352B-6140-85EB-4DDC7BD991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8752" y="721666"/>
                <a:ext cx="149214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 dirty="0">
                    <a:solidFill>
                      <a:srgbClr val="FF0000"/>
                    </a:solidFill>
                    <a:latin typeface="Times" pitchFamily="2" charset="0"/>
                  </a:rPr>
                  <a:t>Register A</a:t>
                </a:r>
              </a:p>
            </p:txBody>
          </p:sp>
          <p:cxnSp>
            <p:nvCxnSpPr>
              <p:cNvPr id="103490" name="Straight Connector 3">
                <a:extLst>
                  <a:ext uri="{FF2B5EF4-FFF2-40B4-BE49-F238E27FC236}">
                    <a16:creationId xmlns:a16="http://schemas.microsoft.com/office/drawing/2014/main" id="{C8F9B54F-F47B-2B46-A75D-E58AE8712DF2}"/>
                  </a:ext>
                </a:extLst>
              </p:cNvPr>
              <p:cNvCxnSpPr>
                <a:cxnSpLocks noChangeShapeType="1"/>
                <a:stCxn id="103488" idx="0"/>
                <a:endCxn id="103488" idx="2"/>
              </p:cNvCxnSpPr>
              <p:nvPr/>
            </p:nvCxnSpPr>
            <p:spPr bwMode="auto">
              <a:xfrm>
                <a:off x="4655303" y="381000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3428" name="Group 8">
              <a:extLst>
                <a:ext uri="{FF2B5EF4-FFF2-40B4-BE49-F238E27FC236}">
                  <a16:creationId xmlns:a16="http://schemas.microsoft.com/office/drawing/2014/main" id="{43ECAC04-94D3-7F49-AF1A-65843096566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1672167"/>
              <a:ext cx="5821523" cy="1145055"/>
              <a:chOff x="2595154" y="1672167"/>
              <a:chExt cx="5779067" cy="1145055"/>
            </a:xfrm>
          </p:grpSpPr>
          <p:sp>
            <p:nvSpPr>
              <p:cNvPr id="103485" name="Rectangle 18">
                <a:extLst>
                  <a:ext uri="{FF2B5EF4-FFF2-40B4-BE49-F238E27FC236}">
                    <a16:creationId xmlns:a16="http://schemas.microsoft.com/office/drawing/2014/main" id="{5FE9D127-22F1-7541-BDCE-0A3ABF399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154" y="1674223"/>
                <a:ext cx="4124653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3486" name="TextBox 19">
                <a:extLst>
                  <a:ext uri="{FF2B5EF4-FFF2-40B4-BE49-F238E27FC236}">
                    <a16:creationId xmlns:a16="http://schemas.microsoft.com/office/drawing/2014/main" id="{E19FF1DF-3B1D-C848-A6ED-400E973B44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3107" y="2014889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B</a:t>
                </a:r>
              </a:p>
            </p:txBody>
          </p:sp>
          <p:cxnSp>
            <p:nvCxnSpPr>
              <p:cNvPr id="103487" name="Straight Connector 26">
                <a:extLst>
                  <a:ext uri="{FF2B5EF4-FFF2-40B4-BE49-F238E27FC236}">
                    <a16:creationId xmlns:a16="http://schemas.microsoft.com/office/drawing/2014/main" id="{322CD6FA-828F-C848-AFEC-926CB6A3AD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1672167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3429" name="Group 9">
              <a:extLst>
                <a:ext uri="{FF2B5EF4-FFF2-40B4-BE49-F238E27FC236}">
                  <a16:creationId xmlns:a16="http://schemas.microsoft.com/office/drawing/2014/main" id="{30DB1593-21D1-F740-8CBC-8B4BF953406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2999079"/>
              <a:ext cx="5825877" cy="1146200"/>
              <a:chOff x="2599508" y="2999079"/>
              <a:chExt cx="5779067" cy="1146200"/>
            </a:xfrm>
          </p:grpSpPr>
          <p:sp>
            <p:nvSpPr>
              <p:cNvPr id="103482" name="Rectangle 21">
                <a:extLst>
                  <a:ext uri="{FF2B5EF4-FFF2-40B4-BE49-F238E27FC236}">
                    <a16:creationId xmlns:a16="http://schemas.microsoft.com/office/drawing/2014/main" id="{765EAFE9-4424-FB4F-A242-70C7A8977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3002280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3483" name="TextBox 22">
                <a:extLst>
                  <a:ext uri="{FF2B5EF4-FFF2-40B4-BE49-F238E27FC236}">
                    <a16:creationId xmlns:a16="http://schemas.microsoft.com/office/drawing/2014/main" id="{11C5C010-7157-FE4B-B46F-16E79283E5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3342946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C</a:t>
                </a:r>
              </a:p>
            </p:txBody>
          </p:sp>
          <p:cxnSp>
            <p:nvCxnSpPr>
              <p:cNvPr id="103484" name="Straight Connector 27">
                <a:extLst>
                  <a:ext uri="{FF2B5EF4-FFF2-40B4-BE49-F238E27FC236}">
                    <a16:creationId xmlns:a16="http://schemas.microsoft.com/office/drawing/2014/main" id="{64F521FF-908A-2946-B480-F32808AA5A1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2999079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3430" name="Group 10">
              <a:extLst>
                <a:ext uri="{FF2B5EF4-FFF2-40B4-BE49-F238E27FC236}">
                  <a16:creationId xmlns:a16="http://schemas.microsoft.com/office/drawing/2014/main" id="{4601D677-2814-E941-95A2-C4CE90E6181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1" y="4256315"/>
              <a:ext cx="5843508" cy="1142999"/>
              <a:chOff x="2599508" y="4256315"/>
              <a:chExt cx="5796699" cy="1142999"/>
            </a:xfrm>
          </p:grpSpPr>
          <p:sp>
            <p:nvSpPr>
              <p:cNvPr id="103479" name="Rectangle 24">
                <a:extLst>
                  <a:ext uri="{FF2B5EF4-FFF2-40B4-BE49-F238E27FC236}">
                    <a16:creationId xmlns:a16="http://schemas.microsoft.com/office/drawing/2014/main" id="{1A8B9FD5-13E4-4149-AC87-718F91834B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4256315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3480" name="TextBox 25">
                <a:extLst>
                  <a:ext uri="{FF2B5EF4-FFF2-40B4-BE49-F238E27FC236}">
                    <a16:creationId xmlns:a16="http://schemas.microsoft.com/office/drawing/2014/main" id="{0A32DC18-8698-9E49-B3FE-6C2360B314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4596981"/>
                <a:ext cx="15087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D</a:t>
                </a:r>
              </a:p>
            </p:txBody>
          </p:sp>
          <p:cxnSp>
            <p:nvCxnSpPr>
              <p:cNvPr id="103481" name="Straight Connector 28">
                <a:extLst>
                  <a:ext uri="{FF2B5EF4-FFF2-40B4-BE49-F238E27FC236}">
                    <a16:creationId xmlns:a16="http://schemas.microsoft.com/office/drawing/2014/main" id="{0A0D1318-9D7C-BA45-B9DA-8B6713811E2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4256315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3431" name="TextBox 20">
              <a:extLst>
                <a:ext uri="{FF2B5EF4-FFF2-40B4-BE49-F238E27FC236}">
                  <a16:creationId xmlns:a16="http://schemas.microsoft.com/office/drawing/2014/main" id="{89206E2D-F486-FC4F-B467-79563DE606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3432" name="TextBox 23">
              <a:extLst>
                <a:ext uri="{FF2B5EF4-FFF2-40B4-BE49-F238E27FC236}">
                  <a16:creationId xmlns:a16="http://schemas.microsoft.com/office/drawing/2014/main" id="{DCB238F2-05FA-F94B-B738-71F795A8EB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3433" name="TextBox 30">
              <a:extLst>
                <a:ext uri="{FF2B5EF4-FFF2-40B4-BE49-F238E27FC236}">
                  <a16:creationId xmlns:a16="http://schemas.microsoft.com/office/drawing/2014/main" id="{74D48741-F44C-504B-959A-7D5205F700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3434" name="TextBox 31">
              <a:extLst>
                <a:ext uri="{FF2B5EF4-FFF2-40B4-BE49-F238E27FC236}">
                  <a16:creationId xmlns:a16="http://schemas.microsoft.com/office/drawing/2014/main" id="{A42D7AF4-0F2B-9341-9A33-EB5A2A1763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3435" name="TextBox 32">
              <a:extLst>
                <a:ext uri="{FF2B5EF4-FFF2-40B4-BE49-F238E27FC236}">
                  <a16:creationId xmlns:a16="http://schemas.microsoft.com/office/drawing/2014/main" id="{2DD7BEBA-CBE4-E94A-8875-B24173F502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3436" name="TextBox 33">
              <a:extLst>
                <a:ext uri="{FF2B5EF4-FFF2-40B4-BE49-F238E27FC236}">
                  <a16:creationId xmlns:a16="http://schemas.microsoft.com/office/drawing/2014/main" id="{FEA5DEB4-5EA0-5843-AA77-C4AB1AF047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3437" name="Freeform 17">
              <a:extLst>
                <a:ext uri="{FF2B5EF4-FFF2-40B4-BE49-F238E27FC236}">
                  <a16:creationId xmlns:a16="http://schemas.microsoft.com/office/drawing/2014/main" id="{FB92E6F4-3AAD-3B48-8510-E52C18ED0A3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0667" y="3589868"/>
              <a:ext cx="371926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8" name="Freeform 17">
              <a:extLst>
                <a:ext uri="{FF2B5EF4-FFF2-40B4-BE49-F238E27FC236}">
                  <a16:creationId xmlns:a16="http://schemas.microsoft.com/office/drawing/2014/main" id="{13A35FDB-AA83-274C-AC51-16D158016AE0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9133" y="4859866"/>
              <a:ext cx="185660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39" name="Freeform 17">
              <a:extLst>
                <a:ext uri="{FF2B5EF4-FFF2-40B4-BE49-F238E27FC236}">
                  <a16:creationId xmlns:a16="http://schemas.microsoft.com/office/drawing/2014/main" id="{9EFA0918-2776-0645-9F76-98DA916A99C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2243667"/>
              <a:ext cx="549726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0" name="Freeform 17">
              <a:extLst>
                <a:ext uri="{FF2B5EF4-FFF2-40B4-BE49-F238E27FC236}">
                  <a16:creationId xmlns:a16="http://schemas.microsoft.com/office/drawing/2014/main" id="{597DC528-8682-7247-A94A-F2C6150671C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1" name="TextBox 34">
              <a:extLst>
                <a:ext uri="{FF2B5EF4-FFF2-40B4-BE49-F238E27FC236}">
                  <a16:creationId xmlns:a16="http://schemas.microsoft.com/office/drawing/2014/main" id="{888BBAB4-C9DA-3248-8491-C4D3F4BD71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3442" name="Freeform 17">
              <a:extLst>
                <a:ext uri="{FF2B5EF4-FFF2-40B4-BE49-F238E27FC236}">
                  <a16:creationId xmlns:a16="http://schemas.microsoft.com/office/drawing/2014/main" id="{265B6B25-09D0-0B4A-9129-C15F0266475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3589868"/>
              <a:ext cx="347998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3" name="Freeform 17">
              <a:extLst>
                <a:ext uri="{FF2B5EF4-FFF2-40B4-BE49-F238E27FC236}">
                  <a16:creationId xmlns:a16="http://schemas.microsoft.com/office/drawing/2014/main" id="{2B547CDD-8633-0E4A-BF12-8C77A2C88A1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4859866"/>
              <a:ext cx="176824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4" name="Freeform 17">
              <a:extLst>
                <a:ext uri="{FF2B5EF4-FFF2-40B4-BE49-F238E27FC236}">
                  <a16:creationId xmlns:a16="http://schemas.microsoft.com/office/drawing/2014/main" id="{EC8B37DC-C392-2945-8FB0-F2DFB062533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0" y="2243667"/>
              <a:ext cx="542731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5" name="Freeform 17">
              <a:extLst>
                <a:ext uri="{FF2B5EF4-FFF2-40B4-BE49-F238E27FC236}">
                  <a16:creationId xmlns:a16="http://schemas.microsoft.com/office/drawing/2014/main" id="{F4B4C1DD-0312-A84E-A3F3-4E8DCFA368E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63718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6" name="TextBox 35">
              <a:extLst>
                <a:ext uri="{FF2B5EF4-FFF2-40B4-BE49-F238E27FC236}">
                  <a16:creationId xmlns:a16="http://schemas.microsoft.com/office/drawing/2014/main" id="{A1E5906A-9AC7-6A4A-9158-542157BAC1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grpSp>
          <p:nvGrpSpPr>
            <p:cNvPr id="103447" name="Group 127">
              <a:extLst>
                <a:ext uri="{FF2B5EF4-FFF2-40B4-BE49-F238E27FC236}">
                  <a16:creationId xmlns:a16="http://schemas.microsoft.com/office/drawing/2014/main" id="{E42AC769-CAB7-154F-AF15-EE7E2639FE10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38897" y="6214992"/>
              <a:ext cx="2964591" cy="374566"/>
              <a:chOff x="3688829" y="3297291"/>
              <a:chExt cx="3397195" cy="429223"/>
            </a:xfrm>
          </p:grpSpPr>
          <p:sp>
            <p:nvSpPr>
              <p:cNvPr id="103469" name="Line 101">
                <a:extLst>
                  <a:ext uri="{FF2B5EF4-FFF2-40B4-BE49-F238E27FC236}">
                    <a16:creationId xmlns:a16="http://schemas.microsoft.com/office/drawing/2014/main" id="{EA1ECE53-C435-4643-8232-2ECD53CFBB2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67572" y="2955370"/>
                <a:ext cx="0" cy="78919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470" name="Freeform 17">
                <a:extLst>
                  <a:ext uri="{FF2B5EF4-FFF2-40B4-BE49-F238E27FC236}">
                    <a16:creationId xmlns:a16="http://schemas.microsoft.com/office/drawing/2014/main" id="{6473F9A4-CB76-B245-900D-E1C48607D09E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843953" y="3267418"/>
                <a:ext cx="279505" cy="440719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1" name="Line 101">
                <a:extLst>
                  <a:ext uri="{FF2B5EF4-FFF2-40B4-BE49-F238E27FC236}">
                    <a16:creationId xmlns:a16="http://schemas.microsoft.com/office/drawing/2014/main" id="{5A04CCFD-BB8B-E149-9FF3-E8480101C90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341358" y="2474118"/>
                <a:ext cx="5133" cy="231196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472" name="Freeform 17">
                <a:extLst>
                  <a:ext uri="{FF2B5EF4-FFF2-40B4-BE49-F238E27FC236}">
                    <a16:creationId xmlns:a16="http://schemas.microsoft.com/office/drawing/2014/main" id="{33A1AAC1-12D0-414B-A7CA-B685881EF6E1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757776" y="3414297"/>
                <a:ext cx="241658" cy="379552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3" name="Line 101">
                <a:extLst>
                  <a:ext uri="{FF2B5EF4-FFF2-40B4-BE49-F238E27FC236}">
                    <a16:creationId xmlns:a16="http://schemas.microsoft.com/office/drawing/2014/main" id="{951521D2-E91C-8940-B326-1E7A6D4C29E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409823" y="2369784"/>
                <a:ext cx="1611" cy="271185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474" name="Freeform 17">
                <a:extLst>
                  <a:ext uri="{FF2B5EF4-FFF2-40B4-BE49-F238E27FC236}">
                    <a16:creationId xmlns:a16="http://schemas.microsoft.com/office/drawing/2014/main" id="{848DEAC4-9D9A-7A40-A6C8-431807604D0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6236878" y="3376594"/>
                <a:ext cx="285121" cy="216748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75" name="Line 101">
                <a:extLst>
                  <a:ext uri="{FF2B5EF4-FFF2-40B4-BE49-F238E27FC236}">
                    <a16:creationId xmlns:a16="http://schemas.microsoft.com/office/drawing/2014/main" id="{102FB50C-BDC8-0243-9A66-B33F1FDB12A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38496" y="3038276"/>
                <a:ext cx="2560" cy="892496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3476" name="Oval 68">
                <a:extLst>
                  <a:ext uri="{FF2B5EF4-FFF2-40B4-BE49-F238E27FC236}">
                    <a16:creationId xmlns:a16="http://schemas.microsoft.com/office/drawing/2014/main" id="{46D33594-344C-8C4C-990F-8BA9692C37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435163" y="3293947"/>
                <a:ext cx="95365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3477" name="Oval 68">
                <a:extLst>
                  <a:ext uri="{FF2B5EF4-FFF2-40B4-BE49-F238E27FC236}">
                    <a16:creationId xmlns:a16="http://schemas.microsoft.com/office/drawing/2014/main" id="{084AEF4E-DDBE-264C-B842-3F72BC51DE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711505" y="3449437"/>
                <a:ext cx="95364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3478" name="Line 6">
                <a:extLst>
                  <a:ext uri="{FF2B5EF4-FFF2-40B4-BE49-F238E27FC236}">
                    <a16:creationId xmlns:a16="http://schemas.microsoft.com/office/drawing/2014/main" id="{EB0BD35C-9873-8845-9E84-486221899365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400000" flipH="1">
                <a:off x="6638062" y="3605626"/>
                <a:ext cx="233001" cy="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3448" name="Freeform 51">
              <a:extLst>
                <a:ext uri="{FF2B5EF4-FFF2-40B4-BE49-F238E27FC236}">
                  <a16:creationId xmlns:a16="http://schemas.microsoft.com/office/drawing/2014/main" id="{B7E6A418-C3EE-394D-B9BA-0FA86DCF6FE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49" name="Freeform 51">
              <a:extLst>
                <a:ext uri="{FF2B5EF4-FFF2-40B4-BE49-F238E27FC236}">
                  <a16:creationId xmlns:a16="http://schemas.microsoft.com/office/drawing/2014/main" id="{C1A4AC27-9ECA-4A4B-9608-40915FE199E4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0" name="Freeform 51">
              <a:extLst>
                <a:ext uri="{FF2B5EF4-FFF2-40B4-BE49-F238E27FC236}">
                  <a16:creationId xmlns:a16="http://schemas.microsoft.com/office/drawing/2014/main" id="{FBE31C8A-141C-A54A-A012-B80B855D26BA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1" name="Freeform 51">
              <a:extLst>
                <a:ext uri="{FF2B5EF4-FFF2-40B4-BE49-F238E27FC236}">
                  <a16:creationId xmlns:a16="http://schemas.microsoft.com/office/drawing/2014/main" id="{CAFADA44-53FA-DE4C-BDA9-EAD7EAAE3A65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2" name="Freeform 17">
              <a:extLst>
                <a:ext uri="{FF2B5EF4-FFF2-40B4-BE49-F238E27FC236}">
                  <a16:creationId xmlns:a16="http://schemas.microsoft.com/office/drawing/2014/main" id="{6DE0649D-8BF8-CC4C-BD74-B70F1A54FFFF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3" name="Freeform 17">
              <a:extLst>
                <a:ext uri="{FF2B5EF4-FFF2-40B4-BE49-F238E27FC236}">
                  <a16:creationId xmlns:a16="http://schemas.microsoft.com/office/drawing/2014/main" id="{1CEEA422-CBB1-5F4C-8345-F71A23C5E27D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3454" name="Line 101">
              <a:extLst>
                <a:ext uri="{FF2B5EF4-FFF2-40B4-BE49-F238E27FC236}">
                  <a16:creationId xmlns:a16="http://schemas.microsoft.com/office/drawing/2014/main" id="{E9B870F6-22F6-4A49-8517-F0E38E0BE04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5" name="Line 101">
              <a:extLst>
                <a:ext uri="{FF2B5EF4-FFF2-40B4-BE49-F238E27FC236}">
                  <a16:creationId xmlns:a16="http://schemas.microsoft.com/office/drawing/2014/main" id="{5CE4CD88-484B-894B-AF27-986D6C54B49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6" name="Line 101">
              <a:extLst>
                <a:ext uri="{FF2B5EF4-FFF2-40B4-BE49-F238E27FC236}">
                  <a16:creationId xmlns:a16="http://schemas.microsoft.com/office/drawing/2014/main" id="{E562202A-56E4-124A-B9F7-9572C5EF9DE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7" name="Line 101">
              <a:extLst>
                <a:ext uri="{FF2B5EF4-FFF2-40B4-BE49-F238E27FC236}">
                  <a16:creationId xmlns:a16="http://schemas.microsoft.com/office/drawing/2014/main" id="{E0E4A614-482A-CF47-BD3A-B135DA442C4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8" name="Line 101">
              <a:extLst>
                <a:ext uri="{FF2B5EF4-FFF2-40B4-BE49-F238E27FC236}">
                  <a16:creationId xmlns:a16="http://schemas.microsoft.com/office/drawing/2014/main" id="{59089A9D-C964-474F-82D7-CFC870FC1FF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59" name="Line 101">
              <a:extLst>
                <a:ext uri="{FF2B5EF4-FFF2-40B4-BE49-F238E27FC236}">
                  <a16:creationId xmlns:a16="http://schemas.microsoft.com/office/drawing/2014/main" id="{494B7DCE-B1C8-3B45-BBA1-0A736E54526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60" name="TextBox 57">
              <a:extLst>
                <a:ext uri="{FF2B5EF4-FFF2-40B4-BE49-F238E27FC236}">
                  <a16:creationId xmlns:a16="http://schemas.microsoft.com/office/drawing/2014/main" id="{5510C994-74A0-6B45-9E7C-962E9D720B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3461" name="TextBox 58">
              <a:extLst>
                <a:ext uri="{FF2B5EF4-FFF2-40B4-BE49-F238E27FC236}">
                  <a16:creationId xmlns:a16="http://schemas.microsoft.com/office/drawing/2014/main" id="{780D218D-5613-2849-B0F6-74DBF308FB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3462" name="TextBox 59">
              <a:extLst>
                <a:ext uri="{FF2B5EF4-FFF2-40B4-BE49-F238E27FC236}">
                  <a16:creationId xmlns:a16="http://schemas.microsoft.com/office/drawing/2014/main" id="{45261B3E-7523-B14D-9C36-55AC66A912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9130" y="6483056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3463" name="TextBox 60">
              <a:extLst>
                <a:ext uri="{FF2B5EF4-FFF2-40B4-BE49-F238E27FC236}">
                  <a16:creationId xmlns:a16="http://schemas.microsoft.com/office/drawing/2014/main" id="{C0995955-F1F1-FB46-8209-33BF4AF5B2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521" y="6507269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3464" name="TextBox 61">
              <a:extLst>
                <a:ext uri="{FF2B5EF4-FFF2-40B4-BE49-F238E27FC236}">
                  <a16:creationId xmlns:a16="http://schemas.microsoft.com/office/drawing/2014/main" id="{11A62E8D-7CE8-7A40-9034-5FC1B9B780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3465" name="TextBox 62">
              <a:extLst>
                <a:ext uri="{FF2B5EF4-FFF2-40B4-BE49-F238E27FC236}">
                  <a16:creationId xmlns:a16="http://schemas.microsoft.com/office/drawing/2014/main" id="{1663AC38-A67C-534F-B890-A2A6B34FCF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3466" name="TextBox 63">
              <a:extLst>
                <a:ext uri="{FF2B5EF4-FFF2-40B4-BE49-F238E27FC236}">
                  <a16:creationId xmlns:a16="http://schemas.microsoft.com/office/drawing/2014/main" id="{374F5225-65E3-B54F-B1E0-D967C3EFEC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3467" name="TextBox 64">
              <a:extLst>
                <a:ext uri="{FF2B5EF4-FFF2-40B4-BE49-F238E27FC236}">
                  <a16:creationId xmlns:a16="http://schemas.microsoft.com/office/drawing/2014/main" id="{64721217-830B-044A-BA23-DE2BF53799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3313" y="6057433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Read_address_1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03468" name="TextBox 65">
              <a:extLst>
                <a:ext uri="{FF2B5EF4-FFF2-40B4-BE49-F238E27FC236}">
                  <a16:creationId xmlns:a16="http://schemas.microsoft.com/office/drawing/2014/main" id="{04C98F14-8FE5-4D4D-895F-ADE57704F5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885" y="6247540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Read_address_0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237975D6-B7C4-1C76-9BD8-08994F39FCBA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69A8CD42-6E7B-54EA-C388-98BC12E14C6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76102C21-1479-44EA-9429-1BCE7F83BDC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B1B70E0B-ABF1-7FA1-6A58-6D48043C69A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58205C62-AB34-666B-767D-1AE7DC93B46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1B1C2C35-31B1-4945-A01D-58E6E254553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3F1A892D-74B8-B228-F19C-A41056FC21D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D0BECD2D-37C3-16EE-737F-C1605286A3C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FB517A5F-1B28-3A6E-0D58-F820DCF35FF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449" name="Group 4">
            <a:extLst>
              <a:ext uri="{FF2B5EF4-FFF2-40B4-BE49-F238E27FC236}">
                <a16:creationId xmlns:a16="http://schemas.microsoft.com/office/drawing/2014/main" id="{BDD3250B-C59D-5444-93D5-9EDB8C71DB3D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836025" cy="6921501"/>
            <a:chOff x="-983" y="-15051"/>
            <a:chExt cx="8835814" cy="6922430"/>
          </a:xfrm>
        </p:grpSpPr>
        <p:pic>
          <p:nvPicPr>
            <p:cNvPr id="104450" name="Picture 3" descr="Screen shot 2017-02-17 at 11.57.02 AM.png">
              <a:extLst>
                <a:ext uri="{FF2B5EF4-FFF2-40B4-BE49-F238E27FC236}">
                  <a16:creationId xmlns:a16="http://schemas.microsoft.com/office/drawing/2014/main" id="{0671FECE-BE38-D54A-9BF7-4A46ECF9AE3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451" name="Group 7">
              <a:extLst>
                <a:ext uri="{FF2B5EF4-FFF2-40B4-BE49-F238E27FC236}">
                  <a16:creationId xmlns:a16="http://schemas.microsoft.com/office/drawing/2014/main" id="{6AFDCC21-3EB9-DF4F-A495-52AE9B6CF72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0" y="381000"/>
              <a:ext cx="5818193" cy="1142999"/>
              <a:chOff x="2590799" y="381000"/>
              <a:chExt cx="5780093" cy="1142999"/>
            </a:xfrm>
          </p:grpSpPr>
          <p:sp>
            <p:nvSpPr>
              <p:cNvPr id="104523" name="Rectangle 5">
                <a:extLst>
                  <a:ext uri="{FF2B5EF4-FFF2-40B4-BE49-F238E27FC236}">
                    <a16:creationId xmlns:a16="http://schemas.microsoft.com/office/drawing/2014/main" id="{F6AFE688-6FB7-2F4B-810A-4E65BA4487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0799" y="381000"/>
                <a:ext cx="4129008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4524" name="TextBox 2">
                <a:extLst>
                  <a:ext uri="{FF2B5EF4-FFF2-40B4-BE49-F238E27FC236}">
                    <a16:creationId xmlns:a16="http://schemas.microsoft.com/office/drawing/2014/main" id="{E38AB9BE-668D-2B4A-A4EE-4E5CBC6C39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78752" y="721666"/>
                <a:ext cx="1492140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A</a:t>
                </a:r>
              </a:p>
            </p:txBody>
          </p:sp>
          <p:cxnSp>
            <p:nvCxnSpPr>
              <p:cNvPr id="104525" name="Straight Connector 3">
                <a:extLst>
                  <a:ext uri="{FF2B5EF4-FFF2-40B4-BE49-F238E27FC236}">
                    <a16:creationId xmlns:a16="http://schemas.microsoft.com/office/drawing/2014/main" id="{9A50190F-A827-E648-83E9-FFE8EB326D12}"/>
                  </a:ext>
                </a:extLst>
              </p:cNvPr>
              <p:cNvCxnSpPr>
                <a:cxnSpLocks noChangeShapeType="1"/>
                <a:stCxn id="104523" idx="0"/>
                <a:endCxn id="104523" idx="2"/>
              </p:cNvCxnSpPr>
              <p:nvPr/>
            </p:nvCxnSpPr>
            <p:spPr bwMode="auto">
              <a:xfrm>
                <a:off x="4655303" y="381000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4452" name="Group 8">
              <a:extLst>
                <a:ext uri="{FF2B5EF4-FFF2-40B4-BE49-F238E27FC236}">
                  <a16:creationId xmlns:a16="http://schemas.microsoft.com/office/drawing/2014/main" id="{E1DADDC5-9DC8-1140-A657-8140D5FD252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1672167"/>
              <a:ext cx="5821523" cy="1145055"/>
              <a:chOff x="2595154" y="1672167"/>
              <a:chExt cx="5779067" cy="1145055"/>
            </a:xfrm>
          </p:grpSpPr>
          <p:sp>
            <p:nvSpPr>
              <p:cNvPr id="104520" name="Rectangle 18">
                <a:extLst>
                  <a:ext uri="{FF2B5EF4-FFF2-40B4-BE49-F238E27FC236}">
                    <a16:creationId xmlns:a16="http://schemas.microsoft.com/office/drawing/2014/main" id="{9678954E-C5AB-FC4E-ADDB-8A1336EBA2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5154" y="1674223"/>
                <a:ext cx="4124653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4521" name="TextBox 19">
                <a:extLst>
                  <a:ext uri="{FF2B5EF4-FFF2-40B4-BE49-F238E27FC236}">
                    <a16:creationId xmlns:a16="http://schemas.microsoft.com/office/drawing/2014/main" id="{A2235AB1-441F-E94B-92CA-A0E65ADED2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3107" y="2014889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B</a:t>
                </a:r>
              </a:p>
            </p:txBody>
          </p:sp>
          <p:cxnSp>
            <p:nvCxnSpPr>
              <p:cNvPr id="104522" name="Straight Connector 26">
                <a:extLst>
                  <a:ext uri="{FF2B5EF4-FFF2-40B4-BE49-F238E27FC236}">
                    <a16:creationId xmlns:a16="http://schemas.microsoft.com/office/drawing/2014/main" id="{8D6FFEA3-50A5-4847-97EF-DEA9FCD2A02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1672167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4453" name="Group 9">
              <a:extLst>
                <a:ext uri="{FF2B5EF4-FFF2-40B4-BE49-F238E27FC236}">
                  <a16:creationId xmlns:a16="http://schemas.microsoft.com/office/drawing/2014/main" id="{D9DE251A-26CE-0C47-A11B-548A39FAB8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699" y="2999079"/>
              <a:ext cx="5825877" cy="1146200"/>
              <a:chOff x="2599508" y="2999079"/>
              <a:chExt cx="5779067" cy="1146200"/>
            </a:xfrm>
          </p:grpSpPr>
          <p:sp>
            <p:nvSpPr>
              <p:cNvPr id="104517" name="Rectangle 21">
                <a:extLst>
                  <a:ext uri="{FF2B5EF4-FFF2-40B4-BE49-F238E27FC236}">
                    <a16:creationId xmlns:a16="http://schemas.microsoft.com/office/drawing/2014/main" id="{4614F040-2900-8345-8CE5-503659729A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3002280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4518" name="TextBox 22">
                <a:extLst>
                  <a:ext uri="{FF2B5EF4-FFF2-40B4-BE49-F238E27FC236}">
                    <a16:creationId xmlns:a16="http://schemas.microsoft.com/office/drawing/2014/main" id="{9E2CB311-21EA-8046-AFD1-12253C4A23B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3342946"/>
                <a:ext cx="149111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C</a:t>
                </a:r>
              </a:p>
            </p:txBody>
          </p:sp>
          <p:cxnSp>
            <p:nvCxnSpPr>
              <p:cNvPr id="104519" name="Straight Connector 27">
                <a:extLst>
                  <a:ext uri="{FF2B5EF4-FFF2-40B4-BE49-F238E27FC236}">
                    <a16:creationId xmlns:a16="http://schemas.microsoft.com/office/drawing/2014/main" id="{34AD4349-B5EB-DC4F-B4BD-0167D54256F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2999079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grpSp>
          <p:nvGrpSpPr>
            <p:cNvPr id="104454" name="Group 10">
              <a:extLst>
                <a:ext uri="{FF2B5EF4-FFF2-40B4-BE49-F238E27FC236}">
                  <a16:creationId xmlns:a16="http://schemas.microsoft.com/office/drawing/2014/main" id="{E843B9EE-1027-0949-A36D-87A68EC630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552701" y="4256315"/>
              <a:ext cx="5843508" cy="1142999"/>
              <a:chOff x="2599508" y="4256315"/>
              <a:chExt cx="5796699" cy="1142999"/>
            </a:xfrm>
          </p:grpSpPr>
          <p:sp>
            <p:nvSpPr>
              <p:cNvPr id="104514" name="Rectangle 24">
                <a:extLst>
                  <a:ext uri="{FF2B5EF4-FFF2-40B4-BE49-F238E27FC236}">
                    <a16:creationId xmlns:a16="http://schemas.microsoft.com/office/drawing/2014/main" id="{125FB647-37EC-3B4C-AB6A-0767B29BB2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99508" y="4256315"/>
                <a:ext cx="4120299" cy="1142999"/>
              </a:xfrm>
              <a:prstGeom prst="rect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4515" name="TextBox 25">
                <a:extLst>
                  <a:ext uri="{FF2B5EF4-FFF2-40B4-BE49-F238E27FC236}">
                    <a16:creationId xmlns:a16="http://schemas.microsoft.com/office/drawing/2014/main" id="{781B8DB9-E2F1-4840-B1D2-42EFCA4EFB9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887461" y="4596981"/>
                <a:ext cx="1508746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r>
                  <a:rPr lang="en-US" altLang="en-US" b="0">
                    <a:solidFill>
                      <a:srgbClr val="FF0000"/>
                    </a:solidFill>
                    <a:latin typeface="Times" pitchFamily="2" charset="0"/>
                  </a:rPr>
                  <a:t>Register D</a:t>
                </a:r>
              </a:p>
            </p:txBody>
          </p:sp>
          <p:cxnSp>
            <p:nvCxnSpPr>
              <p:cNvPr id="104516" name="Straight Connector 28">
                <a:extLst>
                  <a:ext uri="{FF2B5EF4-FFF2-40B4-BE49-F238E27FC236}">
                    <a16:creationId xmlns:a16="http://schemas.microsoft.com/office/drawing/2014/main" id="{C6D87F97-2E38-C045-87F6-E1D30E4EF1E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4651769" y="4256315"/>
                <a:ext cx="0" cy="1142999"/>
              </a:xfrm>
              <a:prstGeom prst="line">
                <a:avLst/>
              </a:prstGeom>
              <a:noFill/>
              <a:ln w="1905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4455" name="TextBox 20">
              <a:extLst>
                <a:ext uri="{FF2B5EF4-FFF2-40B4-BE49-F238E27FC236}">
                  <a16:creationId xmlns:a16="http://schemas.microsoft.com/office/drawing/2014/main" id="{3B914321-7668-084C-BDAE-499D9CF643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4456" name="TextBox 23">
              <a:extLst>
                <a:ext uri="{FF2B5EF4-FFF2-40B4-BE49-F238E27FC236}">
                  <a16:creationId xmlns:a16="http://schemas.microsoft.com/office/drawing/2014/main" id="{BFA15DC7-FD48-9C4A-A6DC-445671797A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4457" name="TextBox 30">
              <a:extLst>
                <a:ext uri="{FF2B5EF4-FFF2-40B4-BE49-F238E27FC236}">
                  <a16:creationId xmlns:a16="http://schemas.microsoft.com/office/drawing/2014/main" id="{5A4AC3CD-CE67-134E-A319-8384EE045B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4458" name="TextBox 31">
              <a:extLst>
                <a:ext uri="{FF2B5EF4-FFF2-40B4-BE49-F238E27FC236}">
                  <a16:creationId xmlns:a16="http://schemas.microsoft.com/office/drawing/2014/main" id="{CB68F740-283C-5E4A-B8BF-A424414450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4459" name="TextBox 32">
              <a:extLst>
                <a:ext uri="{FF2B5EF4-FFF2-40B4-BE49-F238E27FC236}">
                  <a16:creationId xmlns:a16="http://schemas.microsoft.com/office/drawing/2014/main" id="{D8F653D6-F1E0-3B45-9667-54145AC995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4460" name="TextBox 33">
              <a:extLst>
                <a:ext uri="{FF2B5EF4-FFF2-40B4-BE49-F238E27FC236}">
                  <a16:creationId xmlns:a16="http://schemas.microsoft.com/office/drawing/2014/main" id="{E3B390EC-99F0-C34D-B9A4-F81EAA1BC3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4461" name="Freeform 17">
              <a:extLst>
                <a:ext uri="{FF2B5EF4-FFF2-40B4-BE49-F238E27FC236}">
                  <a16:creationId xmlns:a16="http://schemas.microsoft.com/office/drawing/2014/main" id="{95BFE7D7-E45D-5743-844D-486BD41E100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0667" y="3589868"/>
              <a:ext cx="371926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2" name="Freeform 17">
              <a:extLst>
                <a:ext uri="{FF2B5EF4-FFF2-40B4-BE49-F238E27FC236}">
                  <a16:creationId xmlns:a16="http://schemas.microsoft.com/office/drawing/2014/main" id="{F0554D14-69B1-8747-A743-B399A48C28F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9133" y="4859866"/>
              <a:ext cx="185660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3" name="Freeform 17">
              <a:extLst>
                <a:ext uri="{FF2B5EF4-FFF2-40B4-BE49-F238E27FC236}">
                  <a16:creationId xmlns:a16="http://schemas.microsoft.com/office/drawing/2014/main" id="{711CF034-711B-B34C-8A3A-FD39E766241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2243667"/>
              <a:ext cx="549726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4" name="Freeform 17">
              <a:extLst>
                <a:ext uri="{FF2B5EF4-FFF2-40B4-BE49-F238E27FC236}">
                  <a16:creationId xmlns:a16="http://schemas.microsoft.com/office/drawing/2014/main" id="{24AFA4D4-B4FF-604F-B552-E900A57B505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5" name="TextBox 34">
              <a:extLst>
                <a:ext uri="{FF2B5EF4-FFF2-40B4-BE49-F238E27FC236}">
                  <a16:creationId xmlns:a16="http://schemas.microsoft.com/office/drawing/2014/main" id="{0D6495DC-D2B0-E547-8497-8077B8D60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4466" name="Freeform 17">
              <a:extLst>
                <a:ext uri="{FF2B5EF4-FFF2-40B4-BE49-F238E27FC236}">
                  <a16:creationId xmlns:a16="http://schemas.microsoft.com/office/drawing/2014/main" id="{7E33F029-7CAF-4848-9542-CA78FD637B5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3589868"/>
              <a:ext cx="347998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7" name="Freeform 17">
              <a:extLst>
                <a:ext uri="{FF2B5EF4-FFF2-40B4-BE49-F238E27FC236}">
                  <a16:creationId xmlns:a16="http://schemas.microsoft.com/office/drawing/2014/main" id="{582FEC8F-7A3D-264C-9CDC-2358D7157FF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4859866"/>
              <a:ext cx="176824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8" name="Freeform 17">
              <a:extLst>
                <a:ext uri="{FF2B5EF4-FFF2-40B4-BE49-F238E27FC236}">
                  <a16:creationId xmlns:a16="http://schemas.microsoft.com/office/drawing/2014/main" id="{ED7CE1D0-F396-1447-982D-2FFC9D38795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0" y="2243667"/>
              <a:ext cx="542731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69" name="Freeform 17">
              <a:extLst>
                <a:ext uri="{FF2B5EF4-FFF2-40B4-BE49-F238E27FC236}">
                  <a16:creationId xmlns:a16="http://schemas.microsoft.com/office/drawing/2014/main" id="{51B4E7BB-C791-9847-9B23-D0365AF7356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63718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0" name="TextBox 35">
              <a:extLst>
                <a:ext uri="{FF2B5EF4-FFF2-40B4-BE49-F238E27FC236}">
                  <a16:creationId xmlns:a16="http://schemas.microsoft.com/office/drawing/2014/main" id="{1B1FB0F0-0ECE-ED47-8AD8-DB8314FD9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grpSp>
          <p:nvGrpSpPr>
            <p:cNvPr id="104471" name="Group 127">
              <a:extLst>
                <a:ext uri="{FF2B5EF4-FFF2-40B4-BE49-F238E27FC236}">
                  <a16:creationId xmlns:a16="http://schemas.microsoft.com/office/drawing/2014/main" id="{811BB93D-57D0-354E-A536-B4D23701C475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38897" y="6214992"/>
              <a:ext cx="2964591" cy="374566"/>
              <a:chOff x="3688829" y="3297291"/>
              <a:chExt cx="3397195" cy="429223"/>
            </a:xfrm>
          </p:grpSpPr>
          <p:sp>
            <p:nvSpPr>
              <p:cNvPr id="104504" name="Line 101">
                <a:extLst>
                  <a:ext uri="{FF2B5EF4-FFF2-40B4-BE49-F238E27FC236}">
                    <a16:creationId xmlns:a16="http://schemas.microsoft.com/office/drawing/2014/main" id="{1AA6AB9B-A917-BF4D-9CBA-C72D73DAF2D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67572" y="2955370"/>
                <a:ext cx="0" cy="78919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505" name="Freeform 17">
                <a:extLst>
                  <a:ext uri="{FF2B5EF4-FFF2-40B4-BE49-F238E27FC236}">
                    <a16:creationId xmlns:a16="http://schemas.microsoft.com/office/drawing/2014/main" id="{005A2740-BE6E-7B44-9343-5E6C3FF203C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843953" y="3267418"/>
                <a:ext cx="279505" cy="440719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6" name="Line 101">
                <a:extLst>
                  <a:ext uri="{FF2B5EF4-FFF2-40B4-BE49-F238E27FC236}">
                    <a16:creationId xmlns:a16="http://schemas.microsoft.com/office/drawing/2014/main" id="{38ABFEF6-26F8-2349-9F10-2AA3648135C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341358" y="2474118"/>
                <a:ext cx="5133" cy="231196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507" name="Freeform 17">
                <a:extLst>
                  <a:ext uri="{FF2B5EF4-FFF2-40B4-BE49-F238E27FC236}">
                    <a16:creationId xmlns:a16="http://schemas.microsoft.com/office/drawing/2014/main" id="{76BF909C-FA30-0440-BDF5-A2D9E669A0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757776" y="3414297"/>
                <a:ext cx="241658" cy="379552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08" name="Line 101">
                <a:extLst>
                  <a:ext uri="{FF2B5EF4-FFF2-40B4-BE49-F238E27FC236}">
                    <a16:creationId xmlns:a16="http://schemas.microsoft.com/office/drawing/2014/main" id="{0AB38173-ACC0-6841-80FB-B34BDD7B19C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409823" y="2369784"/>
                <a:ext cx="1611" cy="271185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509" name="Freeform 17">
                <a:extLst>
                  <a:ext uri="{FF2B5EF4-FFF2-40B4-BE49-F238E27FC236}">
                    <a16:creationId xmlns:a16="http://schemas.microsoft.com/office/drawing/2014/main" id="{77FDBF8A-F6E0-2248-8094-787F9A68225D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6236878" y="3376594"/>
                <a:ext cx="285121" cy="216748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4510" name="Line 101">
                <a:extLst>
                  <a:ext uri="{FF2B5EF4-FFF2-40B4-BE49-F238E27FC236}">
                    <a16:creationId xmlns:a16="http://schemas.microsoft.com/office/drawing/2014/main" id="{5FF72109-E2E8-5C4C-B718-8FE6F38C2DE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38496" y="3038276"/>
                <a:ext cx="2560" cy="892496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4511" name="Oval 68">
                <a:extLst>
                  <a:ext uri="{FF2B5EF4-FFF2-40B4-BE49-F238E27FC236}">
                    <a16:creationId xmlns:a16="http://schemas.microsoft.com/office/drawing/2014/main" id="{9A62A1F9-0929-A44A-A91F-B4A24F79FF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435163" y="3293947"/>
                <a:ext cx="95365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4512" name="Oval 68">
                <a:extLst>
                  <a:ext uri="{FF2B5EF4-FFF2-40B4-BE49-F238E27FC236}">
                    <a16:creationId xmlns:a16="http://schemas.microsoft.com/office/drawing/2014/main" id="{B77F8713-5D07-B944-AD25-93AC94BA70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711505" y="3449437"/>
                <a:ext cx="95364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4513" name="Line 6">
                <a:extLst>
                  <a:ext uri="{FF2B5EF4-FFF2-40B4-BE49-F238E27FC236}">
                    <a16:creationId xmlns:a16="http://schemas.microsoft.com/office/drawing/2014/main" id="{88DB6553-B2B0-2A47-BC01-56DF5F2C9FB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400000" flipH="1">
                <a:off x="6638062" y="3605626"/>
                <a:ext cx="233001" cy="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4472" name="Freeform 51">
              <a:extLst>
                <a:ext uri="{FF2B5EF4-FFF2-40B4-BE49-F238E27FC236}">
                  <a16:creationId xmlns:a16="http://schemas.microsoft.com/office/drawing/2014/main" id="{36ECBFD7-74B4-934A-B069-C44E828A3AB0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3" name="Freeform 51">
              <a:extLst>
                <a:ext uri="{FF2B5EF4-FFF2-40B4-BE49-F238E27FC236}">
                  <a16:creationId xmlns:a16="http://schemas.microsoft.com/office/drawing/2014/main" id="{08E5C025-88A4-EC4A-BDFF-75C314879BA3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4" name="Freeform 51">
              <a:extLst>
                <a:ext uri="{FF2B5EF4-FFF2-40B4-BE49-F238E27FC236}">
                  <a16:creationId xmlns:a16="http://schemas.microsoft.com/office/drawing/2014/main" id="{BE9E09A6-857C-CD49-B9CC-7AF89D1012E3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5" name="Freeform 51">
              <a:extLst>
                <a:ext uri="{FF2B5EF4-FFF2-40B4-BE49-F238E27FC236}">
                  <a16:creationId xmlns:a16="http://schemas.microsoft.com/office/drawing/2014/main" id="{62FE6EE1-D606-9A4E-89F6-1BE7EFD5A941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6" name="Freeform 17">
              <a:extLst>
                <a:ext uri="{FF2B5EF4-FFF2-40B4-BE49-F238E27FC236}">
                  <a16:creationId xmlns:a16="http://schemas.microsoft.com/office/drawing/2014/main" id="{F7E0C427-1AB0-5F4E-A807-90ABA7BEBF8E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7" name="Freeform 17">
              <a:extLst>
                <a:ext uri="{FF2B5EF4-FFF2-40B4-BE49-F238E27FC236}">
                  <a16:creationId xmlns:a16="http://schemas.microsoft.com/office/drawing/2014/main" id="{7E25ABAE-FD16-8646-A6E5-C650004FD152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78" name="Line 101">
              <a:extLst>
                <a:ext uri="{FF2B5EF4-FFF2-40B4-BE49-F238E27FC236}">
                  <a16:creationId xmlns:a16="http://schemas.microsoft.com/office/drawing/2014/main" id="{EC89CAF0-5D26-344D-B84F-B3A0DFE25C2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79" name="Line 101">
              <a:extLst>
                <a:ext uri="{FF2B5EF4-FFF2-40B4-BE49-F238E27FC236}">
                  <a16:creationId xmlns:a16="http://schemas.microsoft.com/office/drawing/2014/main" id="{EB5F4C70-1230-8D46-8CBF-35B3B88B9CD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80" name="Line 101">
              <a:extLst>
                <a:ext uri="{FF2B5EF4-FFF2-40B4-BE49-F238E27FC236}">
                  <a16:creationId xmlns:a16="http://schemas.microsoft.com/office/drawing/2014/main" id="{D37D0285-A328-EF4A-8381-92349AFAB20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81" name="Line 101">
              <a:extLst>
                <a:ext uri="{FF2B5EF4-FFF2-40B4-BE49-F238E27FC236}">
                  <a16:creationId xmlns:a16="http://schemas.microsoft.com/office/drawing/2014/main" id="{F841E9D3-85FB-744A-99F0-02ED7E8ECB7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82" name="Line 101">
              <a:extLst>
                <a:ext uri="{FF2B5EF4-FFF2-40B4-BE49-F238E27FC236}">
                  <a16:creationId xmlns:a16="http://schemas.microsoft.com/office/drawing/2014/main" id="{CA3D3BA9-02C0-2345-8AFB-C594611465D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83" name="Line 101">
              <a:extLst>
                <a:ext uri="{FF2B5EF4-FFF2-40B4-BE49-F238E27FC236}">
                  <a16:creationId xmlns:a16="http://schemas.microsoft.com/office/drawing/2014/main" id="{19285219-4C02-8347-89E4-4E8304F49ED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84" name="TextBox 57">
              <a:extLst>
                <a:ext uri="{FF2B5EF4-FFF2-40B4-BE49-F238E27FC236}">
                  <a16:creationId xmlns:a16="http://schemas.microsoft.com/office/drawing/2014/main" id="{E536D6C1-549B-234D-9A08-06CD3EB366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4485" name="TextBox 58">
              <a:extLst>
                <a:ext uri="{FF2B5EF4-FFF2-40B4-BE49-F238E27FC236}">
                  <a16:creationId xmlns:a16="http://schemas.microsoft.com/office/drawing/2014/main" id="{79E9E7D5-62BA-8342-9BDC-E8A2DE7A6A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4486" name="TextBox 59">
              <a:extLst>
                <a:ext uri="{FF2B5EF4-FFF2-40B4-BE49-F238E27FC236}">
                  <a16:creationId xmlns:a16="http://schemas.microsoft.com/office/drawing/2014/main" id="{7C504F3E-FA07-0047-B61C-85E845C8A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9130" y="6483056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4487" name="TextBox 60">
              <a:extLst>
                <a:ext uri="{FF2B5EF4-FFF2-40B4-BE49-F238E27FC236}">
                  <a16:creationId xmlns:a16="http://schemas.microsoft.com/office/drawing/2014/main" id="{D9CE0DA5-DC5D-2E47-A62B-A194DEEED2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521" y="6507269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4488" name="TextBox 61">
              <a:extLst>
                <a:ext uri="{FF2B5EF4-FFF2-40B4-BE49-F238E27FC236}">
                  <a16:creationId xmlns:a16="http://schemas.microsoft.com/office/drawing/2014/main" id="{D02FC7FD-6EEF-A74F-867D-174A058F71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4489" name="TextBox 62">
              <a:extLst>
                <a:ext uri="{FF2B5EF4-FFF2-40B4-BE49-F238E27FC236}">
                  <a16:creationId xmlns:a16="http://schemas.microsoft.com/office/drawing/2014/main" id="{39C54DA2-59A6-FB42-B0A2-8B5F549424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4490" name="TextBox 63">
              <a:extLst>
                <a:ext uri="{FF2B5EF4-FFF2-40B4-BE49-F238E27FC236}">
                  <a16:creationId xmlns:a16="http://schemas.microsoft.com/office/drawing/2014/main" id="{96147566-14D3-F943-921F-1F9B5F5550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4491" name="TextBox 64">
              <a:extLst>
                <a:ext uri="{FF2B5EF4-FFF2-40B4-BE49-F238E27FC236}">
                  <a16:creationId xmlns:a16="http://schemas.microsoft.com/office/drawing/2014/main" id="{35442A43-2105-C144-B6D1-455C1F2EC2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3313" y="6057433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Read_address_1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04492" name="TextBox 65">
              <a:extLst>
                <a:ext uri="{FF2B5EF4-FFF2-40B4-BE49-F238E27FC236}">
                  <a16:creationId xmlns:a16="http://schemas.microsoft.com/office/drawing/2014/main" id="{089A4529-E2A7-004D-A126-38127FEC12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885" y="6247540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Read_address_0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04493" name="Freeform 17">
              <a:extLst>
                <a:ext uri="{FF2B5EF4-FFF2-40B4-BE49-F238E27FC236}">
                  <a16:creationId xmlns:a16="http://schemas.microsoft.com/office/drawing/2014/main" id="{0EDF563C-9922-5F43-A1EA-CE9814D19DF4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709082" y="1245324"/>
              <a:ext cx="4647718" cy="439628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4494" name="TextBox 69">
              <a:extLst>
                <a:ext uri="{FF2B5EF4-FFF2-40B4-BE49-F238E27FC236}">
                  <a16:creationId xmlns:a16="http://schemas.microsoft.com/office/drawing/2014/main" id="{F3EEEAC1-A6C3-D949-9AD4-915F2ED778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2" y="5472932"/>
              <a:ext cx="63350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FFC000"/>
                  </a:solidFill>
                  <a:latin typeface="Times" pitchFamily="2" charset="0"/>
                </a:rPr>
                <a:t>Clock</a:t>
              </a:r>
              <a:endParaRPr lang="en-US" altLang="en-US" sz="2000" baseline="-2500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4495" name="Line 101">
              <a:extLst>
                <a:ext uri="{FF2B5EF4-FFF2-40B4-BE49-F238E27FC236}">
                  <a16:creationId xmlns:a16="http://schemas.microsoft.com/office/drawing/2014/main" id="{7C5AB4D8-77A2-2847-9FED-E76689F9250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558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96" name="Line 101">
              <a:extLst>
                <a:ext uri="{FF2B5EF4-FFF2-40B4-BE49-F238E27FC236}">
                  <a16:creationId xmlns:a16="http://schemas.microsoft.com/office/drawing/2014/main" id="{D673A33E-A03F-DD4C-B74C-CCAD190B192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2540" y="3792097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97" name="Line 101">
              <a:extLst>
                <a:ext uri="{FF2B5EF4-FFF2-40B4-BE49-F238E27FC236}">
                  <a16:creationId xmlns:a16="http://schemas.microsoft.com/office/drawing/2014/main" id="{1B41C516-2274-7645-A71A-1473240622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7968" y="243878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98" name="Line 101">
              <a:extLst>
                <a:ext uri="{FF2B5EF4-FFF2-40B4-BE49-F238E27FC236}">
                  <a16:creationId xmlns:a16="http://schemas.microsoft.com/office/drawing/2014/main" id="{188CB13F-AE2D-CB44-A910-FEA533F758A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0348" y="117386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499" name="Line 101">
              <a:extLst>
                <a:ext uri="{FF2B5EF4-FFF2-40B4-BE49-F238E27FC236}">
                  <a16:creationId xmlns:a16="http://schemas.microsoft.com/office/drawing/2014/main" id="{2DE83A99-BE6C-EA44-B857-516E54C6CAA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4720" y="11753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00" name="Line 101">
              <a:extLst>
                <a:ext uri="{FF2B5EF4-FFF2-40B4-BE49-F238E27FC236}">
                  <a16:creationId xmlns:a16="http://schemas.microsoft.com/office/drawing/2014/main" id="{956070B9-3E00-294D-A679-3832CA8EBDB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1672" y="244792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01" name="Line 101">
              <a:extLst>
                <a:ext uri="{FF2B5EF4-FFF2-40B4-BE49-F238E27FC236}">
                  <a16:creationId xmlns:a16="http://schemas.microsoft.com/office/drawing/2014/main" id="{F8B431D9-2C75-ED43-87D2-96174E50FA0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3196" y="3793621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4502" name="Line 101">
              <a:extLst>
                <a:ext uri="{FF2B5EF4-FFF2-40B4-BE49-F238E27FC236}">
                  <a16:creationId xmlns:a16="http://schemas.microsoft.com/office/drawing/2014/main" id="{1B7E3FE1-0037-5E44-81EA-9B50A7B574C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014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04503" name="Straight Connector 80">
              <a:extLst>
                <a:ext uri="{FF2B5EF4-FFF2-40B4-BE49-F238E27FC236}">
                  <a16:creationId xmlns:a16="http://schemas.microsoft.com/office/drawing/2014/main" id="{A0454AD9-87E3-8F41-98A3-BC5A307914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47277" y="1243052"/>
              <a:ext cx="0" cy="4397531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6B660BD1-EB17-8868-155C-B329614B85B2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D277FDC8-BAEA-C723-5291-5EDA8F4E1BD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C71959D4-080E-669E-59F8-F91917CE879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74D79E15-3BBB-D4B2-0ECD-344D0E884E7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E6846000-BA0C-C1DA-8D22-3A2A95A968BB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479A63CC-400C-4162-59D1-D24FC1D699F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84FFB2BF-FA63-766F-489D-5C97E8F7CF0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74B15BDE-04CF-5B62-F505-7013B3EBCAB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EB15E1A5-E2C5-5B77-B27D-AE595D9B6091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5473" name="Group 4">
            <a:extLst>
              <a:ext uri="{FF2B5EF4-FFF2-40B4-BE49-F238E27FC236}">
                <a16:creationId xmlns:a16="http://schemas.microsoft.com/office/drawing/2014/main" id="{09878F30-FF02-B348-B883-750F16C97A5C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836025" cy="6921501"/>
            <a:chOff x="-983" y="-15051"/>
            <a:chExt cx="8835814" cy="6922430"/>
          </a:xfrm>
        </p:grpSpPr>
        <p:pic>
          <p:nvPicPr>
            <p:cNvPr id="105474" name="Picture 3" descr="Screen shot 2017-02-17 at 11.57.02 AM.png">
              <a:extLst>
                <a:ext uri="{FF2B5EF4-FFF2-40B4-BE49-F238E27FC236}">
                  <a16:creationId xmlns:a16="http://schemas.microsoft.com/office/drawing/2014/main" id="{06578D17-73BF-9841-98F9-B402EB16FDB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475" name="TextBox 20">
              <a:extLst>
                <a:ext uri="{FF2B5EF4-FFF2-40B4-BE49-F238E27FC236}">
                  <a16:creationId xmlns:a16="http://schemas.microsoft.com/office/drawing/2014/main" id="{0F93CB61-0A43-2E43-AB02-18E0FA573E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5476" name="TextBox 23">
              <a:extLst>
                <a:ext uri="{FF2B5EF4-FFF2-40B4-BE49-F238E27FC236}">
                  <a16:creationId xmlns:a16="http://schemas.microsoft.com/office/drawing/2014/main" id="{0032F55F-84B3-0345-96D3-8179C88F1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5477" name="TextBox 30">
              <a:extLst>
                <a:ext uri="{FF2B5EF4-FFF2-40B4-BE49-F238E27FC236}">
                  <a16:creationId xmlns:a16="http://schemas.microsoft.com/office/drawing/2014/main" id="{3E4D050F-B353-DF49-93F5-E6434B5CBB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5478" name="TextBox 31">
              <a:extLst>
                <a:ext uri="{FF2B5EF4-FFF2-40B4-BE49-F238E27FC236}">
                  <a16:creationId xmlns:a16="http://schemas.microsoft.com/office/drawing/2014/main" id="{98F91F1E-9007-454C-8407-646186EDA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5479" name="TextBox 32">
              <a:extLst>
                <a:ext uri="{FF2B5EF4-FFF2-40B4-BE49-F238E27FC236}">
                  <a16:creationId xmlns:a16="http://schemas.microsoft.com/office/drawing/2014/main" id="{750A82C6-7682-1A48-9510-E59EAB078F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5480" name="TextBox 33">
              <a:extLst>
                <a:ext uri="{FF2B5EF4-FFF2-40B4-BE49-F238E27FC236}">
                  <a16:creationId xmlns:a16="http://schemas.microsoft.com/office/drawing/2014/main" id="{0747529E-4FAB-EF41-961C-1B6DCE8D1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5481" name="Freeform 17">
              <a:extLst>
                <a:ext uri="{FF2B5EF4-FFF2-40B4-BE49-F238E27FC236}">
                  <a16:creationId xmlns:a16="http://schemas.microsoft.com/office/drawing/2014/main" id="{F469A9D9-7591-2541-8F16-72A8B0B947D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0667" y="3589868"/>
              <a:ext cx="371926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2" name="Freeform 17">
              <a:extLst>
                <a:ext uri="{FF2B5EF4-FFF2-40B4-BE49-F238E27FC236}">
                  <a16:creationId xmlns:a16="http://schemas.microsoft.com/office/drawing/2014/main" id="{92E2B340-93DB-0C4A-9309-BA8380500F7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9133" y="4859866"/>
              <a:ext cx="185660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3" name="Freeform 17">
              <a:extLst>
                <a:ext uri="{FF2B5EF4-FFF2-40B4-BE49-F238E27FC236}">
                  <a16:creationId xmlns:a16="http://schemas.microsoft.com/office/drawing/2014/main" id="{CA0E3E7A-23B5-514A-8B90-369B99C02561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2243667"/>
              <a:ext cx="549726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4" name="Freeform 17">
              <a:extLst>
                <a:ext uri="{FF2B5EF4-FFF2-40B4-BE49-F238E27FC236}">
                  <a16:creationId xmlns:a16="http://schemas.microsoft.com/office/drawing/2014/main" id="{47838971-174A-2D42-B3C7-59239CB21DC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5" name="TextBox 34">
              <a:extLst>
                <a:ext uri="{FF2B5EF4-FFF2-40B4-BE49-F238E27FC236}">
                  <a16:creationId xmlns:a16="http://schemas.microsoft.com/office/drawing/2014/main" id="{8B08344A-FEEF-9940-86FD-DABE3D305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5486" name="Freeform 17">
              <a:extLst>
                <a:ext uri="{FF2B5EF4-FFF2-40B4-BE49-F238E27FC236}">
                  <a16:creationId xmlns:a16="http://schemas.microsoft.com/office/drawing/2014/main" id="{6894863D-DF64-7B41-A8DC-85361C5A562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3589868"/>
              <a:ext cx="347998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7" name="Freeform 17">
              <a:extLst>
                <a:ext uri="{FF2B5EF4-FFF2-40B4-BE49-F238E27FC236}">
                  <a16:creationId xmlns:a16="http://schemas.microsoft.com/office/drawing/2014/main" id="{CBB7C398-88A7-684D-9B91-A8FB25AABBF8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4859866"/>
              <a:ext cx="176824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8" name="Freeform 17">
              <a:extLst>
                <a:ext uri="{FF2B5EF4-FFF2-40B4-BE49-F238E27FC236}">
                  <a16:creationId xmlns:a16="http://schemas.microsoft.com/office/drawing/2014/main" id="{ACDD5F98-6596-3046-9927-26697BDC92E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0" y="2243667"/>
              <a:ext cx="542731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89" name="Freeform 17">
              <a:extLst>
                <a:ext uri="{FF2B5EF4-FFF2-40B4-BE49-F238E27FC236}">
                  <a16:creationId xmlns:a16="http://schemas.microsoft.com/office/drawing/2014/main" id="{F150CD3D-87D4-FE4F-87E3-CD09295709F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63718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0" name="TextBox 35">
              <a:extLst>
                <a:ext uri="{FF2B5EF4-FFF2-40B4-BE49-F238E27FC236}">
                  <a16:creationId xmlns:a16="http://schemas.microsoft.com/office/drawing/2014/main" id="{84510DA7-9646-164E-B3A2-476948D30F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grpSp>
          <p:nvGrpSpPr>
            <p:cNvPr id="105491" name="Group 127">
              <a:extLst>
                <a:ext uri="{FF2B5EF4-FFF2-40B4-BE49-F238E27FC236}">
                  <a16:creationId xmlns:a16="http://schemas.microsoft.com/office/drawing/2014/main" id="{C0C596A4-F4E3-604A-854A-DE074B3839BF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38897" y="6214992"/>
              <a:ext cx="2964591" cy="374566"/>
              <a:chOff x="3688829" y="3297291"/>
              <a:chExt cx="3397195" cy="429223"/>
            </a:xfrm>
          </p:grpSpPr>
          <p:sp>
            <p:nvSpPr>
              <p:cNvPr id="105524" name="Line 101">
                <a:extLst>
                  <a:ext uri="{FF2B5EF4-FFF2-40B4-BE49-F238E27FC236}">
                    <a16:creationId xmlns:a16="http://schemas.microsoft.com/office/drawing/2014/main" id="{31476B6E-CC37-D44E-AF95-DB42FB6FB4B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67572" y="2955370"/>
                <a:ext cx="0" cy="78919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25" name="Freeform 17">
                <a:extLst>
                  <a:ext uri="{FF2B5EF4-FFF2-40B4-BE49-F238E27FC236}">
                    <a16:creationId xmlns:a16="http://schemas.microsoft.com/office/drawing/2014/main" id="{FC844969-D03A-2843-ACF7-37DCF20B84E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843953" y="3267418"/>
                <a:ext cx="279505" cy="440719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26" name="Line 101">
                <a:extLst>
                  <a:ext uri="{FF2B5EF4-FFF2-40B4-BE49-F238E27FC236}">
                    <a16:creationId xmlns:a16="http://schemas.microsoft.com/office/drawing/2014/main" id="{3A127F87-371E-0F42-98F4-3A8D635EA99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341358" y="2474118"/>
                <a:ext cx="5133" cy="231196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27" name="Freeform 17">
                <a:extLst>
                  <a:ext uri="{FF2B5EF4-FFF2-40B4-BE49-F238E27FC236}">
                    <a16:creationId xmlns:a16="http://schemas.microsoft.com/office/drawing/2014/main" id="{9A9FD0AF-C48C-1140-8E7D-4A861E98B99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757776" y="3414297"/>
                <a:ext cx="241658" cy="379552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28" name="Line 101">
                <a:extLst>
                  <a:ext uri="{FF2B5EF4-FFF2-40B4-BE49-F238E27FC236}">
                    <a16:creationId xmlns:a16="http://schemas.microsoft.com/office/drawing/2014/main" id="{F888CEEA-B38C-034B-9380-66F529190D4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409823" y="2369784"/>
                <a:ext cx="1611" cy="271185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29" name="Freeform 17">
                <a:extLst>
                  <a:ext uri="{FF2B5EF4-FFF2-40B4-BE49-F238E27FC236}">
                    <a16:creationId xmlns:a16="http://schemas.microsoft.com/office/drawing/2014/main" id="{67C193D3-4238-BE4C-8B22-1256DB55FC8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6236878" y="3376594"/>
                <a:ext cx="285121" cy="216748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30" name="Line 101">
                <a:extLst>
                  <a:ext uri="{FF2B5EF4-FFF2-40B4-BE49-F238E27FC236}">
                    <a16:creationId xmlns:a16="http://schemas.microsoft.com/office/drawing/2014/main" id="{0CE91128-357E-4743-9402-1BFCD13F782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38496" y="3038276"/>
                <a:ext cx="2560" cy="892496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5531" name="Oval 68">
                <a:extLst>
                  <a:ext uri="{FF2B5EF4-FFF2-40B4-BE49-F238E27FC236}">
                    <a16:creationId xmlns:a16="http://schemas.microsoft.com/office/drawing/2014/main" id="{658374C6-6AD0-8B44-820C-B5A487612A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435163" y="3293947"/>
                <a:ext cx="95365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32" name="Oval 68">
                <a:extLst>
                  <a:ext uri="{FF2B5EF4-FFF2-40B4-BE49-F238E27FC236}">
                    <a16:creationId xmlns:a16="http://schemas.microsoft.com/office/drawing/2014/main" id="{F283E1ED-D1A7-CE4B-A7B2-A0F56BD0E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711505" y="3449437"/>
                <a:ext cx="95364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5533" name="Line 6">
                <a:extLst>
                  <a:ext uri="{FF2B5EF4-FFF2-40B4-BE49-F238E27FC236}">
                    <a16:creationId xmlns:a16="http://schemas.microsoft.com/office/drawing/2014/main" id="{42BBF8C5-F1C4-1E41-9EC1-B6266ABF1331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400000" flipH="1">
                <a:off x="6638062" y="3605626"/>
                <a:ext cx="233001" cy="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5492" name="Freeform 51">
              <a:extLst>
                <a:ext uri="{FF2B5EF4-FFF2-40B4-BE49-F238E27FC236}">
                  <a16:creationId xmlns:a16="http://schemas.microsoft.com/office/drawing/2014/main" id="{6FF12DAB-7FC7-D94D-B2AD-92D50F368743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3" name="Freeform 51">
              <a:extLst>
                <a:ext uri="{FF2B5EF4-FFF2-40B4-BE49-F238E27FC236}">
                  <a16:creationId xmlns:a16="http://schemas.microsoft.com/office/drawing/2014/main" id="{11F402D4-779F-274C-ADD9-0F3A722B2531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4" name="Freeform 51">
              <a:extLst>
                <a:ext uri="{FF2B5EF4-FFF2-40B4-BE49-F238E27FC236}">
                  <a16:creationId xmlns:a16="http://schemas.microsoft.com/office/drawing/2014/main" id="{7F706A5F-AB75-2144-8932-9926A9B1F9A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5" name="Freeform 51">
              <a:extLst>
                <a:ext uri="{FF2B5EF4-FFF2-40B4-BE49-F238E27FC236}">
                  <a16:creationId xmlns:a16="http://schemas.microsoft.com/office/drawing/2014/main" id="{A9AFE9B5-4BA8-E54E-88A7-3E753ED2222A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6" name="Freeform 17">
              <a:extLst>
                <a:ext uri="{FF2B5EF4-FFF2-40B4-BE49-F238E27FC236}">
                  <a16:creationId xmlns:a16="http://schemas.microsoft.com/office/drawing/2014/main" id="{FB8D0816-86FB-2D4F-A306-5AA46C47FE2A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7" name="Freeform 17">
              <a:extLst>
                <a:ext uri="{FF2B5EF4-FFF2-40B4-BE49-F238E27FC236}">
                  <a16:creationId xmlns:a16="http://schemas.microsoft.com/office/drawing/2014/main" id="{A1025467-1985-E243-853D-4ABC9CC3285E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498" name="Line 101">
              <a:extLst>
                <a:ext uri="{FF2B5EF4-FFF2-40B4-BE49-F238E27FC236}">
                  <a16:creationId xmlns:a16="http://schemas.microsoft.com/office/drawing/2014/main" id="{6E5AE317-7AD5-7445-AE35-147D1299D36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499" name="Line 101">
              <a:extLst>
                <a:ext uri="{FF2B5EF4-FFF2-40B4-BE49-F238E27FC236}">
                  <a16:creationId xmlns:a16="http://schemas.microsoft.com/office/drawing/2014/main" id="{F8F5E97F-5F55-CB4D-B56D-27A573FD9AD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00" name="Line 101">
              <a:extLst>
                <a:ext uri="{FF2B5EF4-FFF2-40B4-BE49-F238E27FC236}">
                  <a16:creationId xmlns:a16="http://schemas.microsoft.com/office/drawing/2014/main" id="{A885CB82-4EB5-2A4C-8845-5FEA0244297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01" name="Line 101">
              <a:extLst>
                <a:ext uri="{FF2B5EF4-FFF2-40B4-BE49-F238E27FC236}">
                  <a16:creationId xmlns:a16="http://schemas.microsoft.com/office/drawing/2014/main" id="{244E3F0A-5617-B441-AF7B-827C765850B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02" name="Line 101">
              <a:extLst>
                <a:ext uri="{FF2B5EF4-FFF2-40B4-BE49-F238E27FC236}">
                  <a16:creationId xmlns:a16="http://schemas.microsoft.com/office/drawing/2014/main" id="{C8C5423D-2AF0-D846-A624-4DB69FA523C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03" name="Line 101">
              <a:extLst>
                <a:ext uri="{FF2B5EF4-FFF2-40B4-BE49-F238E27FC236}">
                  <a16:creationId xmlns:a16="http://schemas.microsoft.com/office/drawing/2014/main" id="{5EF8DFAF-5BAC-F343-87AA-7D043A59961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04" name="TextBox 57">
              <a:extLst>
                <a:ext uri="{FF2B5EF4-FFF2-40B4-BE49-F238E27FC236}">
                  <a16:creationId xmlns:a16="http://schemas.microsoft.com/office/drawing/2014/main" id="{EB08EAEA-9014-654B-AA38-5D20090D36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5505" name="TextBox 58">
              <a:extLst>
                <a:ext uri="{FF2B5EF4-FFF2-40B4-BE49-F238E27FC236}">
                  <a16:creationId xmlns:a16="http://schemas.microsoft.com/office/drawing/2014/main" id="{781695D4-FAEA-4A4F-8CB6-522F60809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5506" name="TextBox 59">
              <a:extLst>
                <a:ext uri="{FF2B5EF4-FFF2-40B4-BE49-F238E27FC236}">
                  <a16:creationId xmlns:a16="http://schemas.microsoft.com/office/drawing/2014/main" id="{9571E20B-52BD-024C-BC32-82C85AA73C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9130" y="6483056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5507" name="TextBox 60">
              <a:extLst>
                <a:ext uri="{FF2B5EF4-FFF2-40B4-BE49-F238E27FC236}">
                  <a16:creationId xmlns:a16="http://schemas.microsoft.com/office/drawing/2014/main" id="{05E87ACB-F4E4-5546-BA6B-5A697A67F9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521" y="6507269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5508" name="TextBox 61">
              <a:extLst>
                <a:ext uri="{FF2B5EF4-FFF2-40B4-BE49-F238E27FC236}">
                  <a16:creationId xmlns:a16="http://schemas.microsoft.com/office/drawing/2014/main" id="{BDF4386B-BA76-344D-B299-F76B5BCDF3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5509" name="TextBox 62">
              <a:extLst>
                <a:ext uri="{FF2B5EF4-FFF2-40B4-BE49-F238E27FC236}">
                  <a16:creationId xmlns:a16="http://schemas.microsoft.com/office/drawing/2014/main" id="{753B9497-FB32-1C4A-A2B1-24DC85941F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5510" name="TextBox 63">
              <a:extLst>
                <a:ext uri="{FF2B5EF4-FFF2-40B4-BE49-F238E27FC236}">
                  <a16:creationId xmlns:a16="http://schemas.microsoft.com/office/drawing/2014/main" id="{90622665-9869-CD4C-A50E-099E40BB04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5511" name="TextBox 64">
              <a:extLst>
                <a:ext uri="{FF2B5EF4-FFF2-40B4-BE49-F238E27FC236}">
                  <a16:creationId xmlns:a16="http://schemas.microsoft.com/office/drawing/2014/main" id="{6D2549E9-E8CC-4449-BC56-1091163970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3313" y="6057433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Read_address_1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05512" name="TextBox 65">
              <a:extLst>
                <a:ext uri="{FF2B5EF4-FFF2-40B4-BE49-F238E27FC236}">
                  <a16:creationId xmlns:a16="http://schemas.microsoft.com/office/drawing/2014/main" id="{26526671-A227-1C40-9204-2721DF6AF3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885" y="6247540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Read_address_0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05513" name="Freeform 17">
              <a:extLst>
                <a:ext uri="{FF2B5EF4-FFF2-40B4-BE49-F238E27FC236}">
                  <a16:creationId xmlns:a16="http://schemas.microsoft.com/office/drawing/2014/main" id="{8E5366A2-F21D-954F-BEE3-8AB635662FE6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709082" y="1245324"/>
              <a:ext cx="4647718" cy="439628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5514" name="TextBox 69">
              <a:extLst>
                <a:ext uri="{FF2B5EF4-FFF2-40B4-BE49-F238E27FC236}">
                  <a16:creationId xmlns:a16="http://schemas.microsoft.com/office/drawing/2014/main" id="{D626A81D-C60F-7940-B8B8-85FC02348F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2" y="5472932"/>
              <a:ext cx="63350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FFC000"/>
                  </a:solidFill>
                  <a:latin typeface="Times" pitchFamily="2" charset="0"/>
                </a:rPr>
                <a:t>Clock</a:t>
              </a:r>
              <a:endParaRPr lang="en-US" altLang="en-US" sz="2000" baseline="-2500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5515" name="Line 101">
              <a:extLst>
                <a:ext uri="{FF2B5EF4-FFF2-40B4-BE49-F238E27FC236}">
                  <a16:creationId xmlns:a16="http://schemas.microsoft.com/office/drawing/2014/main" id="{F033B91B-D092-0345-B89A-28D45E438E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558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16" name="Line 101">
              <a:extLst>
                <a:ext uri="{FF2B5EF4-FFF2-40B4-BE49-F238E27FC236}">
                  <a16:creationId xmlns:a16="http://schemas.microsoft.com/office/drawing/2014/main" id="{AEC8E1A4-5E2F-B747-9854-262A9DEFCFB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2540" y="3792097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17" name="Line 101">
              <a:extLst>
                <a:ext uri="{FF2B5EF4-FFF2-40B4-BE49-F238E27FC236}">
                  <a16:creationId xmlns:a16="http://schemas.microsoft.com/office/drawing/2014/main" id="{EEEA6E6C-20B6-2449-90AE-FCB435C2164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7968" y="243878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18" name="Line 101">
              <a:extLst>
                <a:ext uri="{FF2B5EF4-FFF2-40B4-BE49-F238E27FC236}">
                  <a16:creationId xmlns:a16="http://schemas.microsoft.com/office/drawing/2014/main" id="{94E970E4-B947-5947-B986-0C3C71DF052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0348" y="117386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19" name="Line 101">
              <a:extLst>
                <a:ext uri="{FF2B5EF4-FFF2-40B4-BE49-F238E27FC236}">
                  <a16:creationId xmlns:a16="http://schemas.microsoft.com/office/drawing/2014/main" id="{E0379D7D-94AD-1546-B552-F7D9FE60209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4720" y="11753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20" name="Line 101">
              <a:extLst>
                <a:ext uri="{FF2B5EF4-FFF2-40B4-BE49-F238E27FC236}">
                  <a16:creationId xmlns:a16="http://schemas.microsoft.com/office/drawing/2014/main" id="{A635F79E-7CBE-1F4D-9C08-A9ED9FA1B93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1672" y="244792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21" name="Line 101">
              <a:extLst>
                <a:ext uri="{FF2B5EF4-FFF2-40B4-BE49-F238E27FC236}">
                  <a16:creationId xmlns:a16="http://schemas.microsoft.com/office/drawing/2014/main" id="{14AB332A-F1DA-0D4F-A927-F9A3F9A125D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3196" y="3793621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522" name="Line 101">
              <a:extLst>
                <a:ext uri="{FF2B5EF4-FFF2-40B4-BE49-F238E27FC236}">
                  <a16:creationId xmlns:a16="http://schemas.microsoft.com/office/drawing/2014/main" id="{F922A836-09BF-4D43-8673-97CD603B5F2D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014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05523" name="Straight Connector 80">
              <a:extLst>
                <a:ext uri="{FF2B5EF4-FFF2-40B4-BE49-F238E27FC236}">
                  <a16:creationId xmlns:a16="http://schemas.microsoft.com/office/drawing/2014/main" id="{4BE4833F-4A60-6144-A742-49D8BA7E71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47277" y="1243052"/>
              <a:ext cx="0" cy="4397531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303BC8A4-EDAF-D6E0-F679-649D99E4A73E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90599575-0616-33B4-89A6-F574D520A264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9B33541F-2DCD-955F-859C-63270385FEB8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2D4DD72E-3922-3364-7C75-56F328699BD1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BA4126A3-FF4C-B7F3-70C5-27AF23C5E6AE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5386F432-C33E-B93A-3919-53302604DA6A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C9E67665-727A-5FC2-E76B-F78AF7F91F7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B7154570-FC6C-4037-37C9-CC1579AD1D95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DEE6078F-40DB-167A-F49A-54AAD4A9E264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Rectangle 3">
            <a:extLst>
              <a:ext uri="{FF2B5EF4-FFF2-40B4-BE49-F238E27FC236}">
                <a16:creationId xmlns:a16="http://schemas.microsoft.com/office/drawing/2014/main" id="{7D6D9EF4-4D10-9D4F-A864-C0F20BB297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Components of the Register File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Rectangle 3">
            <a:extLst>
              <a:ext uri="{FF2B5EF4-FFF2-40B4-BE49-F238E27FC236}">
                <a16:creationId xmlns:a16="http://schemas.microsoft.com/office/drawing/2014/main" id="{4A1F14D3-B874-E946-A8DB-A8789FC9D6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2-to-4 Decoder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5" name="TextBox 3">
            <a:extLst>
              <a:ext uri="{FF2B5EF4-FFF2-40B4-BE49-F238E27FC236}">
                <a16:creationId xmlns:a16="http://schemas.microsoft.com/office/drawing/2014/main" id="{E19F2D9D-B5CF-9A46-B606-39551E32D7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77075" y="6505575"/>
            <a:ext cx="2928938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[https://www.nortechcontrol.com/solutions/people/door-interlock/]</a:t>
            </a:r>
          </a:p>
        </p:txBody>
      </p:sp>
      <p:pic>
        <p:nvPicPr>
          <p:cNvPr id="11266" name="Picture 5">
            <a:extLst>
              <a:ext uri="{FF2B5EF4-FFF2-40B4-BE49-F238E27FC236}">
                <a16:creationId xmlns:a16="http://schemas.microsoft.com/office/drawing/2014/main" id="{8493AD11-3CA5-F44F-9771-F464B5FA271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1" y="1752601"/>
            <a:ext cx="4181475" cy="3878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267" name="Title 1">
            <a:extLst>
              <a:ext uri="{FF2B5EF4-FFF2-40B4-BE49-F238E27FC236}">
                <a16:creationId xmlns:a16="http://schemas.microsoft.com/office/drawing/2014/main" id="{473B9BBD-3EC2-384C-A1FF-E3E5145B4ABD}"/>
              </a:ext>
            </a:extLst>
          </p:cNvPr>
          <p:cNvSpPr txBox="1">
            <a:spLocks/>
          </p:cNvSpPr>
          <p:nvPr/>
        </p:nvSpPr>
        <p:spPr bwMode="auto">
          <a:xfrm>
            <a:off x="914400" y="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200"/>
              <a:t>D Flip-Flop Analogy</a:t>
            </a: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5" name="Group 4">
            <a:extLst>
              <a:ext uri="{FF2B5EF4-FFF2-40B4-BE49-F238E27FC236}">
                <a16:creationId xmlns:a16="http://schemas.microsoft.com/office/drawing/2014/main" id="{F9FBAA12-6633-5349-B157-EAA43E7D0531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836025" cy="6921501"/>
            <a:chOff x="-983" y="-15051"/>
            <a:chExt cx="8835814" cy="6922430"/>
          </a:xfrm>
        </p:grpSpPr>
        <p:pic>
          <p:nvPicPr>
            <p:cNvPr id="108548" name="Picture 3" descr="Screen shot 2017-02-17 at 11.57.02 AM.png">
              <a:extLst>
                <a:ext uri="{FF2B5EF4-FFF2-40B4-BE49-F238E27FC236}">
                  <a16:creationId xmlns:a16="http://schemas.microsoft.com/office/drawing/2014/main" id="{5E67ADB2-B557-074B-8E34-F75A1C231C24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8549" name="TextBox 20">
              <a:extLst>
                <a:ext uri="{FF2B5EF4-FFF2-40B4-BE49-F238E27FC236}">
                  <a16:creationId xmlns:a16="http://schemas.microsoft.com/office/drawing/2014/main" id="{ABDCCEB1-9579-704F-B1A8-63DF27B218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8550" name="TextBox 23">
              <a:extLst>
                <a:ext uri="{FF2B5EF4-FFF2-40B4-BE49-F238E27FC236}">
                  <a16:creationId xmlns:a16="http://schemas.microsoft.com/office/drawing/2014/main" id="{F25C4DAD-09A0-0B45-9748-65836D3DA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8551" name="TextBox 30">
              <a:extLst>
                <a:ext uri="{FF2B5EF4-FFF2-40B4-BE49-F238E27FC236}">
                  <a16:creationId xmlns:a16="http://schemas.microsoft.com/office/drawing/2014/main" id="{6B4BE6DA-AD4C-7147-BD24-3325953206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8552" name="TextBox 31">
              <a:extLst>
                <a:ext uri="{FF2B5EF4-FFF2-40B4-BE49-F238E27FC236}">
                  <a16:creationId xmlns:a16="http://schemas.microsoft.com/office/drawing/2014/main" id="{8CAECF40-3C6F-094C-9BEF-A4F6E30FA0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8553" name="TextBox 32">
              <a:extLst>
                <a:ext uri="{FF2B5EF4-FFF2-40B4-BE49-F238E27FC236}">
                  <a16:creationId xmlns:a16="http://schemas.microsoft.com/office/drawing/2014/main" id="{A07ECC57-70D3-B146-B2BA-4AD569D43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8554" name="TextBox 33">
              <a:extLst>
                <a:ext uri="{FF2B5EF4-FFF2-40B4-BE49-F238E27FC236}">
                  <a16:creationId xmlns:a16="http://schemas.microsoft.com/office/drawing/2014/main" id="{6187F861-E877-2244-9273-75D6D78282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8555" name="Freeform 17">
              <a:extLst>
                <a:ext uri="{FF2B5EF4-FFF2-40B4-BE49-F238E27FC236}">
                  <a16:creationId xmlns:a16="http://schemas.microsoft.com/office/drawing/2014/main" id="{03DAB319-4118-144C-9379-7C846F34B41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0667" y="3589868"/>
              <a:ext cx="371926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6" name="Freeform 17">
              <a:extLst>
                <a:ext uri="{FF2B5EF4-FFF2-40B4-BE49-F238E27FC236}">
                  <a16:creationId xmlns:a16="http://schemas.microsoft.com/office/drawing/2014/main" id="{477D1343-D231-494B-8B08-0D1ADE31B1DF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9133" y="4859866"/>
              <a:ext cx="185660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7" name="Freeform 17">
              <a:extLst>
                <a:ext uri="{FF2B5EF4-FFF2-40B4-BE49-F238E27FC236}">
                  <a16:creationId xmlns:a16="http://schemas.microsoft.com/office/drawing/2014/main" id="{37C7BFC6-29E0-6C4D-8B3D-6FA54B465F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2243667"/>
              <a:ext cx="549726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8" name="Freeform 17">
              <a:extLst>
                <a:ext uri="{FF2B5EF4-FFF2-40B4-BE49-F238E27FC236}">
                  <a16:creationId xmlns:a16="http://schemas.microsoft.com/office/drawing/2014/main" id="{94FD0E86-BBA8-3B40-A01E-65C4016EA51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59" name="TextBox 34">
              <a:extLst>
                <a:ext uri="{FF2B5EF4-FFF2-40B4-BE49-F238E27FC236}">
                  <a16:creationId xmlns:a16="http://schemas.microsoft.com/office/drawing/2014/main" id="{44A715A6-81DB-6D4B-A491-0EEDFB7E9C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8560" name="Freeform 17">
              <a:extLst>
                <a:ext uri="{FF2B5EF4-FFF2-40B4-BE49-F238E27FC236}">
                  <a16:creationId xmlns:a16="http://schemas.microsoft.com/office/drawing/2014/main" id="{398938E4-CAA8-8248-A428-DA250FE7038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3589868"/>
              <a:ext cx="347998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1" name="Freeform 17">
              <a:extLst>
                <a:ext uri="{FF2B5EF4-FFF2-40B4-BE49-F238E27FC236}">
                  <a16:creationId xmlns:a16="http://schemas.microsoft.com/office/drawing/2014/main" id="{63A4A59A-7BFB-7D41-AF56-736C2B37F3E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4859866"/>
              <a:ext cx="176824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2" name="Freeform 17">
              <a:extLst>
                <a:ext uri="{FF2B5EF4-FFF2-40B4-BE49-F238E27FC236}">
                  <a16:creationId xmlns:a16="http://schemas.microsoft.com/office/drawing/2014/main" id="{45A4AF3E-029E-9D4D-9DD7-E616200AE15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0" y="2243667"/>
              <a:ext cx="542731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3" name="Freeform 17">
              <a:extLst>
                <a:ext uri="{FF2B5EF4-FFF2-40B4-BE49-F238E27FC236}">
                  <a16:creationId xmlns:a16="http://schemas.microsoft.com/office/drawing/2014/main" id="{ACD62AA9-164D-6F40-89DD-B67122EC8347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63718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4" name="TextBox 35">
              <a:extLst>
                <a:ext uri="{FF2B5EF4-FFF2-40B4-BE49-F238E27FC236}">
                  <a16:creationId xmlns:a16="http://schemas.microsoft.com/office/drawing/2014/main" id="{FF3B6EE0-CB4E-784A-940C-30A5C8024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grpSp>
          <p:nvGrpSpPr>
            <p:cNvPr id="108565" name="Group 127">
              <a:extLst>
                <a:ext uri="{FF2B5EF4-FFF2-40B4-BE49-F238E27FC236}">
                  <a16:creationId xmlns:a16="http://schemas.microsoft.com/office/drawing/2014/main" id="{66795FC8-2978-E84C-BB3D-A4A0CDB7A1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38897" y="6214992"/>
              <a:ext cx="2964591" cy="374566"/>
              <a:chOff x="3688829" y="3297291"/>
              <a:chExt cx="3397195" cy="429223"/>
            </a:xfrm>
          </p:grpSpPr>
          <p:sp>
            <p:nvSpPr>
              <p:cNvPr id="108598" name="Line 101">
                <a:extLst>
                  <a:ext uri="{FF2B5EF4-FFF2-40B4-BE49-F238E27FC236}">
                    <a16:creationId xmlns:a16="http://schemas.microsoft.com/office/drawing/2014/main" id="{48660DA0-FC9C-9545-A6D8-9F9EB78CC2F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67572" y="2955370"/>
                <a:ext cx="0" cy="78919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599" name="Freeform 17">
                <a:extLst>
                  <a:ext uri="{FF2B5EF4-FFF2-40B4-BE49-F238E27FC236}">
                    <a16:creationId xmlns:a16="http://schemas.microsoft.com/office/drawing/2014/main" id="{5AA7B955-B403-B043-93AE-5AA932BC86EC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843953" y="3267418"/>
                <a:ext cx="279505" cy="440719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0" name="Line 101">
                <a:extLst>
                  <a:ext uri="{FF2B5EF4-FFF2-40B4-BE49-F238E27FC236}">
                    <a16:creationId xmlns:a16="http://schemas.microsoft.com/office/drawing/2014/main" id="{F4466EFE-EF95-794D-82C8-48F615877EA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341358" y="2474118"/>
                <a:ext cx="5133" cy="231196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01" name="Freeform 17">
                <a:extLst>
                  <a:ext uri="{FF2B5EF4-FFF2-40B4-BE49-F238E27FC236}">
                    <a16:creationId xmlns:a16="http://schemas.microsoft.com/office/drawing/2014/main" id="{1D3A6139-3E6C-B141-AF97-5F811C97D224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757776" y="3414297"/>
                <a:ext cx="241658" cy="379552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2" name="Line 101">
                <a:extLst>
                  <a:ext uri="{FF2B5EF4-FFF2-40B4-BE49-F238E27FC236}">
                    <a16:creationId xmlns:a16="http://schemas.microsoft.com/office/drawing/2014/main" id="{2C58619C-E464-0840-B379-A416B082465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409823" y="2369784"/>
                <a:ext cx="1611" cy="271185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03" name="Freeform 17">
                <a:extLst>
                  <a:ext uri="{FF2B5EF4-FFF2-40B4-BE49-F238E27FC236}">
                    <a16:creationId xmlns:a16="http://schemas.microsoft.com/office/drawing/2014/main" id="{FE447A0B-FF5C-974B-9285-3C1B147B70C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6236878" y="3376594"/>
                <a:ext cx="285121" cy="216748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4" name="Line 101">
                <a:extLst>
                  <a:ext uri="{FF2B5EF4-FFF2-40B4-BE49-F238E27FC236}">
                    <a16:creationId xmlns:a16="http://schemas.microsoft.com/office/drawing/2014/main" id="{4135EE50-BD05-A841-96F0-745A6549A5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38496" y="3038276"/>
                <a:ext cx="2560" cy="892496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05" name="Oval 68">
                <a:extLst>
                  <a:ext uri="{FF2B5EF4-FFF2-40B4-BE49-F238E27FC236}">
                    <a16:creationId xmlns:a16="http://schemas.microsoft.com/office/drawing/2014/main" id="{9F9B0F54-4C0E-0647-8EC2-DD08A0CD0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435163" y="3293947"/>
                <a:ext cx="95365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06" name="Oval 68">
                <a:extLst>
                  <a:ext uri="{FF2B5EF4-FFF2-40B4-BE49-F238E27FC236}">
                    <a16:creationId xmlns:a16="http://schemas.microsoft.com/office/drawing/2014/main" id="{C96EFD29-A85C-304C-AF5E-08D61CD41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711505" y="3449437"/>
                <a:ext cx="95364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08607" name="Line 6">
                <a:extLst>
                  <a:ext uri="{FF2B5EF4-FFF2-40B4-BE49-F238E27FC236}">
                    <a16:creationId xmlns:a16="http://schemas.microsoft.com/office/drawing/2014/main" id="{110E8BFE-6289-AA4D-8FF6-1D60382A7CAE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400000" flipH="1">
                <a:off x="6638062" y="3605626"/>
                <a:ext cx="233001" cy="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08566" name="Freeform 51">
              <a:extLst>
                <a:ext uri="{FF2B5EF4-FFF2-40B4-BE49-F238E27FC236}">
                  <a16:creationId xmlns:a16="http://schemas.microsoft.com/office/drawing/2014/main" id="{1FE189D0-E3A1-BE45-9811-3A72E3493B33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7" name="Freeform 51">
              <a:extLst>
                <a:ext uri="{FF2B5EF4-FFF2-40B4-BE49-F238E27FC236}">
                  <a16:creationId xmlns:a16="http://schemas.microsoft.com/office/drawing/2014/main" id="{29559F71-7516-E746-83C8-F9257588976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8" name="Freeform 51">
              <a:extLst>
                <a:ext uri="{FF2B5EF4-FFF2-40B4-BE49-F238E27FC236}">
                  <a16:creationId xmlns:a16="http://schemas.microsoft.com/office/drawing/2014/main" id="{86639642-B816-E241-92C2-3A55F69ACDBB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69" name="Freeform 51">
              <a:extLst>
                <a:ext uri="{FF2B5EF4-FFF2-40B4-BE49-F238E27FC236}">
                  <a16:creationId xmlns:a16="http://schemas.microsoft.com/office/drawing/2014/main" id="{39A65634-F093-2F4E-AA43-A619EF083F96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0" name="Freeform 17">
              <a:extLst>
                <a:ext uri="{FF2B5EF4-FFF2-40B4-BE49-F238E27FC236}">
                  <a16:creationId xmlns:a16="http://schemas.microsoft.com/office/drawing/2014/main" id="{4EEEEE50-9C4D-6D47-A472-9E62823DBC77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1" name="Freeform 17">
              <a:extLst>
                <a:ext uri="{FF2B5EF4-FFF2-40B4-BE49-F238E27FC236}">
                  <a16:creationId xmlns:a16="http://schemas.microsoft.com/office/drawing/2014/main" id="{0723DE7E-CAAE-1342-8D33-941B3D1EA5A1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72" name="Line 101">
              <a:extLst>
                <a:ext uri="{FF2B5EF4-FFF2-40B4-BE49-F238E27FC236}">
                  <a16:creationId xmlns:a16="http://schemas.microsoft.com/office/drawing/2014/main" id="{C4C43A04-8028-0F44-B6CE-BE66433B407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73" name="Line 101">
              <a:extLst>
                <a:ext uri="{FF2B5EF4-FFF2-40B4-BE49-F238E27FC236}">
                  <a16:creationId xmlns:a16="http://schemas.microsoft.com/office/drawing/2014/main" id="{430CF0B8-4828-5649-AD64-1E9E5962875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74" name="Line 101">
              <a:extLst>
                <a:ext uri="{FF2B5EF4-FFF2-40B4-BE49-F238E27FC236}">
                  <a16:creationId xmlns:a16="http://schemas.microsoft.com/office/drawing/2014/main" id="{FB51A558-1745-054B-8382-2CB7E0A13F7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75" name="Line 101">
              <a:extLst>
                <a:ext uri="{FF2B5EF4-FFF2-40B4-BE49-F238E27FC236}">
                  <a16:creationId xmlns:a16="http://schemas.microsoft.com/office/drawing/2014/main" id="{F93C2364-2896-624C-BE62-9972A7105C6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76" name="Line 101">
              <a:extLst>
                <a:ext uri="{FF2B5EF4-FFF2-40B4-BE49-F238E27FC236}">
                  <a16:creationId xmlns:a16="http://schemas.microsoft.com/office/drawing/2014/main" id="{2949C714-6E7D-9643-B6B6-BB6A0644EFC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77" name="Line 101">
              <a:extLst>
                <a:ext uri="{FF2B5EF4-FFF2-40B4-BE49-F238E27FC236}">
                  <a16:creationId xmlns:a16="http://schemas.microsoft.com/office/drawing/2014/main" id="{63AEDE69-5F9F-1849-A7DA-0832C0E4C39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78" name="TextBox 57">
              <a:extLst>
                <a:ext uri="{FF2B5EF4-FFF2-40B4-BE49-F238E27FC236}">
                  <a16:creationId xmlns:a16="http://schemas.microsoft.com/office/drawing/2014/main" id="{A7802A2C-97A6-4344-82EA-7566DF613F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8579" name="TextBox 58">
              <a:extLst>
                <a:ext uri="{FF2B5EF4-FFF2-40B4-BE49-F238E27FC236}">
                  <a16:creationId xmlns:a16="http://schemas.microsoft.com/office/drawing/2014/main" id="{72788203-74FA-F449-9FFC-F4D9D514D9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8580" name="TextBox 59">
              <a:extLst>
                <a:ext uri="{FF2B5EF4-FFF2-40B4-BE49-F238E27FC236}">
                  <a16:creationId xmlns:a16="http://schemas.microsoft.com/office/drawing/2014/main" id="{F3D55881-7984-1044-A39E-EFBF7B0534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9130" y="6483056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08581" name="TextBox 60">
              <a:extLst>
                <a:ext uri="{FF2B5EF4-FFF2-40B4-BE49-F238E27FC236}">
                  <a16:creationId xmlns:a16="http://schemas.microsoft.com/office/drawing/2014/main" id="{C076EC64-BB51-4A42-87EB-6E6E8C88C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521" y="6507269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08582" name="TextBox 61">
              <a:extLst>
                <a:ext uri="{FF2B5EF4-FFF2-40B4-BE49-F238E27FC236}">
                  <a16:creationId xmlns:a16="http://schemas.microsoft.com/office/drawing/2014/main" id="{0101B369-D329-124E-94F9-8DD4DF3323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8583" name="TextBox 62">
              <a:extLst>
                <a:ext uri="{FF2B5EF4-FFF2-40B4-BE49-F238E27FC236}">
                  <a16:creationId xmlns:a16="http://schemas.microsoft.com/office/drawing/2014/main" id="{D5EC1021-9C9A-8D4F-A1D8-09BAD9FA3E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8584" name="TextBox 63">
              <a:extLst>
                <a:ext uri="{FF2B5EF4-FFF2-40B4-BE49-F238E27FC236}">
                  <a16:creationId xmlns:a16="http://schemas.microsoft.com/office/drawing/2014/main" id="{B51C6AF6-A0B0-E24B-9B7E-0EC64BDFD1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08585" name="TextBox 64">
              <a:extLst>
                <a:ext uri="{FF2B5EF4-FFF2-40B4-BE49-F238E27FC236}">
                  <a16:creationId xmlns:a16="http://schemas.microsoft.com/office/drawing/2014/main" id="{6E90C2AE-27FB-4541-831D-018512712E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3313" y="6057433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Read_address_1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08586" name="TextBox 65">
              <a:extLst>
                <a:ext uri="{FF2B5EF4-FFF2-40B4-BE49-F238E27FC236}">
                  <a16:creationId xmlns:a16="http://schemas.microsoft.com/office/drawing/2014/main" id="{4CE0EF50-4734-664F-AEFF-00EE0F97EE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885" y="6247540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Read_address_0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08587" name="Freeform 17">
              <a:extLst>
                <a:ext uri="{FF2B5EF4-FFF2-40B4-BE49-F238E27FC236}">
                  <a16:creationId xmlns:a16="http://schemas.microsoft.com/office/drawing/2014/main" id="{91775A62-B06D-334D-A044-0F7DE2988F83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709082" y="1245324"/>
              <a:ext cx="4647718" cy="439628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88" name="TextBox 69">
              <a:extLst>
                <a:ext uri="{FF2B5EF4-FFF2-40B4-BE49-F238E27FC236}">
                  <a16:creationId xmlns:a16="http://schemas.microsoft.com/office/drawing/2014/main" id="{A40BF56B-F89E-0042-9339-BD2DD72B3E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2" y="5472932"/>
              <a:ext cx="63350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FFC000"/>
                  </a:solidFill>
                  <a:latin typeface="Times" pitchFamily="2" charset="0"/>
                </a:rPr>
                <a:t>Clock</a:t>
              </a:r>
              <a:endParaRPr lang="en-US" altLang="en-US" sz="2000" baseline="-2500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08589" name="Line 101">
              <a:extLst>
                <a:ext uri="{FF2B5EF4-FFF2-40B4-BE49-F238E27FC236}">
                  <a16:creationId xmlns:a16="http://schemas.microsoft.com/office/drawing/2014/main" id="{D68F7E59-D2AA-7446-B647-028D7604C93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558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90" name="Line 101">
              <a:extLst>
                <a:ext uri="{FF2B5EF4-FFF2-40B4-BE49-F238E27FC236}">
                  <a16:creationId xmlns:a16="http://schemas.microsoft.com/office/drawing/2014/main" id="{43976531-A596-2E4E-B50B-8223DCF9CAD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2540" y="3792097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91" name="Line 101">
              <a:extLst>
                <a:ext uri="{FF2B5EF4-FFF2-40B4-BE49-F238E27FC236}">
                  <a16:creationId xmlns:a16="http://schemas.microsoft.com/office/drawing/2014/main" id="{66CBA65D-380A-6D46-B4F8-211D9188081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7968" y="243878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92" name="Line 101">
              <a:extLst>
                <a:ext uri="{FF2B5EF4-FFF2-40B4-BE49-F238E27FC236}">
                  <a16:creationId xmlns:a16="http://schemas.microsoft.com/office/drawing/2014/main" id="{14FFFB5B-2C28-A340-8F8D-5EEA01E59F4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0348" y="117386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93" name="Line 101">
              <a:extLst>
                <a:ext uri="{FF2B5EF4-FFF2-40B4-BE49-F238E27FC236}">
                  <a16:creationId xmlns:a16="http://schemas.microsoft.com/office/drawing/2014/main" id="{7E8A2D2C-0CD5-A54A-AF3A-4E8ED2A7098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4720" y="11753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94" name="Line 101">
              <a:extLst>
                <a:ext uri="{FF2B5EF4-FFF2-40B4-BE49-F238E27FC236}">
                  <a16:creationId xmlns:a16="http://schemas.microsoft.com/office/drawing/2014/main" id="{84BEE91E-E15D-F94A-82B5-ED643CE9852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1672" y="244792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95" name="Line 101">
              <a:extLst>
                <a:ext uri="{FF2B5EF4-FFF2-40B4-BE49-F238E27FC236}">
                  <a16:creationId xmlns:a16="http://schemas.microsoft.com/office/drawing/2014/main" id="{7B04B214-9ABC-1D47-BF8C-20FE0D30371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3196" y="3793621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96" name="Line 101">
              <a:extLst>
                <a:ext uri="{FF2B5EF4-FFF2-40B4-BE49-F238E27FC236}">
                  <a16:creationId xmlns:a16="http://schemas.microsoft.com/office/drawing/2014/main" id="{73D9046D-3E84-1048-B48D-C12B941D494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014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08597" name="Straight Connector 80">
              <a:extLst>
                <a:ext uri="{FF2B5EF4-FFF2-40B4-BE49-F238E27FC236}">
                  <a16:creationId xmlns:a16="http://schemas.microsoft.com/office/drawing/2014/main" id="{22FB6D68-8B73-AA4A-9CC8-C53152893E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47277" y="1243052"/>
              <a:ext cx="0" cy="4397531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08546" name="Oval 2">
            <a:extLst>
              <a:ext uri="{FF2B5EF4-FFF2-40B4-BE49-F238E27FC236}">
                <a16:creationId xmlns:a16="http://schemas.microsoft.com/office/drawing/2014/main" id="{0E268FED-8DC4-5D48-A851-23DB3F8C7C8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42988" y="5543551"/>
            <a:ext cx="2711450" cy="1304925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08547" name="TextBox 1">
            <a:extLst>
              <a:ext uri="{FF2B5EF4-FFF2-40B4-BE49-F238E27FC236}">
                <a16:creationId xmlns:a16="http://schemas.microsoft.com/office/drawing/2014/main" id="{9606A295-CD23-EC4B-B57E-375F80BD2B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85851" y="4486276"/>
            <a:ext cx="1985963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2-to-4 decoder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with enable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DC2AB87-F760-1D6D-90E8-00B9169E6D0B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D29F0CE5-2D27-DA4E-26B9-FFC5BDE93A50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09AEE127-4521-F00B-641B-AFF5E4DEC77A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E27F4E7B-7E56-6A52-10C7-4EEF61728B6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A26E1670-B945-B421-C478-5BF59E0E180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6450010E-F763-62E9-465B-C4407585ED69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C5BFA83A-2850-CF04-1FDB-13C288078580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AF9C4469-E8FA-3962-2731-C6129BC14D8B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F446B0B2-044B-EFDB-16A6-151208A4EC9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TextBox 125">
            <a:extLst>
              <a:ext uri="{FF2B5EF4-FFF2-40B4-BE49-F238E27FC236}">
                <a16:creationId xmlns:a16="http://schemas.microsoft.com/office/drawing/2014/main" id="{D420DB81-CFB0-5248-9A5D-7F187E839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2664" y="6477001"/>
            <a:ext cx="26320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rPr>
              <a:t>[ Figure 4.14c from the textbook ]</a:t>
            </a:r>
          </a:p>
        </p:txBody>
      </p:sp>
      <p:pic>
        <p:nvPicPr>
          <p:cNvPr id="109570" name="Picture 3" descr="Screen shot 2013-10-16 at 2.56.03 PM.png">
            <a:extLst>
              <a:ext uri="{FF2B5EF4-FFF2-40B4-BE49-F238E27FC236}">
                <a16:creationId xmlns:a16="http://schemas.microsoft.com/office/drawing/2014/main" id="{E72C6E6A-6476-284F-850B-7B8E16997C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19401" y="1219200"/>
            <a:ext cx="5572125" cy="449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571" name="Title 1">
            <a:extLst>
              <a:ext uri="{FF2B5EF4-FFF2-40B4-BE49-F238E27FC236}">
                <a16:creationId xmlns:a16="http://schemas.microsoft.com/office/drawing/2014/main" id="{9993376E-4492-464E-8878-5281B6703F89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2-to-4 Decoder</a:t>
            </a:r>
            <a:endParaRPr lang="en-US" altLang="en-US" sz="3600"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593" name="Group 2">
            <a:extLst>
              <a:ext uri="{FF2B5EF4-FFF2-40B4-BE49-F238E27FC236}">
                <a16:creationId xmlns:a16="http://schemas.microsoft.com/office/drawing/2014/main" id="{ABC73C12-8FDD-C940-AB28-B28FCD2123B1}"/>
              </a:ext>
            </a:extLst>
          </p:cNvPr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10595" name="Picture 3" descr="Screen shot 2013-10-16 at 2.56.03 PM.png">
              <a:extLst>
                <a:ext uri="{FF2B5EF4-FFF2-40B4-BE49-F238E27FC236}">
                  <a16:creationId xmlns:a16="http://schemas.microsoft.com/office/drawing/2014/main" id="{EDA23C71-E1DA-AE47-AFBE-C14F6DF740D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0596" name="Straight Connector 4">
              <a:extLst>
                <a:ext uri="{FF2B5EF4-FFF2-40B4-BE49-F238E27FC236}">
                  <a16:creationId xmlns:a16="http://schemas.microsoft.com/office/drawing/2014/main" id="{EE83C84A-4654-C546-BA7C-6B76444176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597" name="Straight Connector 5">
              <a:extLst>
                <a:ext uri="{FF2B5EF4-FFF2-40B4-BE49-F238E27FC236}">
                  <a16:creationId xmlns:a16="http://schemas.microsoft.com/office/drawing/2014/main" id="{BB3061D4-87E7-754B-9CB0-9F9CE76FCA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598" name="Straight Connector 7">
              <a:extLst>
                <a:ext uri="{FF2B5EF4-FFF2-40B4-BE49-F238E27FC236}">
                  <a16:creationId xmlns:a16="http://schemas.microsoft.com/office/drawing/2014/main" id="{4AC4EFB1-E7E8-B842-B249-095F5B918F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599" name="Straight Connector 8">
              <a:extLst>
                <a:ext uri="{FF2B5EF4-FFF2-40B4-BE49-F238E27FC236}">
                  <a16:creationId xmlns:a16="http://schemas.microsoft.com/office/drawing/2014/main" id="{1EFA4F51-DD93-9145-B99A-D20E7F878F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600" name="Straight Connector 9">
              <a:extLst>
                <a:ext uri="{FF2B5EF4-FFF2-40B4-BE49-F238E27FC236}">
                  <a16:creationId xmlns:a16="http://schemas.microsoft.com/office/drawing/2014/main" id="{1FF99138-80CF-7D4C-BE31-04F71E1679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0601" name="Straight Connector 11">
              <a:extLst>
                <a:ext uri="{FF2B5EF4-FFF2-40B4-BE49-F238E27FC236}">
                  <a16:creationId xmlns:a16="http://schemas.microsoft.com/office/drawing/2014/main" id="{A67E9686-5E0B-1541-B732-8116721B07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noFill/>
            <a:ln w="38100" algn="ctr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0602" name="TextBox 12">
              <a:extLst>
                <a:ext uri="{FF2B5EF4-FFF2-40B4-BE49-F238E27FC236}">
                  <a16:creationId xmlns:a16="http://schemas.microsoft.com/office/drawing/2014/main" id="{D36B2CD1-CA23-9547-9E98-DCD9AADDD4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solidFill>
                    <a:srgbClr val="FF0000"/>
                  </a:solidFill>
                  <a:latin typeface="Times" pitchFamily="2" charset="0"/>
                  <a:sym typeface="Arial" panose="020B0604020202020204" pitchFamily="34" charset="0"/>
                </a:rPr>
                <a:t>En</a:t>
              </a:r>
            </a:p>
          </p:txBody>
        </p:sp>
        <p:sp>
          <p:nvSpPr>
            <p:cNvPr id="110603" name="Oval 49">
              <a:extLst>
                <a:ext uri="{FF2B5EF4-FFF2-40B4-BE49-F238E27FC236}">
                  <a16:creationId xmlns:a16="http://schemas.microsoft.com/office/drawing/2014/main" id="{9916CBEE-B55A-8C47-A59B-3E37E7D58A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0604" name="Oval 49">
              <a:extLst>
                <a:ext uri="{FF2B5EF4-FFF2-40B4-BE49-F238E27FC236}">
                  <a16:creationId xmlns:a16="http://schemas.microsoft.com/office/drawing/2014/main" id="{DFB465CD-FF14-C840-8C4A-8DAEA7CD9F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0605" name="Oval 49">
              <a:extLst>
                <a:ext uri="{FF2B5EF4-FFF2-40B4-BE49-F238E27FC236}">
                  <a16:creationId xmlns:a16="http://schemas.microsoft.com/office/drawing/2014/main" id="{6C7062CC-6093-F74D-ADD7-1BA6BB8B73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rgbClr val="FF0000"/>
            </a:solidFill>
            <a:ln w="9525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</p:grpSp>
      <p:sp>
        <p:nvSpPr>
          <p:cNvPr id="110594" name="Title 1">
            <a:extLst>
              <a:ext uri="{FF2B5EF4-FFF2-40B4-BE49-F238E27FC236}">
                <a16:creationId xmlns:a16="http://schemas.microsoft.com/office/drawing/2014/main" id="{2E782254-411B-794A-AAA4-8FFF4EE37922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2-to-4 Decoder with Enable Input </a:t>
            </a:r>
            <a:endParaRPr lang="en-US" altLang="en-US" sz="3600"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2">
            <a:extLst>
              <a:ext uri="{FF2B5EF4-FFF2-40B4-BE49-F238E27FC236}">
                <a16:creationId xmlns:a16="http://schemas.microsoft.com/office/drawing/2014/main" id="{60C578E6-292D-974D-BA22-94079BA9C8C9}"/>
              </a:ext>
            </a:extLst>
          </p:cNvPr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11619" name="Picture 3" descr="Screen shot 2013-10-16 at 2.56.03 PM.png">
              <a:extLst>
                <a:ext uri="{FF2B5EF4-FFF2-40B4-BE49-F238E27FC236}">
                  <a16:creationId xmlns:a16="http://schemas.microsoft.com/office/drawing/2014/main" id="{DA4DF3E3-9826-3449-BA95-5A14B66A42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1620" name="Straight Connector 4">
              <a:extLst>
                <a:ext uri="{FF2B5EF4-FFF2-40B4-BE49-F238E27FC236}">
                  <a16:creationId xmlns:a16="http://schemas.microsoft.com/office/drawing/2014/main" id="{4ECA31E6-331A-064F-BDF3-D0FE5CC114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1" name="Straight Connector 5">
              <a:extLst>
                <a:ext uri="{FF2B5EF4-FFF2-40B4-BE49-F238E27FC236}">
                  <a16:creationId xmlns:a16="http://schemas.microsoft.com/office/drawing/2014/main" id="{6784B0B7-AE34-EC47-916E-1D458DDF08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2" name="Straight Connector 7">
              <a:extLst>
                <a:ext uri="{FF2B5EF4-FFF2-40B4-BE49-F238E27FC236}">
                  <a16:creationId xmlns:a16="http://schemas.microsoft.com/office/drawing/2014/main" id="{53152FAC-CF18-0C47-AD7E-99BBFC2E27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3" name="Straight Connector 8">
              <a:extLst>
                <a:ext uri="{FF2B5EF4-FFF2-40B4-BE49-F238E27FC236}">
                  <a16:creationId xmlns:a16="http://schemas.microsoft.com/office/drawing/2014/main" id="{B8D577C5-E38C-F94D-9D71-1E7BC74D14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4" name="Straight Connector 9">
              <a:extLst>
                <a:ext uri="{FF2B5EF4-FFF2-40B4-BE49-F238E27FC236}">
                  <a16:creationId xmlns:a16="http://schemas.microsoft.com/office/drawing/2014/main" id="{D6EDC5FF-3EA7-CF4C-8AD3-777C8B7057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5" name="Straight Connector 11">
              <a:extLst>
                <a:ext uri="{FF2B5EF4-FFF2-40B4-BE49-F238E27FC236}">
                  <a16:creationId xmlns:a16="http://schemas.microsoft.com/office/drawing/2014/main" id="{54FE056B-0DB3-8F4B-A7CF-1BBE159D94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26" name="TextBox 12">
              <a:extLst>
                <a:ext uri="{FF2B5EF4-FFF2-40B4-BE49-F238E27FC236}">
                  <a16:creationId xmlns:a16="http://schemas.microsoft.com/office/drawing/2014/main" id="{2FCF6D54-072B-EF4D-8B71-CF8E80763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latin typeface="Times" pitchFamily="2" charset="0"/>
                  <a:sym typeface="Arial" panose="020B0604020202020204" pitchFamily="34" charset="0"/>
                </a:rPr>
                <a:t>En</a:t>
              </a:r>
            </a:p>
          </p:txBody>
        </p:sp>
        <p:sp>
          <p:nvSpPr>
            <p:cNvPr id="111627" name="Oval 49">
              <a:extLst>
                <a:ext uri="{FF2B5EF4-FFF2-40B4-BE49-F238E27FC236}">
                  <a16:creationId xmlns:a16="http://schemas.microsoft.com/office/drawing/2014/main" id="{AA78A7D7-B48E-6440-855D-B5ED24462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1628" name="Oval 49">
              <a:extLst>
                <a:ext uri="{FF2B5EF4-FFF2-40B4-BE49-F238E27FC236}">
                  <a16:creationId xmlns:a16="http://schemas.microsoft.com/office/drawing/2014/main" id="{92EE6D3E-5937-8D4C-83F5-97C643C70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1629" name="Oval 49">
              <a:extLst>
                <a:ext uri="{FF2B5EF4-FFF2-40B4-BE49-F238E27FC236}">
                  <a16:creationId xmlns:a16="http://schemas.microsoft.com/office/drawing/2014/main" id="{166B189B-DBA2-B040-8E00-BE8EE1D3E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</p:grpSp>
      <p:sp>
        <p:nvSpPr>
          <p:cNvPr id="111618" name="Title 1">
            <a:extLst>
              <a:ext uri="{FF2B5EF4-FFF2-40B4-BE49-F238E27FC236}">
                <a16:creationId xmlns:a16="http://schemas.microsoft.com/office/drawing/2014/main" id="{62EF91F6-ABC0-E545-AE15-7D9E498D6B6A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2-to-4 Decoder with Enable Input </a:t>
            </a:r>
            <a:endParaRPr lang="en-US" altLang="en-US" sz="3600">
              <a:cs typeface="Arial" panose="020B0604020202020204" pitchFamily="34" charset="0"/>
            </a:endParaRP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617" name="Group 2">
            <a:extLst>
              <a:ext uri="{FF2B5EF4-FFF2-40B4-BE49-F238E27FC236}">
                <a16:creationId xmlns:a16="http://schemas.microsoft.com/office/drawing/2014/main" id="{60C578E6-292D-974D-BA22-94079BA9C8C9}"/>
              </a:ext>
            </a:extLst>
          </p:cNvPr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11619" name="Picture 3" descr="Screen shot 2013-10-16 at 2.56.03 PM.png">
              <a:extLst>
                <a:ext uri="{FF2B5EF4-FFF2-40B4-BE49-F238E27FC236}">
                  <a16:creationId xmlns:a16="http://schemas.microsoft.com/office/drawing/2014/main" id="{DA4DF3E3-9826-3449-BA95-5A14B66A428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1620" name="Straight Connector 4">
              <a:extLst>
                <a:ext uri="{FF2B5EF4-FFF2-40B4-BE49-F238E27FC236}">
                  <a16:creationId xmlns:a16="http://schemas.microsoft.com/office/drawing/2014/main" id="{4ECA31E6-331A-064F-BDF3-D0FE5CC114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1" name="Straight Connector 5">
              <a:extLst>
                <a:ext uri="{FF2B5EF4-FFF2-40B4-BE49-F238E27FC236}">
                  <a16:creationId xmlns:a16="http://schemas.microsoft.com/office/drawing/2014/main" id="{6784B0B7-AE34-EC47-916E-1D458DDF08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2" name="Straight Connector 7">
              <a:extLst>
                <a:ext uri="{FF2B5EF4-FFF2-40B4-BE49-F238E27FC236}">
                  <a16:creationId xmlns:a16="http://schemas.microsoft.com/office/drawing/2014/main" id="{53152FAC-CF18-0C47-AD7E-99BBFC2E27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3" name="Straight Connector 8">
              <a:extLst>
                <a:ext uri="{FF2B5EF4-FFF2-40B4-BE49-F238E27FC236}">
                  <a16:creationId xmlns:a16="http://schemas.microsoft.com/office/drawing/2014/main" id="{B8D577C5-E38C-F94D-9D71-1E7BC74D14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4" name="Straight Connector 9">
              <a:extLst>
                <a:ext uri="{FF2B5EF4-FFF2-40B4-BE49-F238E27FC236}">
                  <a16:creationId xmlns:a16="http://schemas.microsoft.com/office/drawing/2014/main" id="{D6EDC5FF-3EA7-CF4C-8AD3-777C8B7057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5" name="Straight Connector 11">
              <a:extLst>
                <a:ext uri="{FF2B5EF4-FFF2-40B4-BE49-F238E27FC236}">
                  <a16:creationId xmlns:a16="http://schemas.microsoft.com/office/drawing/2014/main" id="{54FE056B-0DB3-8F4B-A7CF-1BBE159D94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26" name="TextBox 12">
              <a:extLst>
                <a:ext uri="{FF2B5EF4-FFF2-40B4-BE49-F238E27FC236}">
                  <a16:creationId xmlns:a16="http://schemas.microsoft.com/office/drawing/2014/main" id="{2FCF6D54-072B-EF4D-8B71-CF8E80763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latin typeface="Times" pitchFamily="2" charset="0"/>
                  <a:sym typeface="Arial" panose="020B0604020202020204" pitchFamily="34" charset="0"/>
                </a:rPr>
                <a:t>En</a:t>
              </a:r>
            </a:p>
          </p:txBody>
        </p:sp>
        <p:sp>
          <p:nvSpPr>
            <p:cNvPr id="111627" name="Oval 49">
              <a:extLst>
                <a:ext uri="{FF2B5EF4-FFF2-40B4-BE49-F238E27FC236}">
                  <a16:creationId xmlns:a16="http://schemas.microsoft.com/office/drawing/2014/main" id="{AA78A7D7-B48E-6440-855D-B5ED24462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1628" name="Oval 49">
              <a:extLst>
                <a:ext uri="{FF2B5EF4-FFF2-40B4-BE49-F238E27FC236}">
                  <a16:creationId xmlns:a16="http://schemas.microsoft.com/office/drawing/2014/main" id="{92EE6D3E-5937-8D4C-83F5-97C643C706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1629" name="Oval 49">
              <a:extLst>
                <a:ext uri="{FF2B5EF4-FFF2-40B4-BE49-F238E27FC236}">
                  <a16:creationId xmlns:a16="http://schemas.microsoft.com/office/drawing/2014/main" id="{166B189B-DBA2-B040-8E00-BE8EE1D3ED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</p:grpSp>
      <p:sp>
        <p:nvSpPr>
          <p:cNvPr id="111618" name="Title 1">
            <a:extLst>
              <a:ext uri="{FF2B5EF4-FFF2-40B4-BE49-F238E27FC236}">
                <a16:creationId xmlns:a16="http://schemas.microsoft.com/office/drawing/2014/main" id="{62EF91F6-ABC0-E545-AE15-7D9E498D6B6A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2-to-4 Decoder with Enable Input </a:t>
            </a:r>
            <a:endParaRPr lang="en-US" altLang="en-US" sz="3600">
              <a:cs typeface="Arial" panose="020B0604020202020204" pitchFamily="34" charset="0"/>
            </a:endParaRPr>
          </a:p>
        </p:txBody>
      </p:sp>
      <p:sp>
        <p:nvSpPr>
          <p:cNvPr id="2" name="TextBox 61">
            <a:extLst>
              <a:ext uri="{FF2B5EF4-FFF2-40B4-BE49-F238E27FC236}">
                <a16:creationId xmlns:a16="http://schemas.microsoft.com/office/drawing/2014/main" id="{8599E91E-B75F-9932-2D54-E03305E987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1319" y="5865932"/>
            <a:ext cx="1218761" cy="30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7030A0"/>
                </a:solidFill>
                <a:latin typeface="Times" pitchFamily="2" charset="0"/>
              </a:rPr>
              <a:t>Write_enable</a:t>
            </a:r>
            <a:endParaRPr lang="en-US" altLang="en-US" sz="2000" baseline="-2500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3" name="TextBox 62">
            <a:extLst>
              <a:ext uri="{FF2B5EF4-FFF2-40B4-BE49-F238E27FC236}">
                <a16:creationId xmlns:a16="http://schemas.microsoft.com/office/drawing/2014/main" id="{106437AE-80C3-D7A6-6715-5AF51CDA87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1295400"/>
            <a:ext cx="1486596" cy="30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7030A0"/>
                </a:solidFill>
                <a:latin typeface="Times" pitchFamily="2" charset="0"/>
              </a:rPr>
              <a:t>Write_address_0</a:t>
            </a:r>
            <a:endParaRPr lang="en-US" altLang="en-US" sz="2000" baseline="-25000" dirty="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4" name="TextBox 63">
            <a:extLst>
              <a:ext uri="{FF2B5EF4-FFF2-40B4-BE49-F238E27FC236}">
                <a16:creationId xmlns:a16="http://schemas.microsoft.com/office/drawing/2014/main" id="{2AFA62A8-CC18-5170-58F2-D305F30E2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95400" y="2037590"/>
            <a:ext cx="1486596" cy="3077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7030A0"/>
                </a:solidFill>
                <a:latin typeface="Times" pitchFamily="2" charset="0"/>
              </a:rPr>
              <a:t>Write_address_1</a:t>
            </a:r>
            <a:endParaRPr lang="en-US" altLang="en-US" sz="2000" baseline="-25000" dirty="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5" name="TextBox 62">
            <a:extLst>
              <a:ext uri="{FF2B5EF4-FFF2-40B4-BE49-F238E27FC236}">
                <a16:creationId xmlns:a16="http://schemas.microsoft.com/office/drawing/2014/main" id="{18B1DF02-71CF-D48F-B859-1BC8133A9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9102" y="1749623"/>
            <a:ext cx="167058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7030A0"/>
                </a:solidFill>
                <a:latin typeface="Times" pitchFamily="2" charset="0"/>
              </a:rPr>
              <a:t>Write to Register A</a:t>
            </a:r>
            <a:endParaRPr lang="en-US" altLang="en-US" sz="2000" baseline="-25000" dirty="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6" name="TextBox 62">
            <a:extLst>
              <a:ext uri="{FF2B5EF4-FFF2-40B4-BE49-F238E27FC236}">
                <a16:creationId xmlns:a16="http://schemas.microsoft.com/office/drawing/2014/main" id="{A8FCB2DE-A36A-DE1B-63B7-0AF264C23A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8200" y="2816423"/>
            <a:ext cx="1670778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7030A0"/>
                </a:solidFill>
                <a:latin typeface="Times" pitchFamily="2" charset="0"/>
              </a:rPr>
              <a:t>Write to Register B</a:t>
            </a:r>
            <a:endParaRPr lang="en-US" altLang="en-US" sz="2000" baseline="-25000" dirty="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7" name="TextBox 62">
            <a:extLst>
              <a:ext uri="{FF2B5EF4-FFF2-40B4-BE49-F238E27FC236}">
                <a16:creationId xmlns:a16="http://schemas.microsoft.com/office/drawing/2014/main" id="{8903249C-2E63-6778-2A4B-C8A3CC9630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64744" y="3979961"/>
            <a:ext cx="168039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7030A0"/>
                </a:solidFill>
                <a:latin typeface="Times" pitchFamily="2" charset="0"/>
              </a:rPr>
              <a:t>Write to Register C</a:t>
            </a:r>
            <a:endParaRPr lang="en-US" altLang="en-US" sz="2000" baseline="-25000" dirty="0">
              <a:solidFill>
                <a:srgbClr val="7030A0"/>
              </a:solidFill>
              <a:latin typeface="Times" pitchFamily="2" charset="0"/>
            </a:endParaRPr>
          </a:p>
        </p:txBody>
      </p:sp>
      <p:sp>
        <p:nvSpPr>
          <p:cNvPr id="8" name="TextBox 62">
            <a:extLst>
              <a:ext uri="{FF2B5EF4-FFF2-40B4-BE49-F238E27FC236}">
                <a16:creationId xmlns:a16="http://schemas.microsoft.com/office/drawing/2014/main" id="{0F017902-84A4-7917-8263-DCA9CAF16E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53391" y="5110842"/>
            <a:ext cx="1680396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dirty="0">
                <a:solidFill>
                  <a:srgbClr val="7030A0"/>
                </a:solidFill>
                <a:latin typeface="Times" pitchFamily="2" charset="0"/>
              </a:rPr>
              <a:t>Write to Register D</a:t>
            </a:r>
            <a:endParaRPr lang="en-US" altLang="en-US" sz="2000" baseline="-25000" dirty="0">
              <a:solidFill>
                <a:srgbClr val="7030A0"/>
              </a:solidFill>
              <a:latin typeface="Times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14025388"/>
      </p:ext>
    </p:extLst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41" name="Group 2">
            <a:extLst>
              <a:ext uri="{FF2B5EF4-FFF2-40B4-BE49-F238E27FC236}">
                <a16:creationId xmlns:a16="http://schemas.microsoft.com/office/drawing/2014/main" id="{DB237F49-DE0E-A54B-AE82-34E61C86C0CC}"/>
              </a:ext>
            </a:extLst>
          </p:cNvPr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12650" name="Picture 3" descr="Screen shot 2013-10-16 at 2.56.03 PM.png">
              <a:extLst>
                <a:ext uri="{FF2B5EF4-FFF2-40B4-BE49-F238E27FC236}">
                  <a16:creationId xmlns:a16="http://schemas.microsoft.com/office/drawing/2014/main" id="{38610FD6-2A94-5249-9D4B-E7344879F70E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2651" name="Straight Connector 4">
              <a:extLst>
                <a:ext uri="{FF2B5EF4-FFF2-40B4-BE49-F238E27FC236}">
                  <a16:creationId xmlns:a16="http://schemas.microsoft.com/office/drawing/2014/main" id="{C7E2C791-C4D7-7640-AA58-35A532ABB6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2" name="Straight Connector 5">
              <a:extLst>
                <a:ext uri="{FF2B5EF4-FFF2-40B4-BE49-F238E27FC236}">
                  <a16:creationId xmlns:a16="http://schemas.microsoft.com/office/drawing/2014/main" id="{AD381FD3-98A3-064C-AF29-4F66A87C892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3" name="Straight Connector 7">
              <a:extLst>
                <a:ext uri="{FF2B5EF4-FFF2-40B4-BE49-F238E27FC236}">
                  <a16:creationId xmlns:a16="http://schemas.microsoft.com/office/drawing/2014/main" id="{B5D9C5BD-9B0D-B84E-A9A8-BB35C359F7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4" name="Straight Connector 8">
              <a:extLst>
                <a:ext uri="{FF2B5EF4-FFF2-40B4-BE49-F238E27FC236}">
                  <a16:creationId xmlns:a16="http://schemas.microsoft.com/office/drawing/2014/main" id="{9923C6EF-F8B8-2143-AEF8-ADAF0E6EFC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5" name="Straight Connector 9">
              <a:extLst>
                <a:ext uri="{FF2B5EF4-FFF2-40B4-BE49-F238E27FC236}">
                  <a16:creationId xmlns:a16="http://schemas.microsoft.com/office/drawing/2014/main" id="{E234F621-F147-8744-A41D-5ECE6DA41B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2656" name="Straight Connector 11">
              <a:extLst>
                <a:ext uri="{FF2B5EF4-FFF2-40B4-BE49-F238E27FC236}">
                  <a16:creationId xmlns:a16="http://schemas.microsoft.com/office/drawing/2014/main" id="{E6301324-334A-6944-979B-E0FC0620AA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2657" name="TextBox 12">
              <a:extLst>
                <a:ext uri="{FF2B5EF4-FFF2-40B4-BE49-F238E27FC236}">
                  <a16:creationId xmlns:a16="http://schemas.microsoft.com/office/drawing/2014/main" id="{9A879465-5873-0348-9617-FA1E0DB8AE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latin typeface="Times" pitchFamily="2" charset="0"/>
                  <a:sym typeface="Arial" panose="020B0604020202020204" pitchFamily="34" charset="0"/>
                </a:rPr>
                <a:t>En</a:t>
              </a:r>
            </a:p>
          </p:txBody>
        </p:sp>
        <p:sp>
          <p:nvSpPr>
            <p:cNvPr id="112658" name="Oval 49">
              <a:extLst>
                <a:ext uri="{FF2B5EF4-FFF2-40B4-BE49-F238E27FC236}">
                  <a16:creationId xmlns:a16="http://schemas.microsoft.com/office/drawing/2014/main" id="{C864D872-9046-D840-BF6C-CFEC94942D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2659" name="Oval 49">
              <a:extLst>
                <a:ext uri="{FF2B5EF4-FFF2-40B4-BE49-F238E27FC236}">
                  <a16:creationId xmlns:a16="http://schemas.microsoft.com/office/drawing/2014/main" id="{CCE29CCA-FFF0-794A-8BBF-040DE2626C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2660" name="Oval 49">
              <a:extLst>
                <a:ext uri="{FF2B5EF4-FFF2-40B4-BE49-F238E27FC236}">
                  <a16:creationId xmlns:a16="http://schemas.microsoft.com/office/drawing/2014/main" id="{7ADC55FC-8E76-F647-8735-D5B7FD85EF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</p:grpSp>
      <p:sp>
        <p:nvSpPr>
          <p:cNvPr id="112642" name="Title 1">
            <a:extLst>
              <a:ext uri="{FF2B5EF4-FFF2-40B4-BE49-F238E27FC236}">
                <a16:creationId xmlns:a16="http://schemas.microsoft.com/office/drawing/2014/main" id="{9DB12EDE-40EC-1442-8BDD-3456D6E41484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2-to-4 Decoder with Enable Input </a:t>
            </a:r>
            <a:endParaRPr lang="en-US" altLang="en-US" sz="3600">
              <a:cs typeface="Arial" panose="020B0604020202020204" pitchFamily="34" charset="0"/>
            </a:endParaRPr>
          </a:p>
        </p:txBody>
      </p:sp>
      <p:sp>
        <p:nvSpPr>
          <p:cNvPr id="112643" name="TextBox 1">
            <a:extLst>
              <a:ext uri="{FF2B5EF4-FFF2-40B4-BE49-F238E27FC236}">
                <a16:creationId xmlns:a16="http://schemas.microsoft.com/office/drawing/2014/main" id="{8338ADA9-BB83-BB46-AFE7-3ED7CBF636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4" y="578961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2644" name="TextBox 15">
            <a:extLst>
              <a:ext uri="{FF2B5EF4-FFF2-40B4-BE49-F238E27FC236}">
                <a16:creationId xmlns:a16="http://schemas.microsoft.com/office/drawing/2014/main" id="{5E0800F6-FDDE-0F48-8A0C-75EDCFEB10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14287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2645" name="TextBox 16">
            <a:extLst>
              <a:ext uri="{FF2B5EF4-FFF2-40B4-BE49-F238E27FC236}">
                <a16:creationId xmlns:a16="http://schemas.microsoft.com/office/drawing/2014/main" id="{B80FF316-2C1A-5D48-A38A-625BDC511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25717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2646" name="TextBox 18">
            <a:extLst>
              <a:ext uri="{FF2B5EF4-FFF2-40B4-BE49-F238E27FC236}">
                <a16:creationId xmlns:a16="http://schemas.microsoft.com/office/drawing/2014/main" id="{03C20A34-AF9F-C245-8ECC-4E2EF88B9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2025" y="36845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2647" name="TextBox 19">
            <a:extLst>
              <a:ext uri="{FF2B5EF4-FFF2-40B4-BE49-F238E27FC236}">
                <a16:creationId xmlns:a16="http://schemas.microsoft.com/office/drawing/2014/main" id="{E1508D5E-781D-2840-B0D9-B19EEE51A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48053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2648" name="TextBox 20">
            <a:extLst>
              <a:ext uri="{FF2B5EF4-FFF2-40B4-BE49-F238E27FC236}">
                <a16:creationId xmlns:a16="http://schemas.microsoft.com/office/drawing/2014/main" id="{2C70FD0C-B854-444E-AAFF-21646292F1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0150" y="1219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  <p:sp>
        <p:nvSpPr>
          <p:cNvPr id="112649" name="TextBox 21">
            <a:extLst>
              <a:ext uri="{FF2B5EF4-FFF2-40B4-BE49-F238E27FC236}">
                <a16:creationId xmlns:a16="http://schemas.microsoft.com/office/drawing/2014/main" id="{F7BF5D5E-BA7B-8D4E-9DBF-D267B3662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1264" y="19446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?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5" name="Group 2">
            <a:extLst>
              <a:ext uri="{FF2B5EF4-FFF2-40B4-BE49-F238E27FC236}">
                <a16:creationId xmlns:a16="http://schemas.microsoft.com/office/drawing/2014/main" id="{6FA0DCEB-15CB-BB48-A3D0-6908B637647F}"/>
              </a:ext>
            </a:extLst>
          </p:cNvPr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13674" name="Picture 3" descr="Screen shot 2013-10-16 at 2.56.03 PM.png">
              <a:extLst>
                <a:ext uri="{FF2B5EF4-FFF2-40B4-BE49-F238E27FC236}">
                  <a16:creationId xmlns:a16="http://schemas.microsoft.com/office/drawing/2014/main" id="{5B33CF4A-36A6-B142-830C-0FEF98AA2CE2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3675" name="Straight Connector 4">
              <a:extLst>
                <a:ext uri="{FF2B5EF4-FFF2-40B4-BE49-F238E27FC236}">
                  <a16:creationId xmlns:a16="http://schemas.microsoft.com/office/drawing/2014/main" id="{FE89D9E3-74F1-E24A-B788-3F8190849F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676" name="Straight Connector 5">
              <a:extLst>
                <a:ext uri="{FF2B5EF4-FFF2-40B4-BE49-F238E27FC236}">
                  <a16:creationId xmlns:a16="http://schemas.microsoft.com/office/drawing/2014/main" id="{1B238D10-07EA-414F-B731-F6EE4FB22B6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677" name="Straight Connector 7">
              <a:extLst>
                <a:ext uri="{FF2B5EF4-FFF2-40B4-BE49-F238E27FC236}">
                  <a16:creationId xmlns:a16="http://schemas.microsoft.com/office/drawing/2014/main" id="{6738FF41-2978-4844-ABDD-8E4665FDF0A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678" name="Straight Connector 8">
              <a:extLst>
                <a:ext uri="{FF2B5EF4-FFF2-40B4-BE49-F238E27FC236}">
                  <a16:creationId xmlns:a16="http://schemas.microsoft.com/office/drawing/2014/main" id="{6F0AD3B1-8F20-524D-BAF6-331169596D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679" name="Straight Connector 9">
              <a:extLst>
                <a:ext uri="{FF2B5EF4-FFF2-40B4-BE49-F238E27FC236}">
                  <a16:creationId xmlns:a16="http://schemas.microsoft.com/office/drawing/2014/main" id="{66E6BA6A-9D14-8245-A108-81590651F09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680" name="Straight Connector 11">
              <a:extLst>
                <a:ext uri="{FF2B5EF4-FFF2-40B4-BE49-F238E27FC236}">
                  <a16:creationId xmlns:a16="http://schemas.microsoft.com/office/drawing/2014/main" id="{C3B6583D-1847-3344-883A-DF562FD1BA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681" name="TextBox 12">
              <a:extLst>
                <a:ext uri="{FF2B5EF4-FFF2-40B4-BE49-F238E27FC236}">
                  <a16:creationId xmlns:a16="http://schemas.microsoft.com/office/drawing/2014/main" id="{13FED308-F09C-F04E-8FB1-9678888D47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latin typeface="Times" pitchFamily="2" charset="0"/>
                  <a:sym typeface="Arial" panose="020B0604020202020204" pitchFamily="34" charset="0"/>
                </a:rPr>
                <a:t>En</a:t>
              </a:r>
            </a:p>
          </p:txBody>
        </p:sp>
        <p:sp>
          <p:nvSpPr>
            <p:cNvPr id="113682" name="Oval 49">
              <a:extLst>
                <a:ext uri="{FF2B5EF4-FFF2-40B4-BE49-F238E27FC236}">
                  <a16:creationId xmlns:a16="http://schemas.microsoft.com/office/drawing/2014/main" id="{5D2DA835-78CC-DC43-B454-614258330A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3683" name="Oval 49">
              <a:extLst>
                <a:ext uri="{FF2B5EF4-FFF2-40B4-BE49-F238E27FC236}">
                  <a16:creationId xmlns:a16="http://schemas.microsoft.com/office/drawing/2014/main" id="{BC12A4F6-8F93-5D40-B0CB-DCDE3E2867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3684" name="Oval 49">
              <a:extLst>
                <a:ext uri="{FF2B5EF4-FFF2-40B4-BE49-F238E27FC236}">
                  <a16:creationId xmlns:a16="http://schemas.microsoft.com/office/drawing/2014/main" id="{FD5BCB55-596A-6D48-B6D3-725CD0861A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</p:grpSp>
      <p:sp>
        <p:nvSpPr>
          <p:cNvPr id="113666" name="Title 1">
            <a:extLst>
              <a:ext uri="{FF2B5EF4-FFF2-40B4-BE49-F238E27FC236}">
                <a16:creationId xmlns:a16="http://schemas.microsoft.com/office/drawing/2014/main" id="{FC50F350-42F5-0F44-B794-7A8910412499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2-to-4 Decoder with Enable Input </a:t>
            </a:r>
            <a:endParaRPr lang="en-US" altLang="en-US" sz="3600">
              <a:cs typeface="Arial" panose="020B0604020202020204" pitchFamily="34" charset="0"/>
            </a:endParaRPr>
          </a:p>
        </p:txBody>
      </p:sp>
      <p:sp>
        <p:nvSpPr>
          <p:cNvPr id="113667" name="TextBox 1">
            <a:extLst>
              <a:ext uri="{FF2B5EF4-FFF2-40B4-BE49-F238E27FC236}">
                <a16:creationId xmlns:a16="http://schemas.microsoft.com/office/drawing/2014/main" id="{D1BDC466-B36E-2A41-A995-258EB22D0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4" y="578961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3668" name="TextBox 15">
            <a:extLst>
              <a:ext uri="{FF2B5EF4-FFF2-40B4-BE49-F238E27FC236}">
                <a16:creationId xmlns:a16="http://schemas.microsoft.com/office/drawing/2014/main" id="{C70C404A-53F9-D942-B7D3-A8BFB5774D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14287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3669" name="TextBox 16">
            <a:extLst>
              <a:ext uri="{FF2B5EF4-FFF2-40B4-BE49-F238E27FC236}">
                <a16:creationId xmlns:a16="http://schemas.microsoft.com/office/drawing/2014/main" id="{9A093283-8FBE-844E-A2F5-7C9EF11FB4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25717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3670" name="TextBox 18">
            <a:extLst>
              <a:ext uri="{FF2B5EF4-FFF2-40B4-BE49-F238E27FC236}">
                <a16:creationId xmlns:a16="http://schemas.microsoft.com/office/drawing/2014/main" id="{B5996A9B-A917-9542-8D2F-FFC3E39288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2025" y="36845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3671" name="TextBox 19">
            <a:extLst>
              <a:ext uri="{FF2B5EF4-FFF2-40B4-BE49-F238E27FC236}">
                <a16:creationId xmlns:a16="http://schemas.microsoft.com/office/drawing/2014/main" id="{F7C34357-896B-6C45-B4EB-64AD6CD188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48053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3672" name="TextBox 20">
            <a:extLst>
              <a:ext uri="{FF2B5EF4-FFF2-40B4-BE49-F238E27FC236}">
                <a16:creationId xmlns:a16="http://schemas.microsoft.com/office/drawing/2014/main" id="{7059A219-19A8-8244-B063-3CB811C458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0150" y="1219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3673" name="TextBox 21">
            <a:extLst>
              <a:ext uri="{FF2B5EF4-FFF2-40B4-BE49-F238E27FC236}">
                <a16:creationId xmlns:a16="http://schemas.microsoft.com/office/drawing/2014/main" id="{392D51B4-D870-CC49-B147-91630B6D06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1264" y="19446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89" name="Group 2">
            <a:extLst>
              <a:ext uri="{FF2B5EF4-FFF2-40B4-BE49-F238E27FC236}">
                <a16:creationId xmlns:a16="http://schemas.microsoft.com/office/drawing/2014/main" id="{C1743101-5F43-D94F-BCC4-9D1BEED61BD5}"/>
              </a:ext>
            </a:extLst>
          </p:cNvPr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14698" name="Picture 3" descr="Screen shot 2013-10-16 at 2.56.03 PM.png">
              <a:extLst>
                <a:ext uri="{FF2B5EF4-FFF2-40B4-BE49-F238E27FC236}">
                  <a16:creationId xmlns:a16="http://schemas.microsoft.com/office/drawing/2014/main" id="{B7243974-D17E-F741-95AB-0D6E7AC4EEB5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4699" name="Straight Connector 4">
              <a:extLst>
                <a:ext uri="{FF2B5EF4-FFF2-40B4-BE49-F238E27FC236}">
                  <a16:creationId xmlns:a16="http://schemas.microsoft.com/office/drawing/2014/main" id="{9ED75537-E1BB-AD41-AF37-D81D25CE36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700" name="Straight Connector 5">
              <a:extLst>
                <a:ext uri="{FF2B5EF4-FFF2-40B4-BE49-F238E27FC236}">
                  <a16:creationId xmlns:a16="http://schemas.microsoft.com/office/drawing/2014/main" id="{789D41B5-31E0-DF49-93ED-14D72C4DAF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701" name="Straight Connector 7">
              <a:extLst>
                <a:ext uri="{FF2B5EF4-FFF2-40B4-BE49-F238E27FC236}">
                  <a16:creationId xmlns:a16="http://schemas.microsoft.com/office/drawing/2014/main" id="{CEC61066-1A58-1747-83D3-5CA7EC4E8D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702" name="Straight Connector 8">
              <a:extLst>
                <a:ext uri="{FF2B5EF4-FFF2-40B4-BE49-F238E27FC236}">
                  <a16:creationId xmlns:a16="http://schemas.microsoft.com/office/drawing/2014/main" id="{1F480738-F5B0-3649-9B99-7375AC36E3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703" name="Straight Connector 9">
              <a:extLst>
                <a:ext uri="{FF2B5EF4-FFF2-40B4-BE49-F238E27FC236}">
                  <a16:creationId xmlns:a16="http://schemas.microsoft.com/office/drawing/2014/main" id="{3C901395-5D50-924B-8256-A301D4E68F0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4704" name="Straight Connector 11">
              <a:extLst>
                <a:ext uri="{FF2B5EF4-FFF2-40B4-BE49-F238E27FC236}">
                  <a16:creationId xmlns:a16="http://schemas.microsoft.com/office/drawing/2014/main" id="{043C219B-95EF-514F-821E-EADE91309B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4705" name="TextBox 12">
              <a:extLst>
                <a:ext uri="{FF2B5EF4-FFF2-40B4-BE49-F238E27FC236}">
                  <a16:creationId xmlns:a16="http://schemas.microsoft.com/office/drawing/2014/main" id="{609CB5C8-FB5B-B546-9F33-E0C808D5F3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latin typeface="Times" pitchFamily="2" charset="0"/>
                  <a:sym typeface="Arial" panose="020B0604020202020204" pitchFamily="34" charset="0"/>
                </a:rPr>
                <a:t>En</a:t>
              </a:r>
            </a:p>
          </p:txBody>
        </p:sp>
        <p:sp>
          <p:nvSpPr>
            <p:cNvPr id="114706" name="Oval 49">
              <a:extLst>
                <a:ext uri="{FF2B5EF4-FFF2-40B4-BE49-F238E27FC236}">
                  <a16:creationId xmlns:a16="http://schemas.microsoft.com/office/drawing/2014/main" id="{199AAFB2-70D5-1440-BFFC-7555CB2B8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4707" name="Oval 49">
              <a:extLst>
                <a:ext uri="{FF2B5EF4-FFF2-40B4-BE49-F238E27FC236}">
                  <a16:creationId xmlns:a16="http://schemas.microsoft.com/office/drawing/2014/main" id="{C341A5A1-8359-5541-8095-C46E1C169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4708" name="Oval 49">
              <a:extLst>
                <a:ext uri="{FF2B5EF4-FFF2-40B4-BE49-F238E27FC236}">
                  <a16:creationId xmlns:a16="http://schemas.microsoft.com/office/drawing/2014/main" id="{E2DF7EBB-BC51-CD42-8C1B-1A3C222F1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</p:grpSp>
      <p:sp>
        <p:nvSpPr>
          <p:cNvPr id="114690" name="Title 1">
            <a:extLst>
              <a:ext uri="{FF2B5EF4-FFF2-40B4-BE49-F238E27FC236}">
                <a16:creationId xmlns:a16="http://schemas.microsoft.com/office/drawing/2014/main" id="{DAA9B436-5F1A-AC43-9AA5-47A5F379729D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2-to-4 Decoder with Enable Input </a:t>
            </a:r>
            <a:endParaRPr lang="en-US" altLang="en-US" sz="3600">
              <a:cs typeface="Arial" panose="020B0604020202020204" pitchFamily="34" charset="0"/>
            </a:endParaRPr>
          </a:p>
        </p:txBody>
      </p:sp>
      <p:sp>
        <p:nvSpPr>
          <p:cNvPr id="114691" name="TextBox 1">
            <a:extLst>
              <a:ext uri="{FF2B5EF4-FFF2-40B4-BE49-F238E27FC236}">
                <a16:creationId xmlns:a16="http://schemas.microsoft.com/office/drawing/2014/main" id="{57DD99F0-E04A-0140-8ABC-B1FC2D794F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4" y="578961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692" name="TextBox 15">
            <a:extLst>
              <a:ext uri="{FF2B5EF4-FFF2-40B4-BE49-F238E27FC236}">
                <a16:creationId xmlns:a16="http://schemas.microsoft.com/office/drawing/2014/main" id="{EEF49802-251A-0F43-BD91-C9555B1322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14287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4693" name="TextBox 16">
            <a:extLst>
              <a:ext uri="{FF2B5EF4-FFF2-40B4-BE49-F238E27FC236}">
                <a16:creationId xmlns:a16="http://schemas.microsoft.com/office/drawing/2014/main" id="{9A689DCB-DBE1-4447-B1B6-07ED2FABC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25717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694" name="TextBox 18">
            <a:extLst>
              <a:ext uri="{FF2B5EF4-FFF2-40B4-BE49-F238E27FC236}">
                <a16:creationId xmlns:a16="http://schemas.microsoft.com/office/drawing/2014/main" id="{FA54DCEE-8000-1743-8239-CAFD57003B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2025" y="36845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4695" name="TextBox 19">
            <a:extLst>
              <a:ext uri="{FF2B5EF4-FFF2-40B4-BE49-F238E27FC236}">
                <a16:creationId xmlns:a16="http://schemas.microsoft.com/office/drawing/2014/main" id="{03A28109-CEBB-4A4B-AEBA-EE09EA9342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48053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4696" name="TextBox 20">
            <a:extLst>
              <a:ext uri="{FF2B5EF4-FFF2-40B4-BE49-F238E27FC236}">
                <a16:creationId xmlns:a16="http://schemas.microsoft.com/office/drawing/2014/main" id="{F9BE9F45-F505-F443-80BA-20D910DAC2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0150" y="1219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4697" name="TextBox 21">
            <a:extLst>
              <a:ext uri="{FF2B5EF4-FFF2-40B4-BE49-F238E27FC236}">
                <a16:creationId xmlns:a16="http://schemas.microsoft.com/office/drawing/2014/main" id="{0A78562B-4B05-FB43-9653-EC93FDCE59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1264" y="19446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3" name="Group 2">
            <a:extLst>
              <a:ext uri="{FF2B5EF4-FFF2-40B4-BE49-F238E27FC236}">
                <a16:creationId xmlns:a16="http://schemas.microsoft.com/office/drawing/2014/main" id="{54DFE35B-99A6-2247-904F-9E9BC78CE597}"/>
              </a:ext>
            </a:extLst>
          </p:cNvPr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15722" name="Picture 3" descr="Screen shot 2013-10-16 at 2.56.03 PM.png">
              <a:extLst>
                <a:ext uri="{FF2B5EF4-FFF2-40B4-BE49-F238E27FC236}">
                  <a16:creationId xmlns:a16="http://schemas.microsoft.com/office/drawing/2014/main" id="{8658A445-5F87-D54B-A6BB-E6DD5D78810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5723" name="Straight Connector 4">
              <a:extLst>
                <a:ext uri="{FF2B5EF4-FFF2-40B4-BE49-F238E27FC236}">
                  <a16:creationId xmlns:a16="http://schemas.microsoft.com/office/drawing/2014/main" id="{637A2754-8E1E-1446-967C-3ADF12B013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24" name="Straight Connector 5">
              <a:extLst>
                <a:ext uri="{FF2B5EF4-FFF2-40B4-BE49-F238E27FC236}">
                  <a16:creationId xmlns:a16="http://schemas.microsoft.com/office/drawing/2014/main" id="{EB9987CC-425F-CF43-8FE1-DD954B7612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25" name="Straight Connector 7">
              <a:extLst>
                <a:ext uri="{FF2B5EF4-FFF2-40B4-BE49-F238E27FC236}">
                  <a16:creationId xmlns:a16="http://schemas.microsoft.com/office/drawing/2014/main" id="{B1DF4EAC-D9A9-FC45-AF65-59AE69A541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26" name="Straight Connector 8">
              <a:extLst>
                <a:ext uri="{FF2B5EF4-FFF2-40B4-BE49-F238E27FC236}">
                  <a16:creationId xmlns:a16="http://schemas.microsoft.com/office/drawing/2014/main" id="{265CF9C7-7C55-454C-8406-E518C45E53D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27" name="Straight Connector 9">
              <a:extLst>
                <a:ext uri="{FF2B5EF4-FFF2-40B4-BE49-F238E27FC236}">
                  <a16:creationId xmlns:a16="http://schemas.microsoft.com/office/drawing/2014/main" id="{F319A0C7-E690-7B45-A039-4ECE95271F9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5728" name="Straight Connector 11">
              <a:extLst>
                <a:ext uri="{FF2B5EF4-FFF2-40B4-BE49-F238E27FC236}">
                  <a16:creationId xmlns:a16="http://schemas.microsoft.com/office/drawing/2014/main" id="{B6EFED20-0D4C-D246-A42E-9422464F132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5729" name="TextBox 12">
              <a:extLst>
                <a:ext uri="{FF2B5EF4-FFF2-40B4-BE49-F238E27FC236}">
                  <a16:creationId xmlns:a16="http://schemas.microsoft.com/office/drawing/2014/main" id="{AEAA6E09-34FB-8142-AB28-9FE2E06DFC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latin typeface="Times" pitchFamily="2" charset="0"/>
                  <a:sym typeface="Arial" panose="020B0604020202020204" pitchFamily="34" charset="0"/>
                </a:rPr>
                <a:t>En</a:t>
              </a:r>
            </a:p>
          </p:txBody>
        </p:sp>
        <p:sp>
          <p:nvSpPr>
            <p:cNvPr id="115730" name="Oval 49">
              <a:extLst>
                <a:ext uri="{FF2B5EF4-FFF2-40B4-BE49-F238E27FC236}">
                  <a16:creationId xmlns:a16="http://schemas.microsoft.com/office/drawing/2014/main" id="{A6933A03-5C3A-CF41-AF15-70581FBA0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5731" name="Oval 49">
              <a:extLst>
                <a:ext uri="{FF2B5EF4-FFF2-40B4-BE49-F238E27FC236}">
                  <a16:creationId xmlns:a16="http://schemas.microsoft.com/office/drawing/2014/main" id="{DD2D20B9-9886-804E-B68F-9C45087A6F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5732" name="Oval 49">
              <a:extLst>
                <a:ext uri="{FF2B5EF4-FFF2-40B4-BE49-F238E27FC236}">
                  <a16:creationId xmlns:a16="http://schemas.microsoft.com/office/drawing/2014/main" id="{613C77B7-8900-B14A-A1D6-BDD995CA91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</p:grpSp>
      <p:sp>
        <p:nvSpPr>
          <p:cNvPr id="115714" name="Title 1">
            <a:extLst>
              <a:ext uri="{FF2B5EF4-FFF2-40B4-BE49-F238E27FC236}">
                <a16:creationId xmlns:a16="http://schemas.microsoft.com/office/drawing/2014/main" id="{2856BE17-4440-1C41-A4AC-B13F222604CE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2-to-4 Decoder with Enable Input </a:t>
            </a:r>
            <a:endParaRPr lang="en-US" altLang="en-US" sz="3600">
              <a:cs typeface="Arial" panose="020B0604020202020204" pitchFamily="34" charset="0"/>
            </a:endParaRPr>
          </a:p>
        </p:txBody>
      </p:sp>
      <p:sp>
        <p:nvSpPr>
          <p:cNvPr id="115715" name="TextBox 1">
            <a:extLst>
              <a:ext uri="{FF2B5EF4-FFF2-40B4-BE49-F238E27FC236}">
                <a16:creationId xmlns:a16="http://schemas.microsoft.com/office/drawing/2014/main" id="{4A4DFF7D-36FA-044B-BCCD-294FBC452B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4" y="578961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16" name="TextBox 15">
            <a:extLst>
              <a:ext uri="{FF2B5EF4-FFF2-40B4-BE49-F238E27FC236}">
                <a16:creationId xmlns:a16="http://schemas.microsoft.com/office/drawing/2014/main" id="{0EDB9DF3-0E9A-3D49-9523-2246CA6417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14287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17" name="TextBox 16">
            <a:extLst>
              <a:ext uri="{FF2B5EF4-FFF2-40B4-BE49-F238E27FC236}">
                <a16:creationId xmlns:a16="http://schemas.microsoft.com/office/drawing/2014/main" id="{57870290-7A2D-A743-B4E9-1ED934BD5A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25717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18" name="TextBox 18">
            <a:extLst>
              <a:ext uri="{FF2B5EF4-FFF2-40B4-BE49-F238E27FC236}">
                <a16:creationId xmlns:a16="http://schemas.microsoft.com/office/drawing/2014/main" id="{9DC0FBF3-8083-B04E-AC3D-9678FF6D4A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2025" y="36845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5719" name="TextBox 19">
            <a:extLst>
              <a:ext uri="{FF2B5EF4-FFF2-40B4-BE49-F238E27FC236}">
                <a16:creationId xmlns:a16="http://schemas.microsoft.com/office/drawing/2014/main" id="{A9450B59-4031-394B-85CB-174D4021D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48053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20" name="TextBox 20">
            <a:extLst>
              <a:ext uri="{FF2B5EF4-FFF2-40B4-BE49-F238E27FC236}">
                <a16:creationId xmlns:a16="http://schemas.microsoft.com/office/drawing/2014/main" id="{6414B524-1473-314D-BE43-E3F44CB04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0150" y="1219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5721" name="TextBox 21">
            <a:extLst>
              <a:ext uri="{FF2B5EF4-FFF2-40B4-BE49-F238E27FC236}">
                <a16:creationId xmlns:a16="http://schemas.microsoft.com/office/drawing/2014/main" id="{63213DF4-27DC-1649-A763-BE5174B96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1264" y="19446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7" name="Group 2">
            <a:extLst>
              <a:ext uri="{FF2B5EF4-FFF2-40B4-BE49-F238E27FC236}">
                <a16:creationId xmlns:a16="http://schemas.microsoft.com/office/drawing/2014/main" id="{06634D7D-7F52-2D46-929E-782CE30FECBC}"/>
              </a:ext>
            </a:extLst>
          </p:cNvPr>
          <p:cNvGrpSpPr>
            <a:grpSpLocks/>
          </p:cNvGrpSpPr>
          <p:nvPr/>
        </p:nvGrpSpPr>
        <p:grpSpPr bwMode="auto">
          <a:xfrm>
            <a:off x="2363789" y="1219200"/>
            <a:ext cx="6027737" cy="4800600"/>
            <a:chOff x="1449201" y="1600200"/>
            <a:chExt cx="6027789" cy="4800600"/>
          </a:xfrm>
        </p:grpSpPr>
        <p:pic>
          <p:nvPicPr>
            <p:cNvPr id="116746" name="Picture 3" descr="Screen shot 2013-10-16 at 2.56.03 PM.png">
              <a:extLst>
                <a:ext uri="{FF2B5EF4-FFF2-40B4-BE49-F238E27FC236}">
                  <a16:creationId xmlns:a16="http://schemas.microsoft.com/office/drawing/2014/main" id="{EBA10EC9-1D05-0F4C-8CB1-3D025658700C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05000" y="1600200"/>
              <a:ext cx="5571990" cy="44958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cxnSp>
          <p:nvCxnSpPr>
            <p:cNvPr id="116747" name="Straight Connector 4">
              <a:extLst>
                <a:ext uri="{FF2B5EF4-FFF2-40B4-BE49-F238E27FC236}">
                  <a16:creationId xmlns:a16="http://schemas.microsoft.com/office/drawing/2014/main" id="{8FC9AC9E-77F2-D447-9607-FDDCF18190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29044" y="2209800"/>
              <a:ext cx="11113" cy="419100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48" name="Straight Connector 5">
              <a:extLst>
                <a:ext uri="{FF2B5EF4-FFF2-40B4-BE49-F238E27FC236}">
                  <a16:creationId xmlns:a16="http://schemas.microsoft.com/office/drawing/2014/main" id="{FFC4198B-C5DC-3B49-B4C4-FF5656C143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5869" y="221615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49" name="Straight Connector 7">
              <a:extLst>
                <a:ext uri="{FF2B5EF4-FFF2-40B4-BE49-F238E27FC236}">
                  <a16:creationId xmlns:a16="http://schemas.microsoft.com/office/drawing/2014/main" id="{86784010-B75D-4646-8D7F-1B044E2464C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3394075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50" name="Straight Connector 8">
              <a:extLst>
                <a:ext uri="{FF2B5EF4-FFF2-40B4-BE49-F238E27FC236}">
                  <a16:creationId xmlns:a16="http://schemas.microsoft.com/office/drawing/2014/main" id="{0A4A1E0C-14FB-2C47-BA23-D7F833670A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4508500"/>
              <a:ext cx="392116" cy="635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51" name="Straight Connector 9">
              <a:extLst>
                <a:ext uri="{FF2B5EF4-FFF2-40B4-BE49-F238E27FC236}">
                  <a16:creationId xmlns:a16="http://schemas.microsoft.com/office/drawing/2014/main" id="{420682F1-21C4-964D-B506-DF79324FEA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5029044" y="5630863"/>
              <a:ext cx="392116" cy="7937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6752" name="Straight Connector 11">
              <a:extLst>
                <a:ext uri="{FF2B5EF4-FFF2-40B4-BE49-F238E27FC236}">
                  <a16:creationId xmlns:a16="http://schemas.microsoft.com/office/drawing/2014/main" id="{3170934E-E791-E34A-A628-95492294CCA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600014" y="6400800"/>
              <a:ext cx="3440143" cy="0"/>
            </a:xfrm>
            <a:prstGeom prst="line">
              <a:avLst/>
            </a:prstGeom>
            <a:noFill/>
            <a:ln w="38100" algn="ctr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6753" name="TextBox 12">
              <a:extLst>
                <a:ext uri="{FF2B5EF4-FFF2-40B4-BE49-F238E27FC236}">
                  <a16:creationId xmlns:a16="http://schemas.microsoft.com/office/drawing/2014/main" id="{BBFADC29-0838-ED47-B009-B8FA4D5A9C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9201" y="5820368"/>
              <a:ext cx="561377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i="1">
                  <a:latin typeface="Times" pitchFamily="2" charset="0"/>
                  <a:sym typeface="Arial" panose="020B0604020202020204" pitchFamily="34" charset="0"/>
                </a:rPr>
                <a:t>En</a:t>
              </a:r>
            </a:p>
          </p:txBody>
        </p:sp>
        <p:sp>
          <p:nvSpPr>
            <p:cNvPr id="116754" name="Oval 49">
              <a:extLst>
                <a:ext uri="{FF2B5EF4-FFF2-40B4-BE49-F238E27FC236}">
                  <a16:creationId xmlns:a16="http://schemas.microsoft.com/office/drawing/2014/main" id="{1744C4D0-4F91-F34B-A0BE-9DB5FDDCFD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61467" y="3318935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6755" name="Oval 49">
              <a:extLst>
                <a:ext uri="{FF2B5EF4-FFF2-40B4-BE49-F238E27FC236}">
                  <a16:creationId xmlns:a16="http://schemas.microsoft.com/office/drawing/2014/main" id="{842DA36D-8DAF-7C49-B049-5E7074DCEE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8646" y="4433711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  <p:sp>
          <p:nvSpPr>
            <p:cNvPr id="116756" name="Oval 49">
              <a:extLst>
                <a:ext uri="{FF2B5EF4-FFF2-40B4-BE49-F238E27FC236}">
                  <a16:creationId xmlns:a16="http://schemas.microsoft.com/office/drawing/2014/main" id="{35725890-5D40-6446-80EB-1471D0227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5825" y="5562602"/>
              <a:ext cx="152399" cy="152398"/>
            </a:xfrm>
            <a:prstGeom prst="ellipse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endParaRPr lang="en-US" altLang="en-US" b="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endParaRPr>
            </a:p>
          </p:txBody>
        </p:sp>
      </p:grpSp>
      <p:sp>
        <p:nvSpPr>
          <p:cNvPr id="116738" name="Title 1">
            <a:extLst>
              <a:ext uri="{FF2B5EF4-FFF2-40B4-BE49-F238E27FC236}">
                <a16:creationId xmlns:a16="http://schemas.microsoft.com/office/drawing/2014/main" id="{300596D0-65B0-C542-9DB7-4CAA1EDD2EB1}"/>
              </a:ext>
            </a:extLst>
          </p:cNvPr>
          <p:cNvSpPr txBox="1">
            <a:spLocks/>
          </p:cNvSpPr>
          <p:nvPr/>
        </p:nvSpPr>
        <p:spPr bwMode="auto">
          <a:xfrm>
            <a:off x="914400" y="228600"/>
            <a:ext cx="9144000" cy="60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  <a:cs typeface="Arial" panose="020B0604020202020204" pitchFamily="34" charset="0"/>
                <a:sym typeface="Arial" panose="020B0604020202020204" pitchFamily="34" charset="0"/>
              </a:rPr>
              <a:t>2-to-4 Decoder with Enable Input </a:t>
            </a:r>
            <a:endParaRPr lang="en-US" altLang="en-US" sz="3600">
              <a:cs typeface="Arial" panose="020B0604020202020204" pitchFamily="34" charset="0"/>
            </a:endParaRPr>
          </a:p>
        </p:txBody>
      </p:sp>
      <p:sp>
        <p:nvSpPr>
          <p:cNvPr id="116739" name="TextBox 1">
            <a:extLst>
              <a:ext uri="{FF2B5EF4-FFF2-40B4-BE49-F238E27FC236}">
                <a16:creationId xmlns:a16="http://schemas.microsoft.com/office/drawing/2014/main" id="{D640472A-1822-2844-9E44-623CFD336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8814" y="578961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0" name="TextBox 15">
            <a:extLst>
              <a:ext uri="{FF2B5EF4-FFF2-40B4-BE49-F238E27FC236}">
                <a16:creationId xmlns:a16="http://schemas.microsoft.com/office/drawing/2014/main" id="{53562025-57A1-6E45-B30B-9842EC465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14287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1" name="TextBox 16">
            <a:extLst>
              <a:ext uri="{FF2B5EF4-FFF2-40B4-BE49-F238E27FC236}">
                <a16:creationId xmlns:a16="http://schemas.microsoft.com/office/drawing/2014/main" id="{2A6C1ADE-EB02-574B-9317-0BF59BB2A4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2571751"/>
            <a:ext cx="3381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2" name="TextBox 18">
            <a:extLst>
              <a:ext uri="{FF2B5EF4-FFF2-40B4-BE49-F238E27FC236}">
                <a16:creationId xmlns:a16="http://schemas.microsoft.com/office/drawing/2014/main" id="{404AE3FD-6AA3-1544-B7AD-B42DAAC60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12025" y="36845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16743" name="TextBox 19">
            <a:extLst>
              <a:ext uri="{FF2B5EF4-FFF2-40B4-BE49-F238E27FC236}">
                <a16:creationId xmlns:a16="http://schemas.microsoft.com/office/drawing/2014/main" id="{ED19693C-8748-5D42-B452-8D280EEEF8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94564" y="4805364"/>
            <a:ext cx="338137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4" name="TextBox 20">
            <a:extLst>
              <a:ext uri="{FF2B5EF4-FFF2-40B4-BE49-F238E27FC236}">
                <a16:creationId xmlns:a16="http://schemas.microsoft.com/office/drawing/2014/main" id="{E8EA1A98-BE08-694B-925C-9608B9CCD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70150" y="121920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16745" name="TextBox 21">
            <a:extLst>
              <a:ext uri="{FF2B5EF4-FFF2-40B4-BE49-F238E27FC236}">
                <a16:creationId xmlns:a16="http://schemas.microsoft.com/office/drawing/2014/main" id="{181399E2-04E0-5D48-A66E-D1EDDF884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81264" y="1944688"/>
            <a:ext cx="33813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TextBox 3">
            <a:extLst>
              <a:ext uri="{FF2B5EF4-FFF2-40B4-BE49-F238E27FC236}">
                <a16:creationId xmlns:a16="http://schemas.microsoft.com/office/drawing/2014/main" id="{EA96B7BB-7E69-8C4D-B41D-B6F4FCCD14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97813" y="6564313"/>
            <a:ext cx="2100262" cy="215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800" b="0">
                <a:latin typeface="Times" pitchFamily="2" charset="0"/>
              </a:rPr>
              <a:t>[https://www.insafe.com/activa-pro-interlock/]</a:t>
            </a:r>
          </a:p>
        </p:txBody>
      </p:sp>
      <p:pic>
        <p:nvPicPr>
          <p:cNvPr id="12290" name="Picture 5">
            <a:extLst>
              <a:ext uri="{FF2B5EF4-FFF2-40B4-BE49-F238E27FC236}">
                <a16:creationId xmlns:a16="http://schemas.microsoft.com/office/drawing/2014/main" id="{39F6CB8F-1FE6-A241-BF31-24429489360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0401" y="1371600"/>
            <a:ext cx="4329113" cy="434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Rectangle 3">
            <a:extLst>
              <a:ext uri="{FF2B5EF4-FFF2-40B4-BE49-F238E27FC236}">
                <a16:creationId xmlns:a16="http://schemas.microsoft.com/office/drawing/2014/main" id="{3E73C22A-205E-6A4F-B710-104F5DCBE3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914400" y="2590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</a:pPr>
            <a:r>
              <a:rPr lang="en-US" altLang="en-US" sz="4000">
                <a:solidFill>
                  <a:srgbClr val="000000"/>
                </a:solidFill>
              </a:rPr>
              <a:t>4-to-1 Multiplexer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5" name="Group 4">
            <a:extLst>
              <a:ext uri="{FF2B5EF4-FFF2-40B4-BE49-F238E27FC236}">
                <a16:creationId xmlns:a16="http://schemas.microsoft.com/office/drawing/2014/main" id="{9BA4F688-EB8F-DD4F-B072-DB7018F50B3B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836025" cy="6921501"/>
            <a:chOff x="-983" y="-15051"/>
            <a:chExt cx="8835814" cy="6922430"/>
          </a:xfrm>
        </p:grpSpPr>
        <p:pic>
          <p:nvPicPr>
            <p:cNvPr id="118788" name="Picture 3" descr="Screen shot 2017-02-17 at 11.57.02 AM.png">
              <a:extLst>
                <a:ext uri="{FF2B5EF4-FFF2-40B4-BE49-F238E27FC236}">
                  <a16:creationId xmlns:a16="http://schemas.microsoft.com/office/drawing/2014/main" id="{8A1D787A-B661-7C42-B001-62791D664B40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8789" name="TextBox 20">
              <a:extLst>
                <a:ext uri="{FF2B5EF4-FFF2-40B4-BE49-F238E27FC236}">
                  <a16:creationId xmlns:a16="http://schemas.microsoft.com/office/drawing/2014/main" id="{57079F90-F1E7-5543-B483-0DD68157E6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8790" name="TextBox 23">
              <a:extLst>
                <a:ext uri="{FF2B5EF4-FFF2-40B4-BE49-F238E27FC236}">
                  <a16:creationId xmlns:a16="http://schemas.microsoft.com/office/drawing/2014/main" id="{3F3B7C09-C52B-DA45-B5AE-F1D2BEC58A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8791" name="TextBox 30">
              <a:extLst>
                <a:ext uri="{FF2B5EF4-FFF2-40B4-BE49-F238E27FC236}">
                  <a16:creationId xmlns:a16="http://schemas.microsoft.com/office/drawing/2014/main" id="{F1CF4D16-A494-C345-8567-D3B1827AE5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8792" name="TextBox 31">
              <a:extLst>
                <a:ext uri="{FF2B5EF4-FFF2-40B4-BE49-F238E27FC236}">
                  <a16:creationId xmlns:a16="http://schemas.microsoft.com/office/drawing/2014/main" id="{FCBD70AF-FD4F-034A-ADF2-77EDF1FDDE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8793" name="TextBox 32">
              <a:extLst>
                <a:ext uri="{FF2B5EF4-FFF2-40B4-BE49-F238E27FC236}">
                  <a16:creationId xmlns:a16="http://schemas.microsoft.com/office/drawing/2014/main" id="{448D3817-40E0-2442-9877-221D00BA9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8794" name="TextBox 33">
              <a:extLst>
                <a:ext uri="{FF2B5EF4-FFF2-40B4-BE49-F238E27FC236}">
                  <a16:creationId xmlns:a16="http://schemas.microsoft.com/office/drawing/2014/main" id="{7B5B7C3F-CD23-F545-B5CA-67EB80671D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8795" name="Freeform 17">
              <a:extLst>
                <a:ext uri="{FF2B5EF4-FFF2-40B4-BE49-F238E27FC236}">
                  <a16:creationId xmlns:a16="http://schemas.microsoft.com/office/drawing/2014/main" id="{8E62D568-978A-6845-8FDD-112FDED891F6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0667" y="3589868"/>
              <a:ext cx="371926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6" name="Freeform 17">
              <a:extLst>
                <a:ext uri="{FF2B5EF4-FFF2-40B4-BE49-F238E27FC236}">
                  <a16:creationId xmlns:a16="http://schemas.microsoft.com/office/drawing/2014/main" id="{3488D2E3-33BE-0548-9C86-FAEEBEBF4B1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9133" y="4859866"/>
              <a:ext cx="185660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7" name="Freeform 17">
              <a:extLst>
                <a:ext uri="{FF2B5EF4-FFF2-40B4-BE49-F238E27FC236}">
                  <a16:creationId xmlns:a16="http://schemas.microsoft.com/office/drawing/2014/main" id="{A42975DF-36A0-D248-BC11-4BF9CF949FD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2243667"/>
              <a:ext cx="549726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8" name="Freeform 17">
              <a:extLst>
                <a:ext uri="{FF2B5EF4-FFF2-40B4-BE49-F238E27FC236}">
                  <a16:creationId xmlns:a16="http://schemas.microsoft.com/office/drawing/2014/main" id="{F5AA84A9-4D22-B445-8F30-FDCCAD24B5A2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99" name="TextBox 34">
              <a:extLst>
                <a:ext uri="{FF2B5EF4-FFF2-40B4-BE49-F238E27FC236}">
                  <a16:creationId xmlns:a16="http://schemas.microsoft.com/office/drawing/2014/main" id="{90BA1FAA-0113-4041-A406-0B59EFCDFB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8800" name="Freeform 17">
              <a:extLst>
                <a:ext uri="{FF2B5EF4-FFF2-40B4-BE49-F238E27FC236}">
                  <a16:creationId xmlns:a16="http://schemas.microsoft.com/office/drawing/2014/main" id="{CF5CD35C-46F6-E14D-9FB6-5FD327B1CA64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3589868"/>
              <a:ext cx="347998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1" name="Freeform 17">
              <a:extLst>
                <a:ext uri="{FF2B5EF4-FFF2-40B4-BE49-F238E27FC236}">
                  <a16:creationId xmlns:a16="http://schemas.microsoft.com/office/drawing/2014/main" id="{80EC6472-58E9-954E-B539-1ACD96BFD85E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4859866"/>
              <a:ext cx="176824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2" name="Freeform 17">
              <a:extLst>
                <a:ext uri="{FF2B5EF4-FFF2-40B4-BE49-F238E27FC236}">
                  <a16:creationId xmlns:a16="http://schemas.microsoft.com/office/drawing/2014/main" id="{0C472978-4C0A-0141-9DEB-EC7D53782EA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0" y="2243667"/>
              <a:ext cx="542731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3" name="Freeform 17">
              <a:extLst>
                <a:ext uri="{FF2B5EF4-FFF2-40B4-BE49-F238E27FC236}">
                  <a16:creationId xmlns:a16="http://schemas.microsoft.com/office/drawing/2014/main" id="{4F5FF28A-F105-BA40-9E5A-F9E3D1C8788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63718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4" name="TextBox 35">
              <a:extLst>
                <a:ext uri="{FF2B5EF4-FFF2-40B4-BE49-F238E27FC236}">
                  <a16:creationId xmlns:a16="http://schemas.microsoft.com/office/drawing/2014/main" id="{38A1D9AD-614F-3B40-8EE3-8BA4E6F882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grpSp>
          <p:nvGrpSpPr>
            <p:cNvPr id="118805" name="Group 127">
              <a:extLst>
                <a:ext uri="{FF2B5EF4-FFF2-40B4-BE49-F238E27FC236}">
                  <a16:creationId xmlns:a16="http://schemas.microsoft.com/office/drawing/2014/main" id="{CA820054-B2C3-F643-AAF7-2E984CD4036C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38897" y="6214992"/>
              <a:ext cx="2964591" cy="374566"/>
              <a:chOff x="3688829" y="3297291"/>
              <a:chExt cx="3397195" cy="429223"/>
            </a:xfrm>
          </p:grpSpPr>
          <p:sp>
            <p:nvSpPr>
              <p:cNvPr id="118838" name="Line 101">
                <a:extLst>
                  <a:ext uri="{FF2B5EF4-FFF2-40B4-BE49-F238E27FC236}">
                    <a16:creationId xmlns:a16="http://schemas.microsoft.com/office/drawing/2014/main" id="{8A331DFE-3AAB-F141-84AB-99B173246B3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67572" y="2955370"/>
                <a:ext cx="0" cy="78919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839" name="Freeform 17">
                <a:extLst>
                  <a:ext uri="{FF2B5EF4-FFF2-40B4-BE49-F238E27FC236}">
                    <a16:creationId xmlns:a16="http://schemas.microsoft.com/office/drawing/2014/main" id="{77700FBE-14A5-E94C-9D18-5E05344D5B1A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843953" y="3267418"/>
                <a:ext cx="279505" cy="440719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0" name="Line 101">
                <a:extLst>
                  <a:ext uri="{FF2B5EF4-FFF2-40B4-BE49-F238E27FC236}">
                    <a16:creationId xmlns:a16="http://schemas.microsoft.com/office/drawing/2014/main" id="{BEBAAB00-59BB-5E4A-946F-4F0B16789A2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341358" y="2474118"/>
                <a:ext cx="5133" cy="231196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841" name="Freeform 17">
                <a:extLst>
                  <a:ext uri="{FF2B5EF4-FFF2-40B4-BE49-F238E27FC236}">
                    <a16:creationId xmlns:a16="http://schemas.microsoft.com/office/drawing/2014/main" id="{E12C5118-DB28-6C41-86A3-D8BC11D962B0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757776" y="3414297"/>
                <a:ext cx="241658" cy="379552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2" name="Line 101">
                <a:extLst>
                  <a:ext uri="{FF2B5EF4-FFF2-40B4-BE49-F238E27FC236}">
                    <a16:creationId xmlns:a16="http://schemas.microsoft.com/office/drawing/2014/main" id="{EBBFDEB0-37C2-984A-AFAC-64B4133DF6D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409823" y="2369784"/>
                <a:ext cx="1611" cy="271185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843" name="Freeform 17">
                <a:extLst>
                  <a:ext uri="{FF2B5EF4-FFF2-40B4-BE49-F238E27FC236}">
                    <a16:creationId xmlns:a16="http://schemas.microsoft.com/office/drawing/2014/main" id="{B7F954CB-0E97-624D-872D-6195022747B9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6236878" y="3376594"/>
                <a:ext cx="285121" cy="216748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4" name="Line 101">
                <a:extLst>
                  <a:ext uri="{FF2B5EF4-FFF2-40B4-BE49-F238E27FC236}">
                    <a16:creationId xmlns:a16="http://schemas.microsoft.com/office/drawing/2014/main" id="{A66C16D5-AD67-5C40-B260-E79E5890436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38496" y="3038276"/>
                <a:ext cx="2560" cy="892496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845" name="Oval 68">
                <a:extLst>
                  <a:ext uri="{FF2B5EF4-FFF2-40B4-BE49-F238E27FC236}">
                    <a16:creationId xmlns:a16="http://schemas.microsoft.com/office/drawing/2014/main" id="{DC430D1B-A544-6947-9E50-73219F12F1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435163" y="3293947"/>
                <a:ext cx="95365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8846" name="Oval 68">
                <a:extLst>
                  <a:ext uri="{FF2B5EF4-FFF2-40B4-BE49-F238E27FC236}">
                    <a16:creationId xmlns:a16="http://schemas.microsoft.com/office/drawing/2014/main" id="{836AAF12-0625-8F4E-B6BB-B275301BA1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711505" y="3449437"/>
                <a:ext cx="95364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8847" name="Line 6">
                <a:extLst>
                  <a:ext uri="{FF2B5EF4-FFF2-40B4-BE49-F238E27FC236}">
                    <a16:creationId xmlns:a16="http://schemas.microsoft.com/office/drawing/2014/main" id="{F2A606B4-BB89-844D-B4D0-A3D6F245CDD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400000" flipH="1">
                <a:off x="6638062" y="3605626"/>
                <a:ext cx="233001" cy="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8806" name="Freeform 51">
              <a:extLst>
                <a:ext uri="{FF2B5EF4-FFF2-40B4-BE49-F238E27FC236}">
                  <a16:creationId xmlns:a16="http://schemas.microsoft.com/office/drawing/2014/main" id="{57123931-9F22-EB4E-9EC1-7BF632E91630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7" name="Freeform 51">
              <a:extLst>
                <a:ext uri="{FF2B5EF4-FFF2-40B4-BE49-F238E27FC236}">
                  <a16:creationId xmlns:a16="http://schemas.microsoft.com/office/drawing/2014/main" id="{56DD73DC-3F6D-BD43-9725-8EBEC929632C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8" name="Freeform 51">
              <a:extLst>
                <a:ext uri="{FF2B5EF4-FFF2-40B4-BE49-F238E27FC236}">
                  <a16:creationId xmlns:a16="http://schemas.microsoft.com/office/drawing/2014/main" id="{2E421479-2CB0-414F-B416-8741879A7FBA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09" name="Freeform 51">
              <a:extLst>
                <a:ext uri="{FF2B5EF4-FFF2-40B4-BE49-F238E27FC236}">
                  <a16:creationId xmlns:a16="http://schemas.microsoft.com/office/drawing/2014/main" id="{BEE3C625-6EC2-3145-8A40-7B010402BC4B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0" name="Freeform 17">
              <a:extLst>
                <a:ext uri="{FF2B5EF4-FFF2-40B4-BE49-F238E27FC236}">
                  <a16:creationId xmlns:a16="http://schemas.microsoft.com/office/drawing/2014/main" id="{52987386-50B9-3A45-9342-FD9ECF67CA67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1" name="Freeform 17">
              <a:extLst>
                <a:ext uri="{FF2B5EF4-FFF2-40B4-BE49-F238E27FC236}">
                  <a16:creationId xmlns:a16="http://schemas.microsoft.com/office/drawing/2014/main" id="{791420AD-750A-2A4F-A7B0-2CDD30DDD248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12" name="Line 101">
              <a:extLst>
                <a:ext uri="{FF2B5EF4-FFF2-40B4-BE49-F238E27FC236}">
                  <a16:creationId xmlns:a16="http://schemas.microsoft.com/office/drawing/2014/main" id="{AA143BCB-902C-104B-AF5B-4F28B586341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13" name="Line 101">
              <a:extLst>
                <a:ext uri="{FF2B5EF4-FFF2-40B4-BE49-F238E27FC236}">
                  <a16:creationId xmlns:a16="http://schemas.microsoft.com/office/drawing/2014/main" id="{F9E6A783-1E64-D24B-A04B-8DBDFAFD50B8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14" name="Line 101">
              <a:extLst>
                <a:ext uri="{FF2B5EF4-FFF2-40B4-BE49-F238E27FC236}">
                  <a16:creationId xmlns:a16="http://schemas.microsoft.com/office/drawing/2014/main" id="{4F2FEE54-E27C-0A4D-8895-9F9D70F4E8F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15" name="Line 101">
              <a:extLst>
                <a:ext uri="{FF2B5EF4-FFF2-40B4-BE49-F238E27FC236}">
                  <a16:creationId xmlns:a16="http://schemas.microsoft.com/office/drawing/2014/main" id="{9D2FDAC3-9846-0145-893D-0B16F1A54EC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16" name="Line 101">
              <a:extLst>
                <a:ext uri="{FF2B5EF4-FFF2-40B4-BE49-F238E27FC236}">
                  <a16:creationId xmlns:a16="http://schemas.microsoft.com/office/drawing/2014/main" id="{5CE574E3-CB4E-BD40-B8F0-F7C23724C6C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17" name="Line 101">
              <a:extLst>
                <a:ext uri="{FF2B5EF4-FFF2-40B4-BE49-F238E27FC236}">
                  <a16:creationId xmlns:a16="http://schemas.microsoft.com/office/drawing/2014/main" id="{71510FA7-6136-A445-9875-1FB96E8A269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18" name="TextBox 57">
              <a:extLst>
                <a:ext uri="{FF2B5EF4-FFF2-40B4-BE49-F238E27FC236}">
                  <a16:creationId xmlns:a16="http://schemas.microsoft.com/office/drawing/2014/main" id="{C9FFD828-E5B1-8045-9AD3-50CB3F6047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8819" name="TextBox 58">
              <a:extLst>
                <a:ext uri="{FF2B5EF4-FFF2-40B4-BE49-F238E27FC236}">
                  <a16:creationId xmlns:a16="http://schemas.microsoft.com/office/drawing/2014/main" id="{97B1D3C9-4FB8-6A42-8FDE-811C873CD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8820" name="TextBox 59">
              <a:extLst>
                <a:ext uri="{FF2B5EF4-FFF2-40B4-BE49-F238E27FC236}">
                  <a16:creationId xmlns:a16="http://schemas.microsoft.com/office/drawing/2014/main" id="{F1F3F403-5232-EA4D-9C23-46989FAC83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9130" y="6483056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8821" name="TextBox 60">
              <a:extLst>
                <a:ext uri="{FF2B5EF4-FFF2-40B4-BE49-F238E27FC236}">
                  <a16:creationId xmlns:a16="http://schemas.microsoft.com/office/drawing/2014/main" id="{AB4A02E2-C805-F949-A3F1-77C9822A59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521" y="6507269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8822" name="TextBox 61">
              <a:extLst>
                <a:ext uri="{FF2B5EF4-FFF2-40B4-BE49-F238E27FC236}">
                  <a16:creationId xmlns:a16="http://schemas.microsoft.com/office/drawing/2014/main" id="{85F6B4CB-5265-7748-87C1-23F0E7E6FC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18823" name="TextBox 62">
              <a:extLst>
                <a:ext uri="{FF2B5EF4-FFF2-40B4-BE49-F238E27FC236}">
                  <a16:creationId xmlns:a16="http://schemas.microsoft.com/office/drawing/2014/main" id="{70D6BB1F-14E8-8246-A9AB-E16008380A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 dirty="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 dirty="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18824" name="TextBox 63">
              <a:extLst>
                <a:ext uri="{FF2B5EF4-FFF2-40B4-BE49-F238E27FC236}">
                  <a16:creationId xmlns:a16="http://schemas.microsoft.com/office/drawing/2014/main" id="{B2FD653E-C433-204E-B3FF-83E25FED27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18825" name="TextBox 64">
              <a:extLst>
                <a:ext uri="{FF2B5EF4-FFF2-40B4-BE49-F238E27FC236}">
                  <a16:creationId xmlns:a16="http://schemas.microsoft.com/office/drawing/2014/main" id="{18FD18D0-F73D-434C-BC10-83F20771D0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3313" y="6057433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Read_address_1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18826" name="TextBox 65">
              <a:extLst>
                <a:ext uri="{FF2B5EF4-FFF2-40B4-BE49-F238E27FC236}">
                  <a16:creationId xmlns:a16="http://schemas.microsoft.com/office/drawing/2014/main" id="{7A2FB1E9-6268-3348-9F4F-63F1CD8EFD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885" y="6247540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Read_address_0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18827" name="Freeform 17">
              <a:extLst>
                <a:ext uri="{FF2B5EF4-FFF2-40B4-BE49-F238E27FC236}">
                  <a16:creationId xmlns:a16="http://schemas.microsoft.com/office/drawing/2014/main" id="{12A59194-B193-A143-9545-4F3DF56E19D3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709082" y="1245324"/>
              <a:ext cx="4647718" cy="439628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828" name="TextBox 69">
              <a:extLst>
                <a:ext uri="{FF2B5EF4-FFF2-40B4-BE49-F238E27FC236}">
                  <a16:creationId xmlns:a16="http://schemas.microsoft.com/office/drawing/2014/main" id="{802E4BAD-B743-D945-BFC3-C545933A5E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2" y="5472932"/>
              <a:ext cx="63350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FFC000"/>
                  </a:solidFill>
                  <a:latin typeface="Times" pitchFamily="2" charset="0"/>
                </a:rPr>
                <a:t>Clock</a:t>
              </a:r>
              <a:endParaRPr lang="en-US" altLang="en-US" sz="2000" baseline="-2500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18829" name="Line 101">
              <a:extLst>
                <a:ext uri="{FF2B5EF4-FFF2-40B4-BE49-F238E27FC236}">
                  <a16:creationId xmlns:a16="http://schemas.microsoft.com/office/drawing/2014/main" id="{07AB8CA4-D399-C34F-8397-DE457A09F225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558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30" name="Line 101">
              <a:extLst>
                <a:ext uri="{FF2B5EF4-FFF2-40B4-BE49-F238E27FC236}">
                  <a16:creationId xmlns:a16="http://schemas.microsoft.com/office/drawing/2014/main" id="{C4264E94-1D7E-684E-8099-6A4C0E3499D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2540" y="3792097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31" name="Line 101">
              <a:extLst>
                <a:ext uri="{FF2B5EF4-FFF2-40B4-BE49-F238E27FC236}">
                  <a16:creationId xmlns:a16="http://schemas.microsoft.com/office/drawing/2014/main" id="{9D695ECF-3104-804E-9E4A-79FA48FCAEB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7968" y="243878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32" name="Line 101">
              <a:extLst>
                <a:ext uri="{FF2B5EF4-FFF2-40B4-BE49-F238E27FC236}">
                  <a16:creationId xmlns:a16="http://schemas.microsoft.com/office/drawing/2014/main" id="{6D225579-61D3-834D-AF13-167FACF1C227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0348" y="117386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33" name="Line 101">
              <a:extLst>
                <a:ext uri="{FF2B5EF4-FFF2-40B4-BE49-F238E27FC236}">
                  <a16:creationId xmlns:a16="http://schemas.microsoft.com/office/drawing/2014/main" id="{6EFB4A40-F870-9043-8DCB-1B275D2499A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4720" y="11753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34" name="Line 101">
              <a:extLst>
                <a:ext uri="{FF2B5EF4-FFF2-40B4-BE49-F238E27FC236}">
                  <a16:creationId xmlns:a16="http://schemas.microsoft.com/office/drawing/2014/main" id="{479A56AA-494F-9248-808B-7C87DF05777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1672" y="244792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35" name="Line 101">
              <a:extLst>
                <a:ext uri="{FF2B5EF4-FFF2-40B4-BE49-F238E27FC236}">
                  <a16:creationId xmlns:a16="http://schemas.microsoft.com/office/drawing/2014/main" id="{661E14A9-8A18-A243-BDF5-57D1051C4CA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3196" y="3793621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36" name="Line 101">
              <a:extLst>
                <a:ext uri="{FF2B5EF4-FFF2-40B4-BE49-F238E27FC236}">
                  <a16:creationId xmlns:a16="http://schemas.microsoft.com/office/drawing/2014/main" id="{2DD947CA-A3AA-9A45-A073-707399D9404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014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18837" name="Straight Connector 80">
              <a:extLst>
                <a:ext uri="{FF2B5EF4-FFF2-40B4-BE49-F238E27FC236}">
                  <a16:creationId xmlns:a16="http://schemas.microsoft.com/office/drawing/2014/main" id="{0E517FF8-8EF1-1748-866F-D7C5C0AF60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47277" y="1243052"/>
              <a:ext cx="0" cy="4397531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8786" name="Oval 2">
            <a:extLst>
              <a:ext uri="{FF2B5EF4-FFF2-40B4-BE49-F238E27FC236}">
                <a16:creationId xmlns:a16="http://schemas.microsoft.com/office/drawing/2014/main" id="{BE863704-C9CE-2A47-8129-FB7D42C58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43688" y="5846763"/>
            <a:ext cx="1600200" cy="976312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8787" name="TextBox 1">
            <a:extLst>
              <a:ext uri="{FF2B5EF4-FFF2-40B4-BE49-F238E27FC236}">
                <a16:creationId xmlns:a16="http://schemas.microsoft.com/office/drawing/2014/main" id="{F694DAD9-088B-2B4E-B9D5-1C866FF2FA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8414" y="5270501"/>
            <a:ext cx="24653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4-to-1 Multiplexer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27EF9813-D28E-3F70-A3C7-286FF1B99790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1EF4A252-614C-7403-CF24-72481E7ED59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10451B0D-2EF7-289D-1CCC-6180C03A782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FB61158D-6F37-C02C-7AB1-53E801C1825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43DAFB70-A50E-F5FE-6D3A-CF8F190E3C7C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EFCE32DC-201A-87EE-B0C9-8B50D647378E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188A5832-38FA-0A61-3484-B73963B4C88F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BF51CDA9-9F4E-D095-E4DB-320776AC5F0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9D82FB65-5F7C-6019-52E3-CA9FF9FEDD33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09" name="Group 4">
            <a:extLst>
              <a:ext uri="{FF2B5EF4-FFF2-40B4-BE49-F238E27FC236}">
                <a16:creationId xmlns:a16="http://schemas.microsoft.com/office/drawing/2014/main" id="{BD607502-7E9B-B645-B929-2ADA0E1A186A}"/>
              </a:ext>
            </a:extLst>
          </p:cNvPr>
          <p:cNvGrpSpPr>
            <a:grpSpLocks/>
          </p:cNvGrpSpPr>
          <p:nvPr/>
        </p:nvGrpSpPr>
        <p:grpSpPr bwMode="auto">
          <a:xfrm>
            <a:off x="1069976" y="-14288"/>
            <a:ext cx="8836025" cy="6921501"/>
            <a:chOff x="-983" y="-15051"/>
            <a:chExt cx="8835814" cy="6922430"/>
          </a:xfrm>
        </p:grpSpPr>
        <p:pic>
          <p:nvPicPr>
            <p:cNvPr id="119812" name="Picture 3" descr="Screen shot 2017-02-17 at 11.57.02 AM.png">
              <a:extLst>
                <a:ext uri="{FF2B5EF4-FFF2-40B4-BE49-F238E27FC236}">
                  <a16:creationId xmlns:a16="http://schemas.microsoft.com/office/drawing/2014/main" id="{8D0BF58B-1F04-704A-A819-9C0E586B0F91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62000" y="5442"/>
              <a:ext cx="6836661" cy="68580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9813" name="TextBox 20">
              <a:extLst>
                <a:ext uri="{FF2B5EF4-FFF2-40B4-BE49-F238E27FC236}">
                  <a16:creationId xmlns:a16="http://schemas.microsoft.com/office/drawing/2014/main" id="{587D4220-E390-BB4E-95A7-63CBDEF2A1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483280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14" name="TextBox 23">
              <a:extLst>
                <a:ext uri="{FF2B5EF4-FFF2-40B4-BE49-F238E27FC236}">
                  <a16:creationId xmlns:a16="http://schemas.microsoft.com/office/drawing/2014/main" id="{A32E878D-FED9-6542-8B89-696C2FCED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487635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A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9815" name="TextBox 30">
              <a:extLst>
                <a:ext uri="{FF2B5EF4-FFF2-40B4-BE49-F238E27FC236}">
                  <a16:creationId xmlns:a16="http://schemas.microsoft.com/office/drawing/2014/main" id="{B4B48E3D-4A53-1F47-BDBF-6F05699BD6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3873" y="1734070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16" name="TextBox 31">
              <a:extLst>
                <a:ext uri="{FF2B5EF4-FFF2-40B4-BE49-F238E27FC236}">
                  <a16:creationId xmlns:a16="http://schemas.microsoft.com/office/drawing/2014/main" id="{1056D77E-E0B8-8744-AC36-64A81054C7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9245" y="1738425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B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9817" name="TextBox 32">
              <a:extLst>
                <a:ext uri="{FF2B5EF4-FFF2-40B4-BE49-F238E27FC236}">
                  <a16:creationId xmlns:a16="http://schemas.microsoft.com/office/drawing/2014/main" id="{912F9D8D-B5FC-B84C-85EA-99B537BF7D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88227" y="3108914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18" name="TextBox 33">
              <a:extLst>
                <a:ext uri="{FF2B5EF4-FFF2-40B4-BE49-F238E27FC236}">
                  <a16:creationId xmlns:a16="http://schemas.microsoft.com/office/drawing/2014/main" id="{6B542C9B-C771-3648-88BF-A8975AC9C9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43599" y="3113269"/>
              <a:ext cx="49244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C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9819" name="Freeform 17">
              <a:extLst>
                <a:ext uri="{FF2B5EF4-FFF2-40B4-BE49-F238E27FC236}">
                  <a16:creationId xmlns:a16="http://schemas.microsoft.com/office/drawing/2014/main" id="{26B153EF-20A1-BF47-8846-F168FC3EAB9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0667" y="3589868"/>
              <a:ext cx="371926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0" name="Freeform 17">
              <a:extLst>
                <a:ext uri="{FF2B5EF4-FFF2-40B4-BE49-F238E27FC236}">
                  <a16:creationId xmlns:a16="http://schemas.microsoft.com/office/drawing/2014/main" id="{3ED2097A-6B0D-DE4E-B058-1683FBF276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49133" y="4859866"/>
              <a:ext cx="185660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1" name="Freeform 17">
              <a:extLst>
                <a:ext uri="{FF2B5EF4-FFF2-40B4-BE49-F238E27FC236}">
                  <a16:creationId xmlns:a16="http://schemas.microsoft.com/office/drawing/2014/main" id="{7798614D-5F44-9042-A975-B24520EDCBED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2243667"/>
              <a:ext cx="549726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2" name="Freeform 17">
              <a:extLst>
                <a:ext uri="{FF2B5EF4-FFF2-40B4-BE49-F238E27FC236}">
                  <a16:creationId xmlns:a16="http://schemas.microsoft.com/office/drawing/2014/main" id="{A13C3E2A-5727-9F43-9B7D-8C5BFD6A6053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3657600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3" name="TextBox 34">
              <a:extLst>
                <a:ext uri="{FF2B5EF4-FFF2-40B4-BE49-F238E27FC236}">
                  <a16:creationId xmlns:a16="http://schemas.microsoft.com/office/drawing/2014/main" id="{3C4E107C-612E-FC49-A7AA-5EB4253C31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519" y="4380366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24" name="Freeform 17">
              <a:extLst>
                <a:ext uri="{FF2B5EF4-FFF2-40B4-BE49-F238E27FC236}">
                  <a16:creationId xmlns:a16="http://schemas.microsoft.com/office/drawing/2014/main" id="{1170E3FF-8D2F-7C45-8AF8-43DB4A98B1A9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3589868"/>
              <a:ext cx="347998" cy="2594354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5" name="Freeform 17">
              <a:extLst>
                <a:ext uri="{FF2B5EF4-FFF2-40B4-BE49-F238E27FC236}">
                  <a16:creationId xmlns:a16="http://schemas.microsoft.com/office/drawing/2014/main" id="{001E8D40-DC87-B14B-B491-2E7E2B49790B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1" y="4859866"/>
              <a:ext cx="176824" cy="1324355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6" name="Freeform 17">
              <a:extLst>
                <a:ext uri="{FF2B5EF4-FFF2-40B4-BE49-F238E27FC236}">
                  <a16:creationId xmlns:a16="http://schemas.microsoft.com/office/drawing/2014/main" id="{A6A10922-6A04-F847-812E-F8E766885B95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57460" y="2243667"/>
              <a:ext cx="542731" cy="393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7" name="Freeform 17">
              <a:extLst>
                <a:ext uri="{FF2B5EF4-FFF2-40B4-BE49-F238E27FC236}">
                  <a16:creationId xmlns:a16="http://schemas.microsoft.com/office/drawing/2014/main" id="{E7EA6E41-2E06-324A-84E0-03B068DE57DC}"/>
                </a:ext>
              </a:extLst>
            </p:cNvPr>
            <p:cNvSpPr>
              <a:spLocks noChangeAspect="1"/>
            </p:cNvSpPr>
            <p:nvPr/>
          </p:nvSpPr>
          <p:spPr bwMode="auto">
            <a:xfrm>
              <a:off x="5863718" y="973667"/>
              <a:ext cx="719059" cy="5202088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70C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28" name="TextBox 35">
              <a:extLst>
                <a:ext uri="{FF2B5EF4-FFF2-40B4-BE49-F238E27FC236}">
                  <a16:creationId xmlns:a16="http://schemas.microsoft.com/office/drawing/2014/main" id="{BDCF8252-003C-F149-B126-47DBF0A511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34891" y="4384721"/>
              <a:ext cx="510076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b="0">
                  <a:solidFill>
                    <a:srgbClr val="FF0000"/>
                  </a:solidFill>
                  <a:latin typeface="Times" pitchFamily="2" charset="0"/>
                </a:rPr>
                <a:t>D</a:t>
              </a:r>
              <a:r>
                <a:rPr lang="en-US" altLang="en-US" b="0" baseline="-25000">
                  <a:solidFill>
                    <a:srgbClr val="FF0000"/>
                  </a:solidFill>
                  <a:latin typeface="Times" pitchFamily="2" charset="0"/>
                </a:rPr>
                <a:t>0</a:t>
              </a:r>
            </a:p>
          </p:txBody>
        </p:sp>
        <p:grpSp>
          <p:nvGrpSpPr>
            <p:cNvPr id="119829" name="Group 127">
              <a:extLst>
                <a:ext uri="{FF2B5EF4-FFF2-40B4-BE49-F238E27FC236}">
                  <a16:creationId xmlns:a16="http://schemas.microsoft.com/office/drawing/2014/main" id="{8F41F008-3F4C-3546-8D39-33952D1A8F0B}"/>
                </a:ext>
              </a:extLst>
            </p:cNvPr>
            <p:cNvGrpSpPr>
              <a:grpSpLocks noChangeAspect="1"/>
            </p:cNvGrpSpPr>
            <p:nvPr/>
          </p:nvGrpSpPr>
          <p:grpSpPr bwMode="auto">
            <a:xfrm>
              <a:off x="4438897" y="6214992"/>
              <a:ext cx="2964591" cy="374566"/>
              <a:chOff x="3688829" y="3297291"/>
              <a:chExt cx="3397195" cy="429223"/>
            </a:xfrm>
          </p:grpSpPr>
          <p:sp>
            <p:nvSpPr>
              <p:cNvPr id="119862" name="Line 101">
                <a:extLst>
                  <a:ext uri="{FF2B5EF4-FFF2-40B4-BE49-F238E27FC236}">
                    <a16:creationId xmlns:a16="http://schemas.microsoft.com/office/drawing/2014/main" id="{DA78EEED-AE1D-5644-8D1B-8FA26E02209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67572" y="2955370"/>
                <a:ext cx="0" cy="78919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863" name="Freeform 17">
                <a:extLst>
                  <a:ext uri="{FF2B5EF4-FFF2-40B4-BE49-F238E27FC236}">
                    <a16:creationId xmlns:a16="http://schemas.microsoft.com/office/drawing/2014/main" id="{8037C8F0-B144-0C42-B33A-95305E83169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843953" y="3267418"/>
                <a:ext cx="279505" cy="440719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4" name="Line 101">
                <a:extLst>
                  <a:ext uri="{FF2B5EF4-FFF2-40B4-BE49-F238E27FC236}">
                    <a16:creationId xmlns:a16="http://schemas.microsoft.com/office/drawing/2014/main" id="{9AE122BB-CE93-564D-8354-BFD4375D260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341358" y="2474118"/>
                <a:ext cx="5133" cy="2311961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865" name="Freeform 17">
                <a:extLst>
                  <a:ext uri="{FF2B5EF4-FFF2-40B4-BE49-F238E27FC236}">
                    <a16:creationId xmlns:a16="http://schemas.microsoft.com/office/drawing/2014/main" id="{EFDC6756-0936-8C4D-8577-95117CBCC042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3757776" y="3414297"/>
                <a:ext cx="241658" cy="379552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6" name="Line 101">
                <a:extLst>
                  <a:ext uri="{FF2B5EF4-FFF2-40B4-BE49-F238E27FC236}">
                    <a16:creationId xmlns:a16="http://schemas.microsoft.com/office/drawing/2014/main" id="{0ECBB007-6ABA-3644-A093-A2100BBE68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 flipH="1">
                <a:off x="5409823" y="2369784"/>
                <a:ext cx="1611" cy="271185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867" name="Freeform 17">
                <a:extLst>
                  <a:ext uri="{FF2B5EF4-FFF2-40B4-BE49-F238E27FC236}">
                    <a16:creationId xmlns:a16="http://schemas.microsoft.com/office/drawing/2014/main" id="{CBEF0B0A-7462-A84C-94C7-97D9FD02E617}"/>
                  </a:ext>
                </a:extLst>
              </p:cNvPr>
              <p:cNvSpPr>
                <a:spLocks noChangeAspect="1"/>
              </p:cNvSpPr>
              <p:nvPr/>
            </p:nvSpPr>
            <p:spPr bwMode="auto">
              <a:xfrm rot="5400000" flipH="1">
                <a:off x="6236878" y="3376594"/>
                <a:ext cx="285121" cy="216748"/>
              </a:xfrm>
              <a:custGeom>
                <a:avLst/>
                <a:gdLst>
                  <a:gd name="T0" fmla="*/ 0 w 528"/>
                  <a:gd name="T1" fmla="*/ 0 h 600"/>
                  <a:gd name="T2" fmla="*/ 2147483646 w 528"/>
                  <a:gd name="T3" fmla="*/ 0 h 600"/>
                  <a:gd name="T4" fmla="*/ 2147483646 w 528"/>
                  <a:gd name="T5" fmla="*/ 2147483646 h 600"/>
                  <a:gd name="T6" fmla="*/ 0 60000 65536"/>
                  <a:gd name="T7" fmla="*/ 0 60000 65536"/>
                  <a:gd name="T8" fmla="*/ 0 60000 65536"/>
                  <a:gd name="T9" fmla="*/ 0 w 528"/>
                  <a:gd name="T10" fmla="*/ 0 h 600"/>
                  <a:gd name="T11" fmla="*/ 528 w 528"/>
                  <a:gd name="T12" fmla="*/ 600 h 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528" h="600">
                    <a:moveTo>
                      <a:pt x="0" y="0"/>
                    </a:moveTo>
                    <a:lnTo>
                      <a:pt x="528" y="0"/>
                    </a:lnTo>
                    <a:lnTo>
                      <a:pt x="528" y="600"/>
                    </a:lnTo>
                  </a:path>
                </a:pathLst>
              </a:cu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8" name="Line 101">
                <a:extLst>
                  <a:ext uri="{FF2B5EF4-FFF2-40B4-BE49-F238E27FC236}">
                    <a16:creationId xmlns:a16="http://schemas.microsoft.com/office/drawing/2014/main" id="{218D4CB1-BB22-9041-9DBD-7F6A4FC2FC8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rot="5400000">
                <a:off x="6638496" y="3038276"/>
                <a:ext cx="2560" cy="892496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869" name="Oval 68">
                <a:extLst>
                  <a:ext uri="{FF2B5EF4-FFF2-40B4-BE49-F238E27FC236}">
                    <a16:creationId xmlns:a16="http://schemas.microsoft.com/office/drawing/2014/main" id="{60B9BFC3-6ABD-2F4F-AAD8-D1704AD49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435163" y="3293947"/>
                <a:ext cx="95365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0" name="Oval 68">
                <a:extLst>
                  <a:ext uri="{FF2B5EF4-FFF2-40B4-BE49-F238E27FC236}">
                    <a16:creationId xmlns:a16="http://schemas.microsoft.com/office/drawing/2014/main" id="{FE6BD41A-9523-F842-9C77-CCAB2E7496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 rot="5400000">
                <a:off x="6711505" y="3449437"/>
                <a:ext cx="95364" cy="102053"/>
              </a:xfrm>
              <a:prstGeom prst="ellipse">
                <a:avLst/>
              </a:prstGeom>
              <a:solidFill>
                <a:srgbClr val="0070C0"/>
              </a:solidFill>
              <a:ln w="9525">
                <a:solidFill>
                  <a:srgbClr val="0070C0"/>
                </a:solidFill>
                <a:round/>
                <a:headEnd/>
                <a:tailEnd/>
              </a:ln>
            </p:spPr>
            <p:txBody>
              <a:bodyPr wrap="none" anchor="ctr"/>
              <a:lstStyle>
                <a:lvl1pPr>
                  <a:spcBef>
                    <a:spcPct val="20000"/>
                  </a:spcBef>
                  <a:buChar char="•"/>
                  <a:defRPr sz="24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Font typeface="Wingdings" pitchFamily="2" charset="2"/>
                  <a:buChar char="§"/>
                  <a:defRPr sz="2000"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b="1">
                    <a:solidFill>
                      <a:schemeClr val="tx1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</a:defRPr>
                </a:lvl9pPr>
              </a:lstStyle>
              <a:p>
                <a:pPr>
                  <a:spcBef>
                    <a:spcPct val="0"/>
                  </a:spcBef>
                  <a:buFontTx/>
                  <a:buNone/>
                </a:pPr>
                <a:endParaRPr lang="en-US" altLang="en-US" b="0">
                  <a:latin typeface="Times" pitchFamily="2" charset="0"/>
                </a:endParaRPr>
              </a:p>
            </p:txBody>
          </p:sp>
          <p:sp>
            <p:nvSpPr>
              <p:cNvPr id="119871" name="Line 6">
                <a:extLst>
                  <a:ext uri="{FF2B5EF4-FFF2-40B4-BE49-F238E27FC236}">
                    <a16:creationId xmlns:a16="http://schemas.microsoft.com/office/drawing/2014/main" id="{5236867D-3B06-484B-BF1F-7CAF1701EA3D}"/>
                  </a:ext>
                </a:extLst>
              </p:cNvPr>
              <p:cNvSpPr>
                <a:spLocks noChangeAspect="1" noChangeShapeType="1"/>
              </p:cNvSpPr>
              <p:nvPr/>
            </p:nvSpPr>
            <p:spPr bwMode="auto">
              <a:xfrm rot="5400000" flipH="1">
                <a:off x="6638062" y="3605626"/>
                <a:ext cx="233001" cy="0"/>
              </a:xfrm>
              <a:prstGeom prst="line">
                <a:avLst/>
              </a:prstGeom>
              <a:noFill/>
              <a:ln w="28575">
                <a:solidFill>
                  <a:srgbClr val="0070C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19830" name="Freeform 51">
              <a:extLst>
                <a:ext uri="{FF2B5EF4-FFF2-40B4-BE49-F238E27FC236}">
                  <a16:creationId xmlns:a16="http://schemas.microsoft.com/office/drawing/2014/main" id="{B8C1EC33-EB0A-8148-8E3C-D4429E16B0B9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863411" y="1780734"/>
              <a:ext cx="5599288" cy="3074140"/>
            </a:xfrm>
            <a:custGeom>
              <a:avLst/>
              <a:gdLst>
                <a:gd name="T0" fmla="*/ 2147483646 w 10027"/>
                <a:gd name="T1" fmla="*/ 0 h 223130"/>
                <a:gd name="T2" fmla="*/ 2147483646 w 10027"/>
                <a:gd name="T3" fmla="*/ 2147483646 h 223130"/>
                <a:gd name="T4" fmla="*/ 2147483646 w 10027"/>
                <a:gd name="T5" fmla="*/ 2147483646 h 223130"/>
                <a:gd name="T6" fmla="*/ 0 w 10027"/>
                <a:gd name="T7" fmla="*/ 2147483646 h 22313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27" h="223130">
                  <a:moveTo>
                    <a:pt x="10026" y="0"/>
                  </a:moveTo>
                  <a:cubicBezTo>
                    <a:pt x="10021" y="1490"/>
                    <a:pt x="10031" y="3532"/>
                    <a:pt x="10026" y="5022"/>
                  </a:cubicBezTo>
                  <a:lnTo>
                    <a:pt x="26" y="5022"/>
                  </a:lnTo>
                  <a:cubicBezTo>
                    <a:pt x="26" y="3378"/>
                    <a:pt x="0" y="224765"/>
                    <a:pt x="0" y="223121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1" name="Freeform 51">
              <a:extLst>
                <a:ext uri="{FF2B5EF4-FFF2-40B4-BE49-F238E27FC236}">
                  <a16:creationId xmlns:a16="http://schemas.microsoft.com/office/drawing/2014/main" id="{8F51AA81-5E3A-7941-81B0-D91A521960D8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1431419" y="2477646"/>
              <a:ext cx="4455651" cy="3081760"/>
            </a:xfrm>
            <a:custGeom>
              <a:avLst/>
              <a:gdLst>
                <a:gd name="T0" fmla="*/ 2147483646 w 10043"/>
                <a:gd name="T1" fmla="*/ 0 h 223683"/>
                <a:gd name="T2" fmla="*/ 2147483646 w 10043"/>
                <a:gd name="T3" fmla="*/ 2147483646 h 223683"/>
                <a:gd name="T4" fmla="*/ 2147483646 w 10043"/>
                <a:gd name="T5" fmla="*/ 2147483646 h 223683"/>
                <a:gd name="T6" fmla="*/ 0 w 10043"/>
                <a:gd name="T7" fmla="*/ 2147483646 h 22368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3" h="223683">
                  <a:moveTo>
                    <a:pt x="10043" y="0"/>
                  </a:moveTo>
                  <a:cubicBezTo>
                    <a:pt x="10032" y="5361"/>
                    <a:pt x="10037" y="5745"/>
                    <a:pt x="10026" y="11106"/>
                  </a:cubicBezTo>
                  <a:lnTo>
                    <a:pt x="26" y="11106"/>
                  </a:lnTo>
                  <a:cubicBezTo>
                    <a:pt x="26" y="9462"/>
                    <a:pt x="0" y="225318"/>
                    <a:pt x="0" y="223674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2" name="Freeform 51">
              <a:extLst>
                <a:ext uri="{FF2B5EF4-FFF2-40B4-BE49-F238E27FC236}">
                  <a16:creationId xmlns:a16="http://schemas.microsoft.com/office/drawing/2014/main" id="{74B4743B-E8B7-2349-ACAA-D08CA4F57C3C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046182" y="3219232"/>
              <a:ext cx="3232377" cy="3072794"/>
            </a:xfrm>
            <a:custGeom>
              <a:avLst/>
              <a:gdLst>
                <a:gd name="T0" fmla="*/ 2147483646 w 10030"/>
                <a:gd name="T1" fmla="*/ 0 h 223651"/>
                <a:gd name="T2" fmla="*/ 2147483646 w 10030"/>
                <a:gd name="T3" fmla="*/ 2147483646 h 223651"/>
                <a:gd name="T4" fmla="*/ 2147483646 w 10030"/>
                <a:gd name="T5" fmla="*/ 2147483646 h 223651"/>
                <a:gd name="T6" fmla="*/ 0 w 10030"/>
                <a:gd name="T7" fmla="*/ 2147483646 h 22365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0" h="223651">
                  <a:moveTo>
                    <a:pt x="10025" y="0"/>
                  </a:moveTo>
                  <a:cubicBezTo>
                    <a:pt x="10009" y="7389"/>
                    <a:pt x="10042" y="9789"/>
                    <a:pt x="10026" y="17178"/>
                  </a:cubicBezTo>
                  <a:lnTo>
                    <a:pt x="26" y="17178"/>
                  </a:lnTo>
                  <a:cubicBezTo>
                    <a:pt x="26" y="15534"/>
                    <a:pt x="0" y="225286"/>
                    <a:pt x="0" y="223642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3" name="Freeform 51">
              <a:extLst>
                <a:ext uri="{FF2B5EF4-FFF2-40B4-BE49-F238E27FC236}">
                  <a16:creationId xmlns:a16="http://schemas.microsoft.com/office/drawing/2014/main" id="{18FCEA11-B9F7-D446-BAE8-822621A5744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2619070" y="3941755"/>
              <a:ext cx="2095587" cy="3066521"/>
            </a:xfrm>
            <a:custGeom>
              <a:avLst/>
              <a:gdLst>
                <a:gd name="T0" fmla="*/ 2147483646 w 10063"/>
                <a:gd name="T1" fmla="*/ 0 h 222577"/>
                <a:gd name="T2" fmla="*/ 2147483646 w 10063"/>
                <a:gd name="T3" fmla="*/ 2147483646 h 222577"/>
                <a:gd name="T4" fmla="*/ 2147483646 w 10063"/>
                <a:gd name="T5" fmla="*/ 2147483646 h 222577"/>
                <a:gd name="T6" fmla="*/ 0 w 10063"/>
                <a:gd name="T7" fmla="*/ 2147483646 h 22257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63" h="222577">
                  <a:moveTo>
                    <a:pt x="10063" y="0"/>
                  </a:moveTo>
                  <a:cubicBezTo>
                    <a:pt x="10051" y="7758"/>
                    <a:pt x="10038" y="15516"/>
                    <a:pt x="10026" y="23274"/>
                  </a:cubicBezTo>
                  <a:lnTo>
                    <a:pt x="26" y="23274"/>
                  </a:lnTo>
                  <a:cubicBezTo>
                    <a:pt x="26" y="21630"/>
                    <a:pt x="0" y="224212"/>
                    <a:pt x="0" y="222568"/>
                  </a:cubicBezTo>
                </a:path>
              </a:pathLst>
            </a:custGeom>
            <a:noFill/>
            <a:ln w="28575">
              <a:solidFill>
                <a:srgbClr val="7030A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4" name="Freeform 17">
              <a:extLst>
                <a:ext uri="{FF2B5EF4-FFF2-40B4-BE49-F238E27FC236}">
                  <a16:creationId xmlns:a16="http://schemas.microsoft.com/office/drawing/2014/main" id="{8FC029A5-4114-0B44-BD3B-EF1681EB49A5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2648486" y="121920"/>
              <a:ext cx="239493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5" name="Freeform 17">
              <a:extLst>
                <a:ext uri="{FF2B5EF4-FFF2-40B4-BE49-F238E27FC236}">
                  <a16:creationId xmlns:a16="http://schemas.microsoft.com/office/drawing/2014/main" id="{8CCEFBF1-F820-D34E-AAF5-D22216A21FE5}"/>
                </a:ext>
              </a:extLst>
            </p:cNvPr>
            <p:cNvSpPr>
              <a:spLocks noChangeAspect="1"/>
            </p:cNvSpPr>
            <p:nvPr/>
          </p:nvSpPr>
          <p:spPr bwMode="auto">
            <a:xfrm flipH="1" flipV="1">
              <a:off x="4777739" y="114300"/>
              <a:ext cx="327659" cy="4838700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36" name="Line 101">
              <a:extLst>
                <a:ext uri="{FF2B5EF4-FFF2-40B4-BE49-F238E27FC236}">
                  <a16:creationId xmlns:a16="http://schemas.microsoft.com/office/drawing/2014/main" id="{1DEAEC8C-1877-D342-B898-8B4A6BAB0E92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38365" y="3518369"/>
              <a:ext cx="2404" cy="33166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37" name="Line 101">
              <a:extLst>
                <a:ext uri="{FF2B5EF4-FFF2-40B4-BE49-F238E27FC236}">
                  <a16:creationId xmlns:a16="http://schemas.microsoft.com/office/drawing/2014/main" id="{B4A007BD-B280-2845-B954-DB2667101F7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4946158" y="2173559"/>
              <a:ext cx="1081" cy="3174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38" name="Line 101">
              <a:extLst>
                <a:ext uri="{FF2B5EF4-FFF2-40B4-BE49-F238E27FC236}">
                  <a16:creationId xmlns:a16="http://schemas.microsoft.com/office/drawing/2014/main" id="{28EC6410-3979-D244-BB1A-494941E3FED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4942040" y="888199"/>
              <a:ext cx="2675" cy="33928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39" name="Line 101">
              <a:extLst>
                <a:ext uri="{FF2B5EF4-FFF2-40B4-BE49-F238E27FC236}">
                  <a16:creationId xmlns:a16="http://schemas.microsoft.com/office/drawing/2014/main" id="{435C4741-C557-9747-A7CA-8477E209873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2774750" y="926899"/>
              <a:ext cx="1619" cy="26802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40" name="Line 101">
              <a:extLst>
                <a:ext uri="{FF2B5EF4-FFF2-40B4-BE49-F238E27FC236}">
                  <a16:creationId xmlns:a16="http://schemas.microsoft.com/office/drawing/2014/main" id="{1B57C36C-3B63-D449-95ED-3E5B5900F0A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72059" y="2209259"/>
              <a:ext cx="1081" cy="246000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41" name="Line 101">
              <a:extLst>
                <a:ext uri="{FF2B5EF4-FFF2-40B4-BE49-F238E27FC236}">
                  <a16:creationId xmlns:a16="http://schemas.microsoft.com/office/drawing/2014/main" id="{D0F2E27B-C554-0646-B83A-AE1B7E9DF19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>
              <a:off x="2785080" y="3554564"/>
              <a:ext cx="1133" cy="245305"/>
            </a:xfrm>
            <a:prstGeom prst="line">
              <a:avLst/>
            </a:prstGeom>
            <a:noFill/>
            <a:ln w="28575">
              <a:solidFill>
                <a:srgbClr val="00B05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42" name="TextBox 57">
              <a:extLst>
                <a:ext uri="{FF2B5EF4-FFF2-40B4-BE49-F238E27FC236}">
                  <a16:creationId xmlns:a16="http://schemas.microsoft.com/office/drawing/2014/main" id="{5AC667C3-3CE7-B346-90F2-BF0B885761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44805" y="-15051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43" name="TextBox 58">
              <a:extLst>
                <a:ext uri="{FF2B5EF4-FFF2-40B4-BE49-F238E27FC236}">
                  <a16:creationId xmlns:a16="http://schemas.microsoft.com/office/drawing/2014/main" id="{60A19D6D-64C9-7C4D-B549-1FA658EAC4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829" y="-7929"/>
              <a:ext cx="511679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B050"/>
                  </a:solidFill>
                  <a:latin typeface="Times" pitchFamily="2" charset="0"/>
                </a:rPr>
                <a:t>In</a:t>
              </a:r>
              <a:r>
                <a:rPr lang="en-US" altLang="en-US" sz="2000" baseline="-25000">
                  <a:solidFill>
                    <a:srgbClr val="00B05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9844" name="TextBox 59">
              <a:extLst>
                <a:ext uri="{FF2B5EF4-FFF2-40B4-BE49-F238E27FC236}">
                  <a16:creationId xmlns:a16="http://schemas.microsoft.com/office/drawing/2014/main" id="{5EE41245-F96C-F942-AF6A-88B90FD845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19130" y="6483056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1</a:t>
              </a:r>
            </a:p>
          </p:txBody>
        </p:sp>
        <p:sp>
          <p:nvSpPr>
            <p:cNvPr id="119845" name="TextBox 60">
              <a:extLst>
                <a:ext uri="{FF2B5EF4-FFF2-40B4-BE49-F238E27FC236}">
                  <a16:creationId xmlns:a16="http://schemas.microsoft.com/office/drawing/2014/main" id="{5D844D7E-B0E9-0848-95B4-23712CDEA8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2521" y="6507269"/>
              <a:ext cx="69602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2000">
                  <a:solidFill>
                    <a:srgbClr val="0070C0"/>
                  </a:solidFill>
                  <a:latin typeface="Times" pitchFamily="2" charset="0"/>
                </a:rPr>
                <a:t>Out</a:t>
              </a:r>
              <a:r>
                <a:rPr lang="en-US" altLang="en-US" sz="2000" baseline="-25000">
                  <a:solidFill>
                    <a:srgbClr val="0070C0"/>
                  </a:solidFill>
                  <a:latin typeface="Times" pitchFamily="2" charset="0"/>
                </a:rPr>
                <a:t>0</a:t>
              </a:r>
            </a:p>
          </p:txBody>
        </p:sp>
        <p:sp>
          <p:nvSpPr>
            <p:cNvPr id="119846" name="TextBox 61">
              <a:extLst>
                <a:ext uri="{FF2B5EF4-FFF2-40B4-BE49-F238E27FC236}">
                  <a16:creationId xmlns:a16="http://schemas.microsoft.com/office/drawing/2014/main" id="{544F3B11-C36E-CE4E-B15F-B87A4864F1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42" y="6321332"/>
              <a:ext cx="121873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Write_enable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19847" name="TextBox 62">
              <a:extLst>
                <a:ext uri="{FF2B5EF4-FFF2-40B4-BE49-F238E27FC236}">
                  <a16:creationId xmlns:a16="http://schemas.microsoft.com/office/drawing/2014/main" id="{B574A024-B089-FD4A-8AEC-2B1D7AD6B1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-983" y="589869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Write_address_0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19848" name="TextBox 63">
              <a:extLst>
                <a:ext uri="{FF2B5EF4-FFF2-40B4-BE49-F238E27FC236}">
                  <a16:creationId xmlns:a16="http://schemas.microsoft.com/office/drawing/2014/main" id="{DD3D4FC8-431F-9545-BCE9-97D0D60113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8" y="6107657"/>
              <a:ext cx="1486561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7030A0"/>
                  </a:solidFill>
                  <a:latin typeface="Times" pitchFamily="2" charset="0"/>
                </a:rPr>
                <a:t>Write_address_1</a:t>
              </a:r>
              <a:endParaRPr lang="en-US" altLang="en-US" sz="2000" baseline="-25000">
                <a:solidFill>
                  <a:srgbClr val="7030A0"/>
                </a:solidFill>
                <a:latin typeface="Times" pitchFamily="2" charset="0"/>
              </a:endParaRPr>
            </a:p>
          </p:txBody>
        </p:sp>
        <p:sp>
          <p:nvSpPr>
            <p:cNvPr id="119849" name="TextBox 64">
              <a:extLst>
                <a:ext uri="{FF2B5EF4-FFF2-40B4-BE49-F238E27FC236}">
                  <a16:creationId xmlns:a16="http://schemas.microsoft.com/office/drawing/2014/main" id="{141D6DCD-97DB-9F49-B970-F7B86A7B8A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3313" y="6057433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Read_address_1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19850" name="TextBox 65">
              <a:extLst>
                <a:ext uri="{FF2B5EF4-FFF2-40B4-BE49-F238E27FC236}">
                  <a16:creationId xmlns:a16="http://schemas.microsoft.com/office/drawing/2014/main" id="{D52C5354-2D6D-3049-AF4A-B462A4A98F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94885" y="6247540"/>
              <a:ext cx="143994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70C0"/>
                  </a:solidFill>
                  <a:latin typeface="Times" pitchFamily="2" charset="0"/>
                </a:rPr>
                <a:t>Read_address_0</a:t>
              </a:r>
              <a:endParaRPr lang="en-US" altLang="en-US" sz="2000" baseline="-25000">
                <a:solidFill>
                  <a:srgbClr val="0070C0"/>
                </a:solidFill>
                <a:latin typeface="Times" pitchFamily="2" charset="0"/>
              </a:endParaRPr>
            </a:p>
          </p:txBody>
        </p:sp>
        <p:sp>
          <p:nvSpPr>
            <p:cNvPr id="119851" name="Freeform 17">
              <a:extLst>
                <a:ext uri="{FF2B5EF4-FFF2-40B4-BE49-F238E27FC236}">
                  <a16:creationId xmlns:a16="http://schemas.microsoft.com/office/drawing/2014/main" id="{7E0E875C-5881-A744-8A98-61DD9F756B39}"/>
                </a:ext>
              </a:extLst>
            </p:cNvPr>
            <p:cNvSpPr>
              <a:spLocks noChangeAspect="1"/>
            </p:cNvSpPr>
            <p:nvPr/>
          </p:nvSpPr>
          <p:spPr bwMode="auto">
            <a:xfrm flipV="1">
              <a:off x="709082" y="1245324"/>
              <a:ext cx="4647718" cy="4396281"/>
            </a:xfrm>
            <a:custGeom>
              <a:avLst/>
              <a:gdLst>
                <a:gd name="T0" fmla="*/ 0 w 528"/>
                <a:gd name="T1" fmla="*/ 0 h 600"/>
                <a:gd name="T2" fmla="*/ 2147483646 w 528"/>
                <a:gd name="T3" fmla="*/ 0 h 600"/>
                <a:gd name="T4" fmla="*/ 2147483646 w 528"/>
                <a:gd name="T5" fmla="*/ 2147483646 h 600"/>
                <a:gd name="T6" fmla="*/ 0 60000 65536"/>
                <a:gd name="T7" fmla="*/ 0 60000 65536"/>
                <a:gd name="T8" fmla="*/ 0 60000 65536"/>
                <a:gd name="T9" fmla="*/ 0 w 528"/>
                <a:gd name="T10" fmla="*/ 0 h 600"/>
                <a:gd name="T11" fmla="*/ 528 w 528"/>
                <a:gd name="T12" fmla="*/ 600 h 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28" h="600">
                  <a:moveTo>
                    <a:pt x="0" y="0"/>
                  </a:moveTo>
                  <a:lnTo>
                    <a:pt x="528" y="0"/>
                  </a:lnTo>
                  <a:lnTo>
                    <a:pt x="528" y="600"/>
                  </a:lnTo>
                </a:path>
              </a:pathLst>
            </a:cu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52" name="TextBox 69">
              <a:extLst>
                <a:ext uri="{FF2B5EF4-FFF2-40B4-BE49-F238E27FC236}">
                  <a16:creationId xmlns:a16="http://schemas.microsoft.com/office/drawing/2014/main" id="{1DDC65F0-6AD4-5A4B-8864-2D41FF418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142" y="5472932"/>
              <a:ext cx="633507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FFC000"/>
                  </a:solidFill>
                  <a:latin typeface="Times" pitchFamily="2" charset="0"/>
                </a:rPr>
                <a:t>Clock</a:t>
              </a:r>
              <a:endParaRPr lang="en-US" altLang="en-US" sz="2000" baseline="-25000">
                <a:solidFill>
                  <a:srgbClr val="FFC000"/>
                </a:solidFill>
                <a:latin typeface="Times" pitchFamily="2" charset="0"/>
              </a:endParaRPr>
            </a:p>
          </p:txBody>
        </p:sp>
        <p:sp>
          <p:nvSpPr>
            <p:cNvPr id="119853" name="Line 101">
              <a:extLst>
                <a:ext uri="{FF2B5EF4-FFF2-40B4-BE49-F238E27FC236}">
                  <a16:creationId xmlns:a16="http://schemas.microsoft.com/office/drawing/2014/main" id="{7956D77C-1CC0-374B-BD56-600A13A2845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558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4" name="Line 101">
              <a:extLst>
                <a:ext uri="{FF2B5EF4-FFF2-40B4-BE49-F238E27FC236}">
                  <a16:creationId xmlns:a16="http://schemas.microsoft.com/office/drawing/2014/main" id="{4B1FD469-F89B-9346-905D-A15BD4E45430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22540" y="3792097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5" name="Line 101">
              <a:extLst>
                <a:ext uri="{FF2B5EF4-FFF2-40B4-BE49-F238E27FC236}">
                  <a16:creationId xmlns:a16="http://schemas.microsoft.com/office/drawing/2014/main" id="{8FD886C2-A31F-3644-93F3-7F6CBD81068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7968" y="243878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6" name="Line 101">
              <a:extLst>
                <a:ext uri="{FF2B5EF4-FFF2-40B4-BE49-F238E27FC236}">
                  <a16:creationId xmlns:a16="http://schemas.microsoft.com/office/drawing/2014/main" id="{366EC146-0148-D240-8BF3-AFE9D1A55836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3210348" y="1173865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7" name="Line 101">
              <a:extLst>
                <a:ext uri="{FF2B5EF4-FFF2-40B4-BE49-F238E27FC236}">
                  <a16:creationId xmlns:a16="http://schemas.microsoft.com/office/drawing/2014/main" id="{5CA95531-1AEE-B340-A232-1CCA04F52C7A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4720" y="11753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8" name="Line 101">
              <a:extLst>
                <a:ext uri="{FF2B5EF4-FFF2-40B4-BE49-F238E27FC236}">
                  <a16:creationId xmlns:a16="http://schemas.microsoft.com/office/drawing/2014/main" id="{74B1B659-E625-FA4C-BD32-BE016D67976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1672" y="244792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9" name="Line 101">
              <a:extLst>
                <a:ext uri="{FF2B5EF4-FFF2-40B4-BE49-F238E27FC236}">
                  <a16:creationId xmlns:a16="http://schemas.microsoft.com/office/drawing/2014/main" id="{8B14AA21-3353-BF44-AB95-91E7EC7E000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3196" y="3793621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60" name="Line 101">
              <a:extLst>
                <a:ext uri="{FF2B5EF4-FFF2-40B4-BE49-F238E27FC236}">
                  <a16:creationId xmlns:a16="http://schemas.microsoft.com/office/drawing/2014/main" id="{21571795-395C-254C-94C9-73449CC4AED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5400000" flipH="1">
              <a:off x="5420148" y="5061589"/>
              <a:ext cx="217" cy="143805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cxnSp>
          <p:nvCxnSpPr>
            <p:cNvPr id="119861" name="Straight Connector 80">
              <a:extLst>
                <a:ext uri="{FF2B5EF4-FFF2-40B4-BE49-F238E27FC236}">
                  <a16:creationId xmlns:a16="http://schemas.microsoft.com/office/drawing/2014/main" id="{DC5CE3AA-1DED-6B4A-A407-69F1E1DEAB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147277" y="1243052"/>
              <a:ext cx="0" cy="4397531"/>
            </a:xfrm>
            <a:prstGeom prst="line">
              <a:avLst/>
            </a:prstGeom>
            <a:noFill/>
            <a:ln w="28575">
              <a:solidFill>
                <a:srgbClr val="FFC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19810" name="Oval 2">
            <a:extLst>
              <a:ext uri="{FF2B5EF4-FFF2-40B4-BE49-F238E27FC236}">
                <a16:creationId xmlns:a16="http://schemas.microsoft.com/office/drawing/2014/main" id="{0D718285-2592-D346-9197-4179319A58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3400" y="5846763"/>
            <a:ext cx="1600200" cy="976312"/>
          </a:xfrm>
          <a:prstGeom prst="ellips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endParaRPr lang="en-US" altLang="en-US" b="0">
              <a:latin typeface="Times" pitchFamily="2" charset="0"/>
            </a:endParaRPr>
          </a:p>
        </p:txBody>
      </p:sp>
      <p:sp>
        <p:nvSpPr>
          <p:cNvPr id="119811" name="TextBox 1">
            <a:extLst>
              <a:ext uri="{FF2B5EF4-FFF2-40B4-BE49-F238E27FC236}">
                <a16:creationId xmlns:a16="http://schemas.microsoft.com/office/drawing/2014/main" id="{C3DFFC8C-9F06-4B4A-A335-0F65ED523A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18414" y="5270501"/>
            <a:ext cx="24653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b="0">
                <a:solidFill>
                  <a:srgbClr val="FF0000"/>
                </a:solidFill>
                <a:latin typeface="Times" pitchFamily="2" charset="0"/>
              </a:rPr>
              <a:t>4-to-1 Multiplexer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93BF0B1-E2F9-9E8F-4E80-B45B244DD253}"/>
              </a:ext>
            </a:extLst>
          </p:cNvPr>
          <p:cNvGrpSpPr/>
          <p:nvPr/>
        </p:nvGrpSpPr>
        <p:grpSpPr>
          <a:xfrm>
            <a:off x="4041091" y="510570"/>
            <a:ext cx="2233996" cy="4211645"/>
            <a:chOff x="4041091" y="510570"/>
            <a:chExt cx="2233996" cy="4211645"/>
          </a:xfrm>
        </p:grpSpPr>
        <p:cxnSp>
          <p:nvCxnSpPr>
            <p:cNvPr id="3" name="Straight Connector 2">
              <a:extLst>
                <a:ext uri="{FF2B5EF4-FFF2-40B4-BE49-F238E27FC236}">
                  <a16:creationId xmlns:a16="http://schemas.microsoft.com/office/drawing/2014/main" id="{477DFE2B-14E1-63B7-EB95-0F03C8CC1926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4889" y="514469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4" name="Straight Connector 3">
              <a:extLst>
                <a:ext uri="{FF2B5EF4-FFF2-40B4-BE49-F238E27FC236}">
                  <a16:creationId xmlns:a16="http://schemas.microsoft.com/office/drawing/2014/main" id="{CE38F91C-C279-44A7-6CA7-893BC1C7C05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53125" y="510570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5" name="Straight Connector 4">
              <a:extLst>
                <a:ext uri="{FF2B5EF4-FFF2-40B4-BE49-F238E27FC236}">
                  <a16:creationId xmlns:a16="http://schemas.microsoft.com/office/drawing/2014/main" id="{8EA5CE14-DC54-FDB5-0252-A9CF08C4195C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1784787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75C6FBCA-822D-7B75-A0B2-CFBC60A1138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1780888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599E7647-8D67-4E67-627A-56975658E2C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70597" y="3127892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E38DBC03-8168-724A-1EC1-BBF0A229BE52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8833" y="3123993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059842C2-1D3C-9869-FD73-D75B915C2C12}"/>
                </a:ext>
              </a:extLst>
            </p:cNvPr>
            <p:cNvCxnSpPr>
              <a:cxnSpLocks/>
            </p:cNvCxnSpPr>
            <p:nvPr/>
          </p:nvCxnSpPr>
          <p:spPr bwMode="auto">
            <a:xfrm flipH="1">
              <a:off x="6262855" y="4406765"/>
              <a:ext cx="198" cy="315450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4E7466AC-53CC-975F-EE15-068B4453D0D7}"/>
                </a:ext>
              </a:extLst>
            </p:cNvPr>
            <p:cNvCxnSpPr>
              <a:cxnSpLocks/>
            </p:cNvCxnSpPr>
            <p:nvPr/>
          </p:nvCxnSpPr>
          <p:spPr bwMode="auto">
            <a:xfrm>
              <a:off x="4041091" y="4402866"/>
              <a:ext cx="4292" cy="319349"/>
            </a:xfrm>
            <a:prstGeom prst="line">
              <a:avLst/>
            </a:prstGeom>
            <a:solidFill>
              <a:schemeClr val="accent1"/>
            </a:solidFill>
            <a:ln w="25400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="" xmlns:a14="http://schemas.microsoft.com/office/drawing/2010/main">
                  <a:effectLst>
                    <a:outerShdw blurRad="63500" dist="38099" dir="2700000" algn="ctr" rotWithShape="0">
                      <a:schemeClr val="bg2">
                        <a:alpha val="74998"/>
                      </a:schemeClr>
                    </a:outerShdw>
                  </a:effectLst>
                </a14:hiddenEffects>
              </a:ext>
            </a:extLst>
          </p:spPr>
        </p:cxnSp>
      </p:grp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Title 1">
            <a:extLst>
              <a:ext uri="{FF2B5EF4-FFF2-40B4-BE49-F238E27FC236}">
                <a16:creationId xmlns:a16="http://schemas.microsoft.com/office/drawing/2014/main" id="{894122CA-E2E7-1340-90CF-AC95E560E4EF}"/>
              </a:ext>
            </a:extLst>
          </p:cNvPr>
          <p:cNvSpPr txBox="1">
            <a:spLocks/>
          </p:cNvSpPr>
          <p:nvPr/>
        </p:nvSpPr>
        <p:spPr bwMode="auto">
          <a:xfrm>
            <a:off x="914400" y="762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4-to-1 Multiplexer</a:t>
            </a:r>
          </a:p>
        </p:txBody>
      </p:sp>
      <p:sp>
        <p:nvSpPr>
          <p:cNvPr id="120834" name="TextBox 125">
            <a:extLst>
              <a:ext uri="{FF2B5EF4-FFF2-40B4-BE49-F238E27FC236}">
                <a16:creationId xmlns:a16="http://schemas.microsoft.com/office/drawing/2014/main" id="{7F8CEC1E-DD4D-EC48-8E01-70C9EB3DC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91401" y="6477001"/>
            <a:ext cx="254317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</a:rPr>
              <a:t>[ Figure 4.2c from the textbook ]</a:t>
            </a:r>
          </a:p>
        </p:txBody>
      </p:sp>
      <p:pic>
        <p:nvPicPr>
          <p:cNvPr id="120835" name="Picture 1" descr="Screen shot 2013-09-11 at 2.29.01 PM.png">
            <a:extLst>
              <a:ext uri="{FF2B5EF4-FFF2-40B4-BE49-F238E27FC236}">
                <a16:creationId xmlns:a16="http://schemas.microsoft.com/office/drawing/2014/main" id="{32E66117-AC09-7848-9462-182CE642E2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9801" y="838200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20836" name="Group 3">
            <a:extLst>
              <a:ext uri="{FF2B5EF4-FFF2-40B4-BE49-F238E27FC236}">
                <a16:creationId xmlns:a16="http://schemas.microsoft.com/office/drawing/2014/main" id="{43C8B0EE-DC19-7B4E-9C2C-D8E2B9878B0A}"/>
              </a:ext>
            </a:extLst>
          </p:cNvPr>
          <p:cNvGrpSpPr>
            <a:grpSpLocks/>
          </p:cNvGrpSpPr>
          <p:nvPr/>
        </p:nvGrpSpPr>
        <p:grpSpPr bwMode="auto">
          <a:xfrm>
            <a:off x="2035176" y="5740400"/>
            <a:ext cx="7870825" cy="584200"/>
            <a:chOff x="762000" y="5638800"/>
            <a:chExt cx="7870825" cy="584776"/>
          </a:xfrm>
        </p:grpSpPr>
        <p:sp>
          <p:nvSpPr>
            <p:cNvPr id="120837" name="TextBox 36">
              <a:extLst>
                <a:ext uri="{FF2B5EF4-FFF2-40B4-BE49-F238E27FC236}">
                  <a16:creationId xmlns:a16="http://schemas.microsoft.com/office/drawing/2014/main" id="{F304AAAC-177F-D346-BC60-13CB4B7AC4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62000" y="5638800"/>
              <a:ext cx="7870825" cy="58477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</a:defRPr>
              </a:lvl9pPr>
            </a:lstStyle>
            <a:p>
              <a:pPr>
                <a:spcBef>
                  <a:spcPct val="0"/>
                </a:spcBef>
                <a:buFontTx/>
                <a:buNone/>
              </a:pPr>
              <a:r>
                <a:rPr lang="en-US" altLang="en-US" sz="3200" b="0" i="1">
                  <a:latin typeface="Times" pitchFamily="2" charset="0"/>
                </a:rPr>
                <a:t>f  =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2</a:t>
              </a:r>
              <a:r>
                <a:rPr lang="en-US" altLang="en-US" sz="3200" b="0" i="1">
                  <a:latin typeface="Times" pitchFamily="2" charset="0"/>
                </a:rPr>
                <a:t> + s</a:t>
              </a:r>
              <a:r>
                <a:rPr lang="en-US" altLang="en-US" sz="3200" b="0" i="1" baseline="-25000">
                  <a:latin typeface="Times" pitchFamily="2" charset="0"/>
                </a:rPr>
                <a:t>1</a:t>
              </a:r>
              <a:r>
                <a:rPr lang="en-US" altLang="en-US" sz="3200" b="0" i="1">
                  <a:latin typeface="Times" pitchFamily="2" charset="0"/>
                </a:rPr>
                <a:t> s</a:t>
              </a:r>
              <a:r>
                <a:rPr lang="en-US" altLang="en-US" sz="3200" b="0" i="1" baseline="-25000">
                  <a:latin typeface="Times" pitchFamily="2" charset="0"/>
                </a:rPr>
                <a:t>0</a:t>
              </a:r>
              <a:r>
                <a:rPr lang="en-US" altLang="en-US" sz="3200" b="0" i="1">
                  <a:latin typeface="Times" pitchFamily="2" charset="0"/>
                </a:rPr>
                <a:t> w</a:t>
              </a:r>
              <a:r>
                <a:rPr lang="en-US" altLang="en-US" sz="3200" b="0" i="1" baseline="-25000">
                  <a:latin typeface="Times" pitchFamily="2" charset="0"/>
                </a:rPr>
                <a:t>3</a:t>
              </a:r>
              <a:r>
                <a:rPr lang="en-US" altLang="en-US" sz="3200" b="0" i="1">
                  <a:latin typeface="Times" pitchFamily="2" charset="0"/>
                </a:rPr>
                <a:t> </a:t>
              </a:r>
              <a:endParaRPr lang="en-US" altLang="en-US" sz="3200" b="0" i="1" baseline="-25000">
                <a:latin typeface="Times" pitchFamily="2" charset="0"/>
              </a:endParaRPr>
            </a:p>
          </p:txBody>
        </p:sp>
        <p:cxnSp>
          <p:nvCxnSpPr>
            <p:cNvPr id="120838" name="Straight Connector 10">
              <a:extLst>
                <a:ext uri="{FF2B5EF4-FFF2-40B4-BE49-F238E27FC236}">
                  <a16:creationId xmlns:a16="http://schemas.microsoft.com/office/drawing/2014/main" id="{AE050211-5267-8642-BDBB-FC6B93C5DD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524000" y="5800885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39" name="Straight Connector 13">
              <a:extLst>
                <a:ext uri="{FF2B5EF4-FFF2-40B4-BE49-F238E27FC236}">
                  <a16:creationId xmlns:a16="http://schemas.microsoft.com/office/drawing/2014/main" id="{5C72DEBD-B664-454E-B5FB-70BC74E4E1D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1960563" y="5796118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40" name="Straight Connector 14">
              <a:extLst>
                <a:ext uri="{FF2B5EF4-FFF2-40B4-BE49-F238E27FC236}">
                  <a16:creationId xmlns:a16="http://schemas.microsoft.com/office/drawing/2014/main" id="{09A53010-B601-4246-8103-C09F389CD7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232150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20841" name="Straight Connector 15">
              <a:extLst>
                <a:ext uri="{FF2B5EF4-FFF2-40B4-BE49-F238E27FC236}">
                  <a16:creationId xmlns:a16="http://schemas.microsoft.com/office/drawing/2014/main" id="{BB0E8BB1-A2EE-DA4A-80FA-CC17B0EB07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05425" y="5807241"/>
              <a:ext cx="304800" cy="0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Title 1">
            <a:extLst>
              <a:ext uri="{FF2B5EF4-FFF2-40B4-BE49-F238E27FC236}">
                <a16:creationId xmlns:a16="http://schemas.microsoft.com/office/drawing/2014/main" id="{6CE5AE1D-E6BC-EB41-9683-7341B84ED0BC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pic>
        <p:nvPicPr>
          <p:cNvPr id="121858" name="Picture 1" descr="Screen shot 2013-09-11 at 2.29.01 PM.png">
            <a:extLst>
              <a:ext uri="{FF2B5EF4-FFF2-40B4-BE49-F238E27FC236}">
                <a16:creationId xmlns:a16="http://schemas.microsoft.com/office/drawing/2014/main" id="{6E30EBCF-EEA6-F047-BAAA-22583602CD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1859" name="TextBox 11">
            <a:extLst>
              <a:ext uri="{FF2B5EF4-FFF2-40B4-BE49-F238E27FC236}">
                <a16:creationId xmlns:a16="http://schemas.microsoft.com/office/drawing/2014/main" id="{3E2DBB52-911D-2746-8A19-0AC65B7DA1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1860" name="TextBox 12">
            <a:extLst>
              <a:ext uri="{FF2B5EF4-FFF2-40B4-BE49-F238E27FC236}">
                <a16:creationId xmlns:a16="http://schemas.microsoft.com/office/drawing/2014/main" id="{E26A5B47-C815-0843-8DB6-5466B06CE7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Title 1">
            <a:extLst>
              <a:ext uri="{FF2B5EF4-FFF2-40B4-BE49-F238E27FC236}">
                <a16:creationId xmlns:a16="http://schemas.microsoft.com/office/drawing/2014/main" id="{6A29375D-F34B-6741-8EE8-8EA3B3D21637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pic>
        <p:nvPicPr>
          <p:cNvPr id="122882" name="Picture 1" descr="Screen shot 2013-09-11 at 2.29.01 PM.png">
            <a:extLst>
              <a:ext uri="{FF2B5EF4-FFF2-40B4-BE49-F238E27FC236}">
                <a16:creationId xmlns:a16="http://schemas.microsoft.com/office/drawing/2014/main" id="{85FF8406-A1F2-F94B-A283-C78D84F605D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2883" name="TextBox 11">
            <a:extLst>
              <a:ext uri="{FF2B5EF4-FFF2-40B4-BE49-F238E27FC236}">
                <a16:creationId xmlns:a16="http://schemas.microsoft.com/office/drawing/2014/main" id="{97831845-2353-924B-82F2-DED77D5224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84" name="TextBox 12">
            <a:extLst>
              <a:ext uri="{FF2B5EF4-FFF2-40B4-BE49-F238E27FC236}">
                <a16:creationId xmlns:a16="http://schemas.microsoft.com/office/drawing/2014/main" id="{23D6AC7F-1297-0649-9867-0E93641A9B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85" name="TextBox 21">
            <a:extLst>
              <a:ext uri="{FF2B5EF4-FFF2-40B4-BE49-F238E27FC236}">
                <a16:creationId xmlns:a16="http://schemas.microsoft.com/office/drawing/2014/main" id="{3B21AC91-73AC-6042-8CC1-65838C2A83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86" name="TextBox 22">
            <a:extLst>
              <a:ext uri="{FF2B5EF4-FFF2-40B4-BE49-F238E27FC236}">
                <a16:creationId xmlns:a16="http://schemas.microsoft.com/office/drawing/2014/main" id="{F3BF2747-ADCD-AC48-90A4-8F08E51ACE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87" name="TextBox 23">
            <a:extLst>
              <a:ext uri="{FF2B5EF4-FFF2-40B4-BE49-F238E27FC236}">
                <a16:creationId xmlns:a16="http://schemas.microsoft.com/office/drawing/2014/main" id="{ED7051D0-1EEB-4F49-9E8A-CC8F3E3244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88" name="TextBox 24">
            <a:extLst>
              <a:ext uri="{FF2B5EF4-FFF2-40B4-BE49-F238E27FC236}">
                <a16:creationId xmlns:a16="http://schemas.microsoft.com/office/drawing/2014/main" id="{0714C095-48DB-A94E-9D1B-C7CC75210D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89" name="TextBox 25">
            <a:extLst>
              <a:ext uri="{FF2B5EF4-FFF2-40B4-BE49-F238E27FC236}">
                <a16:creationId xmlns:a16="http://schemas.microsoft.com/office/drawing/2014/main" id="{C1DDAB7F-E643-1141-991B-628BDDD631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2890" name="TextBox 26">
            <a:extLst>
              <a:ext uri="{FF2B5EF4-FFF2-40B4-BE49-F238E27FC236}">
                <a16:creationId xmlns:a16="http://schemas.microsoft.com/office/drawing/2014/main" id="{BE3C006F-B4C5-7F4F-BEA0-8C2556CD1E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91" name="TextBox 27">
            <a:extLst>
              <a:ext uri="{FF2B5EF4-FFF2-40B4-BE49-F238E27FC236}">
                <a16:creationId xmlns:a16="http://schemas.microsoft.com/office/drawing/2014/main" id="{D7932F46-E5FB-C749-9800-33FA62E610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2892" name="TextBox 28">
            <a:extLst>
              <a:ext uri="{FF2B5EF4-FFF2-40B4-BE49-F238E27FC236}">
                <a16:creationId xmlns:a16="http://schemas.microsoft.com/office/drawing/2014/main" id="{96651F43-C4FA-7E46-B3BA-DCB610E00B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Title 1">
            <a:extLst>
              <a:ext uri="{FF2B5EF4-FFF2-40B4-BE49-F238E27FC236}">
                <a16:creationId xmlns:a16="http://schemas.microsoft.com/office/drawing/2014/main" id="{557E5AB8-0920-0D4C-8CC8-F31C94B5D05D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pic>
        <p:nvPicPr>
          <p:cNvPr id="123906" name="Picture 1" descr="Screen shot 2013-09-11 at 2.29.01 PM.png">
            <a:extLst>
              <a:ext uri="{FF2B5EF4-FFF2-40B4-BE49-F238E27FC236}">
                <a16:creationId xmlns:a16="http://schemas.microsoft.com/office/drawing/2014/main" id="{DD285B08-7C68-3243-A3FA-9F7638244F6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3907" name="TextBox 11">
            <a:extLst>
              <a:ext uri="{FF2B5EF4-FFF2-40B4-BE49-F238E27FC236}">
                <a16:creationId xmlns:a16="http://schemas.microsoft.com/office/drawing/2014/main" id="{6A5DFC31-04EB-1F4C-937F-4BA34B0E33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08" name="TextBox 12">
            <a:extLst>
              <a:ext uri="{FF2B5EF4-FFF2-40B4-BE49-F238E27FC236}">
                <a16:creationId xmlns:a16="http://schemas.microsoft.com/office/drawing/2014/main" id="{7777CA53-B56E-4645-821E-021BDA8AD9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09" name="TextBox 16">
            <a:extLst>
              <a:ext uri="{FF2B5EF4-FFF2-40B4-BE49-F238E27FC236}">
                <a16:creationId xmlns:a16="http://schemas.microsoft.com/office/drawing/2014/main" id="{631D0E55-5C89-4546-A508-73190D5247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1885951"/>
            <a:ext cx="5095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10" name="TextBox 17">
            <a:extLst>
              <a:ext uri="{FF2B5EF4-FFF2-40B4-BE49-F238E27FC236}">
                <a16:creationId xmlns:a16="http://schemas.microsoft.com/office/drawing/2014/main" id="{B92BA823-DB0B-7D46-9749-6EDC0E806C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9575" y="3028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3911" name="TextBox 18">
            <a:extLst>
              <a:ext uri="{FF2B5EF4-FFF2-40B4-BE49-F238E27FC236}">
                <a16:creationId xmlns:a16="http://schemas.microsoft.com/office/drawing/2014/main" id="{AF95E607-7639-2E4E-848B-A6BE5AAF37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1" y="41767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3912" name="TextBox 19">
            <a:extLst>
              <a:ext uri="{FF2B5EF4-FFF2-40B4-BE49-F238E27FC236}">
                <a16:creationId xmlns:a16="http://schemas.microsoft.com/office/drawing/2014/main" id="{CC0E8B25-0C22-3142-AD40-3FB6848B8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5314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3913" name="TextBox 21">
            <a:extLst>
              <a:ext uri="{FF2B5EF4-FFF2-40B4-BE49-F238E27FC236}">
                <a16:creationId xmlns:a16="http://schemas.microsoft.com/office/drawing/2014/main" id="{F986ECD3-86C2-044B-BD51-7157B3520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4" name="TextBox 22">
            <a:extLst>
              <a:ext uri="{FF2B5EF4-FFF2-40B4-BE49-F238E27FC236}">
                <a16:creationId xmlns:a16="http://schemas.microsoft.com/office/drawing/2014/main" id="{D05C4BED-09DF-E14C-B757-C15E0B85C7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5" name="TextBox 23">
            <a:extLst>
              <a:ext uri="{FF2B5EF4-FFF2-40B4-BE49-F238E27FC236}">
                <a16:creationId xmlns:a16="http://schemas.microsoft.com/office/drawing/2014/main" id="{6E572F1B-38E7-3E49-AF35-DC420A951F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16" name="TextBox 24">
            <a:extLst>
              <a:ext uri="{FF2B5EF4-FFF2-40B4-BE49-F238E27FC236}">
                <a16:creationId xmlns:a16="http://schemas.microsoft.com/office/drawing/2014/main" id="{ACF367B6-0ECB-7E42-9A0C-9A06235FF0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7" name="TextBox 25">
            <a:extLst>
              <a:ext uri="{FF2B5EF4-FFF2-40B4-BE49-F238E27FC236}">
                <a16:creationId xmlns:a16="http://schemas.microsoft.com/office/drawing/2014/main" id="{D6C3ACB5-8B90-5845-BF08-907BF28002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3918" name="TextBox 26">
            <a:extLst>
              <a:ext uri="{FF2B5EF4-FFF2-40B4-BE49-F238E27FC236}">
                <a16:creationId xmlns:a16="http://schemas.microsoft.com/office/drawing/2014/main" id="{3CCFE89A-D04E-4643-AA62-DF4E48D02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19" name="TextBox 27">
            <a:extLst>
              <a:ext uri="{FF2B5EF4-FFF2-40B4-BE49-F238E27FC236}">
                <a16:creationId xmlns:a16="http://schemas.microsoft.com/office/drawing/2014/main" id="{619BBA04-7FA5-E442-8E1D-9ADC3AF46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3920" name="TextBox 28">
            <a:extLst>
              <a:ext uri="{FF2B5EF4-FFF2-40B4-BE49-F238E27FC236}">
                <a16:creationId xmlns:a16="http://schemas.microsoft.com/office/drawing/2014/main" id="{BE0B76D2-A9F9-6846-96E9-0809300EE3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Title 1">
            <a:extLst>
              <a:ext uri="{FF2B5EF4-FFF2-40B4-BE49-F238E27FC236}">
                <a16:creationId xmlns:a16="http://schemas.microsoft.com/office/drawing/2014/main" id="{23F46E00-6605-FC4F-962B-98FD7FCED91B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pic>
        <p:nvPicPr>
          <p:cNvPr id="124930" name="Picture 1" descr="Screen shot 2013-09-11 at 2.29.01 PM.png">
            <a:extLst>
              <a:ext uri="{FF2B5EF4-FFF2-40B4-BE49-F238E27FC236}">
                <a16:creationId xmlns:a16="http://schemas.microsoft.com/office/drawing/2014/main" id="{7D0F622A-61A5-E040-A966-66FBB44B71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4931" name="TextBox 11">
            <a:extLst>
              <a:ext uri="{FF2B5EF4-FFF2-40B4-BE49-F238E27FC236}">
                <a16:creationId xmlns:a16="http://schemas.microsoft.com/office/drawing/2014/main" id="{01980CF3-A49F-1640-A815-E0667E1EBB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32" name="TextBox 12">
            <a:extLst>
              <a:ext uri="{FF2B5EF4-FFF2-40B4-BE49-F238E27FC236}">
                <a16:creationId xmlns:a16="http://schemas.microsoft.com/office/drawing/2014/main" id="{B1877701-ABCC-B74D-B1B9-6C76C7ACD6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33" name="TextBox 16">
            <a:extLst>
              <a:ext uri="{FF2B5EF4-FFF2-40B4-BE49-F238E27FC236}">
                <a16:creationId xmlns:a16="http://schemas.microsoft.com/office/drawing/2014/main" id="{29E620C0-6983-414C-AA8D-76B73D1760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5600" y="1885951"/>
            <a:ext cx="50958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34" name="TextBox 17">
            <a:extLst>
              <a:ext uri="{FF2B5EF4-FFF2-40B4-BE49-F238E27FC236}">
                <a16:creationId xmlns:a16="http://schemas.microsoft.com/office/drawing/2014/main" id="{CECECE53-3702-8C4B-846E-940021A26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9575" y="3028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4935" name="TextBox 18">
            <a:extLst>
              <a:ext uri="{FF2B5EF4-FFF2-40B4-BE49-F238E27FC236}">
                <a16:creationId xmlns:a16="http://schemas.microsoft.com/office/drawing/2014/main" id="{FE160AA7-BD73-8049-B392-3C804E6209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1" y="41767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4936" name="TextBox 19">
            <a:extLst>
              <a:ext uri="{FF2B5EF4-FFF2-40B4-BE49-F238E27FC236}">
                <a16:creationId xmlns:a16="http://schemas.microsoft.com/office/drawing/2014/main" id="{38F61F60-7F0F-3645-A092-C4CA1FA953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5314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4937" name="TextBox 20">
            <a:extLst>
              <a:ext uri="{FF2B5EF4-FFF2-40B4-BE49-F238E27FC236}">
                <a16:creationId xmlns:a16="http://schemas.microsoft.com/office/drawing/2014/main" id="{3CB75874-89B7-E14A-AF90-C68DD286E3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2364" y="34925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38" name="TextBox 21">
            <a:extLst>
              <a:ext uri="{FF2B5EF4-FFF2-40B4-BE49-F238E27FC236}">
                <a16:creationId xmlns:a16="http://schemas.microsoft.com/office/drawing/2014/main" id="{90B6D94A-CA2D-8249-AD2B-227552078F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39" name="TextBox 22">
            <a:extLst>
              <a:ext uri="{FF2B5EF4-FFF2-40B4-BE49-F238E27FC236}">
                <a16:creationId xmlns:a16="http://schemas.microsoft.com/office/drawing/2014/main" id="{F29BF688-7B65-6B41-964F-AD2FAD43F0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40" name="TextBox 23">
            <a:extLst>
              <a:ext uri="{FF2B5EF4-FFF2-40B4-BE49-F238E27FC236}">
                <a16:creationId xmlns:a16="http://schemas.microsoft.com/office/drawing/2014/main" id="{5C23CF92-2A7B-534C-AE02-A39BEECB9E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41" name="TextBox 24">
            <a:extLst>
              <a:ext uri="{FF2B5EF4-FFF2-40B4-BE49-F238E27FC236}">
                <a16:creationId xmlns:a16="http://schemas.microsoft.com/office/drawing/2014/main" id="{5618CB2D-5991-6D4D-A748-7261090E94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42" name="TextBox 25">
            <a:extLst>
              <a:ext uri="{FF2B5EF4-FFF2-40B4-BE49-F238E27FC236}">
                <a16:creationId xmlns:a16="http://schemas.microsoft.com/office/drawing/2014/main" id="{C1233904-51DD-8C4A-9EAA-7A4C7D3906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4943" name="TextBox 26">
            <a:extLst>
              <a:ext uri="{FF2B5EF4-FFF2-40B4-BE49-F238E27FC236}">
                <a16:creationId xmlns:a16="http://schemas.microsoft.com/office/drawing/2014/main" id="{B8841F4F-043E-4D45-B569-5C1E95233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44" name="TextBox 27">
            <a:extLst>
              <a:ext uri="{FF2B5EF4-FFF2-40B4-BE49-F238E27FC236}">
                <a16:creationId xmlns:a16="http://schemas.microsoft.com/office/drawing/2014/main" id="{01AFCFC1-191D-C54D-A60F-7C8CBD5D71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4945" name="TextBox 28">
            <a:extLst>
              <a:ext uri="{FF2B5EF4-FFF2-40B4-BE49-F238E27FC236}">
                <a16:creationId xmlns:a16="http://schemas.microsoft.com/office/drawing/2014/main" id="{FD733D94-3424-A94D-AFA5-75D17DAC29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Title 1">
            <a:extLst>
              <a:ext uri="{FF2B5EF4-FFF2-40B4-BE49-F238E27FC236}">
                <a16:creationId xmlns:a16="http://schemas.microsoft.com/office/drawing/2014/main" id="{C57B0335-3E6D-674C-9A73-F02D3691D19E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=0 and s</a:t>
            </a:r>
            <a:r>
              <a:rPr lang="en-US" altLang="en-US" sz="3600" baseline="-25000"/>
              <a:t>0</a:t>
            </a:r>
            <a:r>
              <a:rPr lang="en-US" altLang="en-US" sz="3600"/>
              <a:t>=1 )</a:t>
            </a:r>
          </a:p>
        </p:txBody>
      </p:sp>
      <p:pic>
        <p:nvPicPr>
          <p:cNvPr id="125954" name="Picture 1" descr="Screen shot 2013-09-11 at 2.29.01 PM.png">
            <a:extLst>
              <a:ext uri="{FF2B5EF4-FFF2-40B4-BE49-F238E27FC236}">
                <a16:creationId xmlns:a16="http://schemas.microsoft.com/office/drawing/2014/main" id="{591F1977-614F-2D41-A19A-F80AC3E0FC7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55" name="TextBox 11">
            <a:extLst>
              <a:ext uri="{FF2B5EF4-FFF2-40B4-BE49-F238E27FC236}">
                <a16:creationId xmlns:a16="http://schemas.microsoft.com/office/drawing/2014/main" id="{B5004722-F99A-5D45-B5D3-72F264CE29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56" name="TextBox 12">
            <a:extLst>
              <a:ext uri="{FF2B5EF4-FFF2-40B4-BE49-F238E27FC236}">
                <a16:creationId xmlns:a16="http://schemas.microsoft.com/office/drawing/2014/main" id="{71137C66-067D-754C-AACB-E7F7361C6B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57" name="TextBox 16">
            <a:extLst>
              <a:ext uri="{FF2B5EF4-FFF2-40B4-BE49-F238E27FC236}">
                <a16:creationId xmlns:a16="http://schemas.microsoft.com/office/drawing/2014/main" id="{CCD754A0-21E0-2E4E-83B4-7D943A1933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188595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58" name="TextBox 17">
            <a:extLst>
              <a:ext uri="{FF2B5EF4-FFF2-40B4-BE49-F238E27FC236}">
                <a16:creationId xmlns:a16="http://schemas.microsoft.com/office/drawing/2014/main" id="{ABE8E3CD-7336-A946-A3E4-8CA0744B7C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2425" y="3028951"/>
            <a:ext cx="5095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59" name="TextBox 18">
            <a:extLst>
              <a:ext uri="{FF2B5EF4-FFF2-40B4-BE49-F238E27FC236}">
                <a16:creationId xmlns:a16="http://schemas.microsoft.com/office/drawing/2014/main" id="{EA5A2064-4EFD-5E4E-A95C-AA3E42C24F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1" y="4176713"/>
            <a:ext cx="3397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0" name="TextBox 19">
            <a:extLst>
              <a:ext uri="{FF2B5EF4-FFF2-40B4-BE49-F238E27FC236}">
                <a16:creationId xmlns:a16="http://schemas.microsoft.com/office/drawing/2014/main" id="{DD8AB5A3-E296-0B46-9D8C-8EB0C9800E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5314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5961" name="TextBox 20">
            <a:extLst>
              <a:ext uri="{FF2B5EF4-FFF2-40B4-BE49-F238E27FC236}">
                <a16:creationId xmlns:a16="http://schemas.microsoft.com/office/drawing/2014/main" id="{72AA5A00-EE01-9C49-892F-D38D56C31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2364" y="34925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2" name="TextBox 13">
            <a:extLst>
              <a:ext uri="{FF2B5EF4-FFF2-40B4-BE49-F238E27FC236}">
                <a16:creationId xmlns:a16="http://schemas.microsoft.com/office/drawing/2014/main" id="{DAC770A0-8AC8-B245-8942-614AE11664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3" name="TextBox 14">
            <a:extLst>
              <a:ext uri="{FF2B5EF4-FFF2-40B4-BE49-F238E27FC236}">
                <a16:creationId xmlns:a16="http://schemas.microsoft.com/office/drawing/2014/main" id="{417F57BC-07F2-AA4A-B79F-A99EEF1BE7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4" name="TextBox 15">
            <a:extLst>
              <a:ext uri="{FF2B5EF4-FFF2-40B4-BE49-F238E27FC236}">
                <a16:creationId xmlns:a16="http://schemas.microsoft.com/office/drawing/2014/main" id="{FEA73D07-B6B1-8544-88D8-67FCD9317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5" name="TextBox 23">
            <a:extLst>
              <a:ext uri="{FF2B5EF4-FFF2-40B4-BE49-F238E27FC236}">
                <a16:creationId xmlns:a16="http://schemas.microsoft.com/office/drawing/2014/main" id="{4753AC55-BD82-354F-A501-006FCF8C86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6" name="TextBox 24">
            <a:extLst>
              <a:ext uri="{FF2B5EF4-FFF2-40B4-BE49-F238E27FC236}">
                <a16:creationId xmlns:a16="http://schemas.microsoft.com/office/drawing/2014/main" id="{AF94D35D-A2C7-A84D-8BCE-5C910FF494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7" name="TextBox 25">
            <a:extLst>
              <a:ext uri="{FF2B5EF4-FFF2-40B4-BE49-F238E27FC236}">
                <a16:creationId xmlns:a16="http://schemas.microsoft.com/office/drawing/2014/main" id="{4E5EFF6F-1F60-4F44-87DB-7D558DDF85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5968" name="TextBox 26">
            <a:extLst>
              <a:ext uri="{FF2B5EF4-FFF2-40B4-BE49-F238E27FC236}">
                <a16:creationId xmlns:a16="http://schemas.microsoft.com/office/drawing/2014/main" id="{91F3CC7A-9642-B141-A31F-DB95940897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5969" name="TextBox 27">
            <a:extLst>
              <a:ext uri="{FF2B5EF4-FFF2-40B4-BE49-F238E27FC236}">
                <a16:creationId xmlns:a16="http://schemas.microsoft.com/office/drawing/2014/main" id="{5D051B71-30E4-9C43-9929-912DA16B10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Title 1">
            <a:extLst>
              <a:ext uri="{FF2B5EF4-FFF2-40B4-BE49-F238E27FC236}">
                <a16:creationId xmlns:a16="http://schemas.microsoft.com/office/drawing/2014/main" id="{BF56E3B7-1914-7749-8CDE-1B1EB539CAB8}"/>
              </a:ext>
            </a:extLst>
          </p:cNvPr>
          <p:cNvSpPr txBox="1">
            <a:spLocks/>
          </p:cNvSpPr>
          <p:nvPr/>
        </p:nvSpPr>
        <p:spPr bwMode="auto">
          <a:xfrm>
            <a:off x="914400" y="19050"/>
            <a:ext cx="9144000" cy="121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Analysis of the 4-to-1 Multiplexer</a:t>
            </a:r>
          </a:p>
          <a:p>
            <a:pPr algn="ctr">
              <a:spcBef>
                <a:spcPct val="0"/>
              </a:spcBef>
              <a:buFontTx/>
              <a:buNone/>
            </a:pPr>
            <a:r>
              <a:rPr lang="en-US" altLang="en-US" sz="3600"/>
              <a:t>( s</a:t>
            </a:r>
            <a:r>
              <a:rPr lang="en-US" altLang="en-US" sz="3600" baseline="-25000"/>
              <a:t>1</a:t>
            </a:r>
            <a:r>
              <a:rPr lang="en-US" altLang="en-US" sz="3600"/>
              <a:t>=1 and s</a:t>
            </a:r>
            <a:r>
              <a:rPr lang="en-US" altLang="en-US" sz="3600" baseline="-25000"/>
              <a:t>0</a:t>
            </a:r>
            <a:r>
              <a:rPr lang="en-US" altLang="en-US" sz="3600"/>
              <a:t>=0 )</a:t>
            </a:r>
          </a:p>
        </p:txBody>
      </p:sp>
      <p:pic>
        <p:nvPicPr>
          <p:cNvPr id="126978" name="Picture 1" descr="Screen shot 2013-09-11 at 2.29.01 PM.png">
            <a:extLst>
              <a:ext uri="{FF2B5EF4-FFF2-40B4-BE49-F238E27FC236}">
                <a16:creationId xmlns:a16="http://schemas.microsoft.com/office/drawing/2014/main" id="{193B0456-BDCF-C743-BF46-04A9E2A30C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1" y="1643063"/>
            <a:ext cx="6773863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79" name="TextBox 11">
            <a:extLst>
              <a:ext uri="{FF2B5EF4-FFF2-40B4-BE49-F238E27FC236}">
                <a16:creationId xmlns:a16="http://schemas.microsoft.com/office/drawing/2014/main" id="{8DCA7FCA-B826-4C4F-BD29-A5BDF4927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4975" y="2289176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0" name="TextBox 12">
            <a:extLst>
              <a:ext uri="{FF2B5EF4-FFF2-40B4-BE49-F238E27FC236}">
                <a16:creationId xmlns:a16="http://schemas.microsoft.com/office/drawing/2014/main" id="{1717C4C5-092C-3548-A429-4A7D8F62E1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71800" y="1538288"/>
            <a:ext cx="33813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81" name="TextBox 16">
            <a:extLst>
              <a:ext uri="{FF2B5EF4-FFF2-40B4-BE49-F238E27FC236}">
                <a16:creationId xmlns:a16="http://schemas.microsoft.com/office/drawing/2014/main" id="{3B3354B2-6909-3747-A26B-7D9D627FC1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2750" y="1885951"/>
            <a:ext cx="338138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2" name="TextBox 17">
            <a:extLst>
              <a:ext uri="{FF2B5EF4-FFF2-40B4-BE49-F238E27FC236}">
                <a16:creationId xmlns:a16="http://schemas.microsoft.com/office/drawing/2014/main" id="{C8F2CE62-01DB-894A-B78E-70876B388D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59575" y="3028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3" name="TextBox 18">
            <a:extLst>
              <a:ext uri="{FF2B5EF4-FFF2-40B4-BE49-F238E27FC236}">
                <a16:creationId xmlns:a16="http://schemas.microsoft.com/office/drawing/2014/main" id="{09EC26B8-C376-094B-B03C-4673A7E81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07189" y="4176713"/>
            <a:ext cx="509587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6984" name="TextBox 19">
            <a:extLst>
              <a:ext uri="{FF2B5EF4-FFF2-40B4-BE49-F238E27FC236}">
                <a16:creationId xmlns:a16="http://schemas.microsoft.com/office/drawing/2014/main" id="{EC2D8FCB-274F-134B-976F-42AB8AC1B1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69100" y="5314951"/>
            <a:ext cx="3381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0</a:t>
            </a:r>
            <a:endParaRPr lang="en-US" altLang="en-US" baseline="-25000">
              <a:solidFill>
                <a:srgbClr val="FF0000"/>
              </a:solidFill>
              <a:latin typeface="Times" pitchFamily="2" charset="0"/>
            </a:endParaRPr>
          </a:p>
        </p:txBody>
      </p:sp>
      <p:sp>
        <p:nvSpPr>
          <p:cNvPr id="126985" name="TextBox 20">
            <a:extLst>
              <a:ext uri="{FF2B5EF4-FFF2-40B4-BE49-F238E27FC236}">
                <a16:creationId xmlns:a16="http://schemas.microsoft.com/office/drawing/2014/main" id="{ED9002A3-6129-B644-9807-AD6029D4C3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42364" y="3492501"/>
            <a:ext cx="5095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Times" pitchFamily="2" charset="0"/>
              </a:rPr>
              <a:t>w</a:t>
            </a:r>
            <a:r>
              <a:rPr lang="en-US" altLang="en-US" baseline="-25000">
                <a:solidFill>
                  <a:srgbClr val="FF0000"/>
                </a:solidFill>
                <a:latin typeface="Times" pitchFamily="2" charset="0"/>
              </a:rPr>
              <a:t>2</a:t>
            </a:r>
          </a:p>
        </p:txBody>
      </p:sp>
      <p:sp>
        <p:nvSpPr>
          <p:cNvPr id="126986" name="TextBox 13">
            <a:extLst>
              <a:ext uri="{FF2B5EF4-FFF2-40B4-BE49-F238E27FC236}">
                <a16:creationId xmlns:a16="http://schemas.microsoft.com/office/drawing/2014/main" id="{4859CB15-F9AB-C940-95C1-554D9CEADB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19304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87" name="TextBox 14">
            <a:extLst>
              <a:ext uri="{FF2B5EF4-FFF2-40B4-BE49-F238E27FC236}">
                <a16:creationId xmlns:a16="http://schemas.microsoft.com/office/drawing/2014/main" id="{76FDF151-D24E-FC4F-AFDE-C3BD9F1B2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240665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88" name="TextBox 15">
            <a:extLst>
              <a:ext uri="{FF2B5EF4-FFF2-40B4-BE49-F238E27FC236}">
                <a16:creationId xmlns:a16="http://schemas.microsoft.com/office/drawing/2014/main" id="{363F564E-0175-074E-8BCE-0B557654D0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071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89" name="TextBox 23">
            <a:extLst>
              <a:ext uri="{FF2B5EF4-FFF2-40B4-BE49-F238E27FC236}">
                <a16:creationId xmlns:a16="http://schemas.microsoft.com/office/drawing/2014/main" id="{FEA6AF7B-1907-5446-9833-2A4C82A70B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3548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90" name="TextBox 24">
            <a:extLst>
              <a:ext uri="{FF2B5EF4-FFF2-40B4-BE49-F238E27FC236}">
                <a16:creationId xmlns:a16="http://schemas.microsoft.com/office/drawing/2014/main" id="{D47F716D-9FBD-9945-A486-C0ADC72174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421481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91" name="TextBox 25">
            <a:extLst>
              <a:ext uri="{FF2B5EF4-FFF2-40B4-BE49-F238E27FC236}">
                <a16:creationId xmlns:a16="http://schemas.microsoft.com/office/drawing/2014/main" id="{7675137B-7499-304B-8E8B-C106FC1FB4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4025" y="4691063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  <p:sp>
        <p:nvSpPr>
          <p:cNvPr id="126992" name="TextBox 26">
            <a:extLst>
              <a:ext uri="{FF2B5EF4-FFF2-40B4-BE49-F238E27FC236}">
                <a16:creationId xmlns:a16="http://schemas.microsoft.com/office/drawing/2014/main" id="{30E95C47-365F-5D48-89BB-A8178B99C4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5139" y="5351463"/>
            <a:ext cx="3127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0</a:t>
            </a:r>
          </a:p>
        </p:txBody>
      </p:sp>
      <p:sp>
        <p:nvSpPr>
          <p:cNvPr id="126993" name="TextBox 27">
            <a:extLst>
              <a:ext uri="{FF2B5EF4-FFF2-40B4-BE49-F238E27FC236}">
                <a16:creationId xmlns:a16="http://schemas.microsoft.com/office/drawing/2014/main" id="{9E3B29D9-4CCC-E645-B59D-9F2C232B6A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43550" y="5829300"/>
            <a:ext cx="3127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ＭＳ Ｐゴシック" panose="020B0600070205080204" pitchFamily="34" charset="-128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Times" pitchFamily="2" charset="0"/>
              </a:rPr>
              <a:t>1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19648</TotalTime>
  <Words>10444</Words>
  <Application>Microsoft Macintosh PowerPoint</Application>
  <PresentationFormat>Custom</PresentationFormat>
  <Paragraphs>7192</Paragraphs>
  <Slides>185</Slides>
  <Notes>26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185</vt:i4>
      </vt:variant>
    </vt:vector>
  </HeadingPairs>
  <TitlesOfParts>
    <vt:vector size="194" baseType="lpstr">
      <vt:lpstr>ＭＳ Ｐゴシック</vt:lpstr>
      <vt:lpstr>Arial</vt:lpstr>
      <vt:lpstr>Courier</vt:lpstr>
      <vt:lpstr>Helvetica</vt:lpstr>
      <vt:lpstr>Times</vt:lpstr>
      <vt:lpstr>Times New Roman</vt:lpstr>
      <vt:lpstr>Times-Roman</vt:lpstr>
      <vt:lpstr>Wingdings</vt:lpstr>
      <vt:lpstr>Blank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Shift-Register Analogy</vt:lpstr>
      <vt:lpstr>Shift-Register Analogy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Register  (Definition)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Register File (Definition)</vt:lpstr>
      <vt:lpstr>PowerPoint Presentation</vt:lpstr>
      <vt:lpstr>Sample solution by a former student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Select Either  A=A1A0  or  B=B1B0 </vt:lpstr>
      <vt:lpstr>Select Either  A=A1A0  or  B=B1B0 </vt:lpstr>
      <vt:lpstr>Select Either  A=A1A0  or  B=B1B0 </vt:lpstr>
      <vt:lpstr>PowerPoint Presentation</vt:lpstr>
      <vt:lpstr>Select  A=A1A0 or  B=B1B0  or  C=C1C0  or  D=D1D0  </vt:lpstr>
      <vt:lpstr>Select  A=A1A0 or  B=B1B0  or  C=C1C0  or  D=D1D0  </vt:lpstr>
      <vt:lpstr>Select  A=A1A0 or  B=B1B0  or  C=C1C0  or  D=D1D0  </vt:lpstr>
      <vt:lpstr>Select  A=A1A0 or  B=B1B0  or  C=C1C0  or  D=D1D0  </vt:lpstr>
      <vt:lpstr>Select  A=A1A0 or  B=B1B0  or  C=C1C0  or  D=D1D0  </vt:lpstr>
      <vt:lpstr>Select  A=A1A0 or  B=B1B0  or  C=C1C0  or  D=D1D0  </vt:lpstr>
      <vt:lpstr>Select  A=A1A0 or  B=B1B0  or  C=C1C0  or  D=D1D0 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i281 CPU has a register file  with four 8-bit registers and two read ports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Register A</vt:lpstr>
      <vt:lpstr>Register A</vt:lpstr>
      <vt:lpstr>Register A</vt:lpstr>
      <vt:lpstr>Register B</vt:lpstr>
      <vt:lpstr>Register C</vt:lpstr>
      <vt:lpstr>Register D</vt:lpstr>
      <vt:lpstr>PowerPoint Presentation</vt:lpstr>
      <vt:lpstr>4-to-1 Bus Multiplexer (with 8-bit lines)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4-to-1 Bus Multiplexer (with 8-bit lines)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Simulation of the execution of one line of assembly code:  ADD B, 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Copyright 2004 Pearson Addison-Wesley</dc:creator>
  <cp:lastModifiedBy>Stoytchev, Alexander T [E CPE]</cp:lastModifiedBy>
  <cp:revision>767</cp:revision>
  <cp:lastPrinted>2025-10-27T20:50:16Z</cp:lastPrinted>
  <dcterms:created xsi:type="dcterms:W3CDTF">2003-05-23T15:49:24Z</dcterms:created>
  <dcterms:modified xsi:type="dcterms:W3CDTF">2025-10-27T20:53:02Z</dcterms:modified>
</cp:coreProperties>
</file>